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trictFirstAndLastChars="0" saveSubsetFonts="1">
  <p:sldMasterIdLst>
    <p:sldMasterId id="2147483648" r:id="rId1"/>
  </p:sldMasterIdLst>
  <p:notesMasterIdLst>
    <p:notesMasterId r:id="rId38"/>
  </p:notesMasterIdLst>
  <p:handoutMasterIdLst>
    <p:handoutMasterId r:id="rId39"/>
  </p:handoutMasterIdLst>
  <p:sldIdLst>
    <p:sldId id="256" r:id="rId2"/>
    <p:sldId id="257" r:id="rId3"/>
    <p:sldId id="390" r:id="rId4"/>
    <p:sldId id="391" r:id="rId5"/>
    <p:sldId id="414" r:id="rId6"/>
    <p:sldId id="431" r:id="rId7"/>
    <p:sldId id="430" r:id="rId8"/>
    <p:sldId id="407" r:id="rId9"/>
    <p:sldId id="408" r:id="rId10"/>
    <p:sldId id="429" r:id="rId11"/>
    <p:sldId id="435" r:id="rId12"/>
    <p:sldId id="432" r:id="rId13"/>
    <p:sldId id="415" r:id="rId14"/>
    <p:sldId id="406" r:id="rId15"/>
    <p:sldId id="418" r:id="rId16"/>
    <p:sldId id="392" r:id="rId17"/>
    <p:sldId id="405" r:id="rId18"/>
    <p:sldId id="416" r:id="rId19"/>
    <p:sldId id="409" r:id="rId20"/>
    <p:sldId id="410" r:id="rId21"/>
    <p:sldId id="433" r:id="rId22"/>
    <p:sldId id="434" r:id="rId23"/>
    <p:sldId id="420" r:id="rId24"/>
    <p:sldId id="421" r:id="rId25"/>
    <p:sldId id="422" r:id="rId26"/>
    <p:sldId id="423" r:id="rId27"/>
    <p:sldId id="424" r:id="rId28"/>
    <p:sldId id="425" r:id="rId29"/>
    <p:sldId id="426" r:id="rId30"/>
    <p:sldId id="427" r:id="rId31"/>
    <p:sldId id="428" r:id="rId32"/>
    <p:sldId id="419" r:id="rId33"/>
    <p:sldId id="397" r:id="rId34"/>
    <p:sldId id="389" r:id="rId35"/>
    <p:sldId id="413" r:id="rId36"/>
    <p:sldId id="417" r:id="rId37"/>
  </p:sldIdLst>
  <p:sldSz cx="10080625" cy="7559675"/>
  <p:notesSz cx="7010400" cy="9296400"/>
  <p:defaultTextStyle>
    <a:defPPr>
      <a:defRPr lang="en-GB"/>
    </a:defPPr>
    <a:lvl1pPr algn="l" defTabSz="457200" rtl="0" fontAlgn="base" hangingPunct="0">
      <a:lnSpc>
        <a:spcPct val="96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8" charset="0"/>
      <a:defRPr kern="1200">
        <a:solidFill>
          <a:schemeClr val="tx1"/>
        </a:solidFill>
        <a:latin typeface="Arial" charset="0"/>
        <a:ea typeface="MS PGothic" charset="-128"/>
        <a:cs typeface="+mn-cs"/>
      </a:defRPr>
    </a:lvl1pPr>
    <a:lvl2pPr marL="742950" indent="-285750" algn="l" defTabSz="457200" rtl="0" fontAlgn="base" hangingPunct="0">
      <a:lnSpc>
        <a:spcPct val="96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8" charset="0"/>
      <a:defRPr kern="1200">
        <a:solidFill>
          <a:schemeClr val="tx1"/>
        </a:solidFill>
        <a:latin typeface="Arial" charset="0"/>
        <a:ea typeface="MS PGothic" charset="-128"/>
        <a:cs typeface="+mn-cs"/>
      </a:defRPr>
    </a:lvl2pPr>
    <a:lvl3pPr marL="1143000" indent="-228600" algn="l" defTabSz="457200" rtl="0" fontAlgn="base" hangingPunct="0">
      <a:lnSpc>
        <a:spcPct val="96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8" charset="0"/>
      <a:defRPr kern="1200">
        <a:solidFill>
          <a:schemeClr val="tx1"/>
        </a:solidFill>
        <a:latin typeface="Arial" charset="0"/>
        <a:ea typeface="MS PGothic" charset="-128"/>
        <a:cs typeface="+mn-cs"/>
      </a:defRPr>
    </a:lvl3pPr>
    <a:lvl4pPr marL="1600200" indent="-228600" algn="l" defTabSz="457200" rtl="0" fontAlgn="base" hangingPunct="0">
      <a:lnSpc>
        <a:spcPct val="96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8" charset="0"/>
      <a:defRPr kern="1200">
        <a:solidFill>
          <a:schemeClr val="tx1"/>
        </a:solidFill>
        <a:latin typeface="Arial" charset="0"/>
        <a:ea typeface="MS PGothic" charset="-128"/>
        <a:cs typeface="+mn-cs"/>
      </a:defRPr>
    </a:lvl4pPr>
    <a:lvl5pPr marL="2057400" indent="-228600" algn="l" defTabSz="457200" rtl="0" fontAlgn="base" hangingPunct="0">
      <a:lnSpc>
        <a:spcPct val="96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8" charset="0"/>
      <a:defRPr kern="1200">
        <a:solidFill>
          <a:schemeClr val="tx1"/>
        </a:solidFill>
        <a:latin typeface="Arial" charset="0"/>
        <a:ea typeface="MS PGothic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MS PGothic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MS PGothic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MS PGothic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MS PGothic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661">
          <p15:clr>
            <a:srgbClr val="A4A3A4"/>
          </p15:clr>
        </p15:guide>
        <p15:guide id="2" pos="1948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uthor" initials="A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99FF"/>
    <a:srgbClr val="FFFF66"/>
    <a:srgbClr val="FF9999"/>
    <a:srgbClr val="99FF66"/>
    <a:srgbClr val="CC9900"/>
    <a:srgbClr val="FF5050"/>
    <a:srgbClr val="996633"/>
    <a:srgbClr val="663300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91EBBBCC-DAD2-459C-BE2E-F6DE35CF9A28}" styleName="Dark Style 2 - Accent 3/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13560" autoAdjust="0"/>
    <p:restoredTop sz="78343" autoAdjust="0"/>
  </p:normalViewPr>
  <p:slideViewPr>
    <p:cSldViewPr>
      <p:cViewPr varScale="1">
        <p:scale>
          <a:sx n="61" d="100"/>
          <a:sy n="61" d="100"/>
        </p:scale>
        <p:origin x="2382" y="72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>
      <p:cViewPr varScale="1">
        <p:scale>
          <a:sx n="88" d="100"/>
          <a:sy n="88" d="100"/>
        </p:scale>
        <p:origin x="-3060" y="-108"/>
      </p:cViewPr>
      <p:guideLst>
        <p:guide orient="horz" pos="2661"/>
        <p:guide pos="194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37A22E8-3B85-471C-AD73-369A05EB2091}" type="doc">
      <dgm:prSet loTypeId="urn:microsoft.com/office/officeart/2005/8/layout/venn2" loCatId="relationship" qsTypeId="urn:microsoft.com/office/officeart/2005/8/quickstyle/3d2" qsCatId="3D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D80DE92E-95E4-4290-BF5A-98B7F98DFD86}" type="pres">
      <dgm:prSet presAssocID="{A37A22E8-3B85-471C-AD73-369A05EB2091}" presName="Name0" presStyleCnt="0">
        <dgm:presLayoutVars>
          <dgm:chMax val="7"/>
          <dgm:resizeHandles val="exact"/>
        </dgm:presLayoutVars>
      </dgm:prSet>
      <dgm:spPr/>
      <dgm:t>
        <a:bodyPr/>
        <a:lstStyle/>
        <a:p>
          <a:endParaRPr lang="en-US"/>
        </a:p>
      </dgm:t>
    </dgm:pt>
  </dgm:ptLst>
  <dgm:cxnLst>
    <dgm:cxn modelId="{5A477A1F-41C0-4753-969B-3AFC3120C80F}" type="presOf" srcId="{A37A22E8-3B85-471C-AD73-369A05EB2091}" destId="{D80DE92E-95E4-4290-BF5A-98B7F98DFD86}" srcOrd="0" destOrd="0" presId="urn:microsoft.com/office/officeart/2005/8/layout/venn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enn2">
  <dgm:title val=""/>
  <dgm:desc val=""/>
  <dgm:catLst>
    <dgm:cat type="relationship" pri="3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1">
      <dgm:if name="Name2" axis="ch" ptType="node" func="cnt" op="lte" val="3">
        <dgm:constrLst>
          <dgm:constr type="w" for="ch" forName="comp1" refType="w"/>
          <dgm:constr type="h" for="ch" forName="comp1" refType="w" refFor="ch" refForName="comp1"/>
          <dgm:constr type="w" for="ch" forName="comp2" refType="w" fact="0.75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5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primFontSz" for="des" ptType="node" op="equ" val="65"/>
        </dgm:constrLst>
      </dgm:if>
      <dgm:if name="Name3" axis="ch" ptType="node" func="cnt" op="equ" val="4">
        <dgm:constrLst>
          <dgm:constr type="w" for="ch" forName="comp1" refType="w"/>
          <dgm:constr type="h" for="ch" forName="comp1" refType="w" refFor="ch" refForName="comp1"/>
          <dgm:constr type="w" for="ch" forName="comp2" refType="w" fact="0.8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6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w" for="ch" forName="comp4" refType="w" fact="0.4"/>
          <dgm:constr type="h" for="ch" forName="comp4" refType="w" refFor="ch" refForName="comp4"/>
          <dgm:constr type="ctrX" for="ch" forName="comp4" refType="ctrX" refFor="ch" refForName="comp1"/>
          <dgm:constr type="b" for="ch" forName="comp4" refType="b" refFor="ch" refForName="comp1"/>
          <dgm:constr type="primFontSz" for="des" ptType="node" op="equ" val="65"/>
        </dgm:constrLst>
      </dgm:if>
      <dgm:else name="Name4">
        <dgm:constrLst>
          <dgm:constr type="w" for="ch" forName="comp1" refType="w"/>
          <dgm:constr type="h" for="ch" forName="comp1" refType="w" refFor="ch" refForName="comp1"/>
          <dgm:constr type="w" for="ch" forName="comp2" refType="w" fact="0.85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7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w" for="ch" forName="comp4" refType="w" fact="0.55"/>
          <dgm:constr type="h" for="ch" forName="comp4" refType="w" refFor="ch" refForName="comp4"/>
          <dgm:constr type="ctrX" for="ch" forName="comp4" refType="ctrX" refFor="ch" refForName="comp1"/>
          <dgm:constr type="b" for="ch" forName="comp4" refType="b" refFor="ch" refForName="comp1"/>
          <dgm:constr type="w" for="ch" forName="comp5" refType="w" fact="0.4"/>
          <dgm:constr type="h" for="ch" forName="comp5" refType="w" refFor="ch" refForName="comp5"/>
          <dgm:constr type="ctrX" for="ch" forName="comp5" refType="ctrX" refFor="ch" refForName="comp1"/>
          <dgm:constr type="b" for="ch" forName="comp5" refType="b" refFor="ch" refForName="comp1"/>
          <dgm:constr type="w" for="ch" forName="comp6" refType="w" fact="0.25"/>
          <dgm:constr type="h" for="ch" forName="comp6" refType="w" refFor="ch" refForName="comp6"/>
          <dgm:constr type="ctrX" for="ch" forName="comp6" refType="ctrX" refFor="ch" refForName="comp1"/>
          <dgm:constr type="b" for="ch" forName="comp6" refType="b" refFor="ch" refForName="comp1"/>
          <dgm:constr type="w" for="ch" forName="comp7" refType="w" fact="0.15"/>
          <dgm:constr type="h" for="ch" forName="comp7" refType="w" refFor="ch" refForName="comp7"/>
          <dgm:constr type="ctrX" for="ch" forName="comp7" refType="ctrX" refFor="ch" refForName="comp1"/>
          <dgm:constr type="b" for="ch" forName="comp7" refType="b" refFor="ch" refForName="comp1"/>
          <dgm:constr type="primFontSz" for="des" ptType="node" op="equ" val="65"/>
        </dgm:constrLst>
      </dgm:else>
    </dgm:choose>
    <dgm:ruleLst/>
    <dgm:choose name="Name5">
      <dgm:if name="Name6" axis="ch" ptType="node" func="cnt" op="gte" val="1">
        <dgm:layoutNode name="comp1">
          <dgm:alg type="composite"/>
          <dgm:shape xmlns:r="http://schemas.openxmlformats.org/officeDocument/2006/relationships" r:blip="">
            <dgm:adjLst/>
          </dgm:shape>
          <dgm:presOf/>
          <dgm:choose name="Name7">
            <dgm:if name="Name8" axis="ch" ptType="node" func="cnt" op="equ" val="1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5"/>
                <dgm:constr type="w" for="ch" forName="c1text" refType="w" refFor="ch" refForName="circle1" fact="0.70711"/>
                <dgm:constr type="h" for="ch" forName="c1text" refType="h" refFor="ch" refForName="circle1" fact="0.5"/>
              </dgm:constrLst>
            </dgm:if>
            <dgm:if name="Name9" axis="ch" ptType="node" func="cnt" op="equ" val="2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6"/>
                <dgm:constr type="w" for="ch" forName="c1text" refType="w" refFor="ch" refForName="circle1" fact="0.525"/>
                <dgm:constr type="h" for="ch" forName="c1text" refType="h" refFor="ch" refForName="circle1" fact="0.17"/>
              </dgm:constrLst>
            </dgm:if>
            <dgm:if name="Name10" axis="ch" ptType="node" func="cnt" op="equ" val="3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25"/>
                <dgm:constr type="w" for="ch" forName="c1text" refType="w" refFor="ch" refForName="circle1" fact="0.3495"/>
                <dgm:constr type="h" for="ch" forName="c1text" refType="h" refFor="ch" refForName="circle1" fact="0.15"/>
              </dgm:constrLst>
            </dgm:if>
            <dgm:if name="Name11" axis="ch" ptType="node" func="cnt" op="equ" val="4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25"/>
                <dgm:constr type="w" for="ch" forName="c1text" refType="w" refFor="ch" refForName="circle1" fact="0.2796"/>
                <dgm:constr type="h" for="ch" forName="c1text" refType="h" refFor="ch" refForName="circle1" fact="0.15"/>
              </dgm:constrLst>
            </dgm:if>
            <dgm:if name="Name12" axis="ch" ptType="node" func="cnt" op="gte" val="5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"/>
                <dgm:constr type="w" for="ch" forName="c1text" refType="w" refFor="ch" refForName="circle1" fact="0.375"/>
                <dgm:constr type="h" for="ch" forName="c1text" refType="h" refFor="ch" refForName="circle1" fact="0.1"/>
              </dgm:constrLst>
            </dgm:if>
            <dgm:else name="Name13"/>
          </dgm:choose>
          <dgm:ruleLst/>
          <dgm:layoutNode name="circle1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1 1" cnt="1 0"/>
            <dgm:constrLst>
              <dgm:constr type="h" refType="w"/>
            </dgm:constrLst>
            <dgm:ruleLst/>
          </dgm:layoutNode>
          <dgm:layoutNode name="c1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1 1" cnt="1 0"/>
            <dgm:constrLst/>
            <dgm:ruleLst>
              <dgm:rule type="primFontSz" val="5" fact="NaN" max="NaN"/>
            </dgm:ruleLst>
          </dgm:layoutNode>
        </dgm:layoutNode>
      </dgm:if>
      <dgm:else name="Name14"/>
    </dgm:choose>
    <dgm:choose name="Name15">
      <dgm:if name="Name16" axis="ch" ptType="node" func="cnt" op="gte" val="2">
        <dgm:layoutNode name="comp2">
          <dgm:alg type="composite"/>
          <dgm:shape xmlns:r="http://schemas.openxmlformats.org/officeDocument/2006/relationships" r:blip="">
            <dgm:adjLst/>
          </dgm:shape>
          <dgm:presOf/>
          <dgm:choose name="Name17">
            <dgm:if name="Name18" axis="ch" ptType="node" func="cnt" op="equ" val="2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5"/>
                <dgm:constr type="w" for="ch" forName="c2text" refType="w" refFor="ch" refForName="circle2" fact="0.70711"/>
                <dgm:constr type="h" for="ch" forName="c2text" refType="h" refFor="ch" refForName="circle2" fact="0.5"/>
              </dgm:constrLst>
            </dgm:if>
            <dgm:if name="Name19" axis="ch" ptType="node" func="cnt" op="equ" val="3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5625"/>
                <dgm:constr type="w" for="ch" forName="c2text" refType="w" refFor="ch" refForName="circle2" fact="0.466"/>
                <dgm:constr type="h" for="ch" forName="c2text" refType="h" refFor="ch" refForName="circle2" fact="0.1875"/>
              </dgm:constrLst>
            </dgm:if>
            <dgm:if name="Name20" axis="ch" ptType="node" func="cnt" op="equ" val="4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5"/>
                <dgm:constr type="w" for="ch" forName="c2text" refType="w" refFor="ch" refForName="circle2" fact="0.3495"/>
                <dgm:constr type="h" for="ch" forName="c2text" refType="h" refFor="ch" refForName="circle2" fact="0.18"/>
              </dgm:constrLst>
            </dgm:if>
            <dgm:if name="Name21" axis="ch" ptType="node" func="cnt" op="gte" val="5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15"/>
                <dgm:constr type="w" for="ch" forName="c2text" refType="w" refFor="ch" refForName="circle2" fact="0.43125"/>
                <dgm:constr type="h" for="ch" forName="c2text" refType="h" refFor="ch" refForName="circle2" fact="0.115"/>
              </dgm:constrLst>
            </dgm:if>
            <dgm:else name="Name22"/>
          </dgm:choose>
          <dgm:ruleLst/>
          <dgm:layoutNode name="circle2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2 1" cnt="1 0"/>
            <dgm:constrLst>
              <dgm:constr type="h" refType="w"/>
            </dgm:constrLst>
            <dgm:ruleLst/>
          </dgm:layoutNode>
          <dgm:layoutNode name="c2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2 1" cnt="1 0"/>
            <dgm:constrLst/>
            <dgm:ruleLst>
              <dgm:rule type="primFontSz" val="5" fact="NaN" max="NaN"/>
            </dgm:ruleLst>
          </dgm:layoutNode>
        </dgm:layoutNode>
      </dgm:if>
      <dgm:else name="Name23"/>
    </dgm:choose>
    <dgm:choose name="Name24">
      <dgm:if name="Name25" axis="ch" ptType="node" func="cnt" op="gte" val="3">
        <dgm:layoutNode name="comp3">
          <dgm:alg type="composite"/>
          <dgm:shape xmlns:r="http://schemas.openxmlformats.org/officeDocument/2006/relationships" r:blip="">
            <dgm:adjLst/>
          </dgm:shape>
          <dgm:presOf/>
          <dgm:choose name="Name26">
            <dgm:if name="Name27" axis="ch" ptType="node" func="cnt" op="equ" val="3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5"/>
                <dgm:constr type="w" for="ch" forName="c3text" refType="w" refFor="ch" refForName="circle3" fact="0.70711"/>
                <dgm:constr type="h" for="ch" forName="c3text" refType="h" refFor="ch" refForName="circle3" fact="0.5"/>
              </dgm:constrLst>
            </dgm:if>
            <dgm:if name="Name28" axis="ch" ptType="node" func="cnt" op="equ" val="4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1875"/>
                <dgm:constr type="w" for="ch" forName="c3text" refType="w" refFor="ch" refForName="circle3" fact="0.466"/>
                <dgm:constr type="h" for="ch" forName="c3text" refType="h" refFor="ch" refForName="circle3" fact="0.225"/>
              </dgm:constrLst>
            </dgm:if>
            <dgm:if name="Name29" axis="ch" ptType="node" func="cnt" op="gte" val="5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138"/>
                <dgm:constr type="w" for="ch" forName="c3text" refType="w" refFor="ch" refForName="circle3" fact="0.5175"/>
                <dgm:constr type="h" for="ch" forName="c3text" refType="h" refFor="ch" refForName="circle3" fact="0.138"/>
              </dgm:constrLst>
            </dgm:if>
            <dgm:else name="Name30"/>
          </dgm:choose>
          <dgm:ruleLst/>
          <dgm:layoutNode name="circle3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3 1" cnt="1 0"/>
            <dgm:constrLst>
              <dgm:constr type="h" refType="w"/>
            </dgm:constrLst>
            <dgm:ruleLst/>
          </dgm:layoutNode>
          <dgm:layoutNode name="c3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3 1" cnt="1 0"/>
            <dgm:constrLst/>
            <dgm:ruleLst>
              <dgm:rule type="primFontSz" val="5" fact="NaN" max="NaN"/>
            </dgm:ruleLst>
          </dgm:layoutNode>
        </dgm:layoutNode>
      </dgm:if>
      <dgm:else name="Name31"/>
    </dgm:choose>
    <dgm:choose name="Name32">
      <dgm:if name="Name33" axis="ch" ptType="node" func="cnt" op="gte" val="4">
        <dgm:layoutNode name="comp4">
          <dgm:alg type="composite"/>
          <dgm:shape xmlns:r="http://schemas.openxmlformats.org/officeDocument/2006/relationships" r:blip="">
            <dgm:adjLst/>
          </dgm:shape>
          <dgm:presOf/>
          <dgm:choose name="Name34">
            <dgm:if name="Name35" axis="ch" ptType="node" func="cnt" op="equ" val="4">
              <dgm:constrLst>
                <dgm:constr type="w" for="ch" forName="circle4" refType="w"/>
                <dgm:constr type="h" for="ch" forName="circle4" refType="h"/>
                <dgm:constr type="ctrX" for="ch" forName="circle4" refType="w" fact="0.5"/>
                <dgm:constr type="ctrY" for="ch" forName="circle4" refType="h" fact="0.5"/>
                <dgm:constr type="ctrX" for="ch" forName="c4text" refType="w" fact="0.5"/>
                <dgm:constr type="ctrY" for="ch" forName="c4text" refType="h" fact="0.5"/>
                <dgm:constr type="w" for="ch" forName="c4text" refType="w" refFor="ch" refForName="circle4" fact="0.70711"/>
                <dgm:constr type="h" for="ch" forName="c4text" refType="h" refFor="ch" refForName="circle4" fact="0.5"/>
              </dgm:constrLst>
            </dgm:if>
            <dgm:if name="Name36" axis="ch" ptType="node" func="cnt" op="gte" val="5">
              <dgm:constrLst>
                <dgm:constr type="w" for="ch" forName="circle4" refType="w"/>
                <dgm:constr type="h" for="ch" forName="circle4" refType="h"/>
                <dgm:constr type="ctrX" for="ch" forName="circle4" refType="w" fact="0.5"/>
                <dgm:constr type="ctrY" for="ch" forName="circle4" refType="h" fact="0.5"/>
                <dgm:constr type="ctrX" for="ch" forName="c4text" refType="w" fact="0.5"/>
                <dgm:constr type="ctrY" for="ch" forName="c4text" refType="h" fact="0.18"/>
                <dgm:constr type="w" for="ch" forName="c4text" refType="w" refFor="ch" refForName="circle4" fact="0.54"/>
                <dgm:constr type="h" for="ch" forName="c4text" refType="h" refFor="ch" refForName="circle4" fact="0.18"/>
              </dgm:constrLst>
            </dgm:if>
            <dgm:else name="Name37"/>
          </dgm:choose>
          <dgm:ruleLst/>
          <dgm:layoutNode name="circle4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4 1" cnt="1 0"/>
            <dgm:constrLst>
              <dgm:constr type="h" refType="w"/>
            </dgm:constrLst>
            <dgm:ruleLst/>
          </dgm:layoutNode>
          <dgm:layoutNode name="c4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4 1" cnt="1 0"/>
            <dgm:constrLst/>
            <dgm:ruleLst>
              <dgm:rule type="primFontSz" val="5" fact="NaN" max="NaN"/>
            </dgm:ruleLst>
          </dgm:layoutNode>
        </dgm:layoutNode>
      </dgm:if>
      <dgm:else name="Name38"/>
    </dgm:choose>
    <dgm:choose name="Name39">
      <dgm:if name="Name40" axis="ch" ptType="node" func="cnt" op="gte" val="5">
        <dgm:layoutNode name="comp5">
          <dgm:alg type="composite"/>
          <dgm:shape xmlns:r="http://schemas.openxmlformats.org/officeDocument/2006/relationships" r:blip="">
            <dgm:adjLst/>
          </dgm:shape>
          <dgm:presOf/>
          <dgm:choose name="Name41">
            <dgm:if name="Name42" axis="ch" ptType="node" func="cnt" op="equ" val="5">
              <dgm:constrLst>
                <dgm:constr type="w" for="ch" forName="circle5" refType="w"/>
                <dgm:constr type="h" for="ch" forName="circle5" refType="h"/>
                <dgm:constr type="ctrX" for="ch" forName="circle5" refType="w" fact="0.5"/>
                <dgm:constr type="ctrY" for="ch" forName="circle5" refType="h" fact="0.5"/>
                <dgm:constr type="ctrX" for="ch" forName="c5text" refType="w" fact="0.5"/>
                <dgm:constr type="ctrY" for="ch" forName="c5text" refType="h" fact="0.5"/>
                <dgm:constr type="w" for="ch" forName="c5text" refType="w" refFor="ch" refForName="circle5" fact="0.70711"/>
                <dgm:constr type="h" for="ch" forName="c5text" refType="h" refFor="ch" refForName="circle5" fact="0.5"/>
              </dgm:constrLst>
            </dgm:if>
            <dgm:if name="Name43" axis="ch" ptType="node" func="cnt" op="gte" val="6">
              <dgm:constrLst>
                <dgm:constr type="w" for="ch" forName="circle5" refType="w"/>
                <dgm:constr type="h" for="ch" forName="circle5" refType="h"/>
                <dgm:constr type="ctrX" for="ch" forName="circle5" refType="w" fact="0.5"/>
                <dgm:constr type="ctrY" for="ch" forName="circle5" refType="h" fact="0.5"/>
                <dgm:constr type="ctrX" for="ch" forName="c5text" refType="w" fact="0.5"/>
                <dgm:constr type="ctrY" for="ch" forName="c5text" refType="h" fact="0.25"/>
                <dgm:constr type="w" for="ch" forName="c5text" refType="w" refFor="ch" refForName="circle5" fact="0.65"/>
                <dgm:constr type="h" for="ch" forName="c5text" refType="h" refFor="ch" refForName="circle5" fact="0.25"/>
              </dgm:constrLst>
            </dgm:if>
            <dgm:else name="Name44"/>
          </dgm:choose>
          <dgm:ruleLst/>
          <dgm:layoutNode name="circle5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5 1" cnt="1 0"/>
            <dgm:constrLst>
              <dgm:constr type="h" refType="w"/>
            </dgm:constrLst>
            <dgm:ruleLst/>
          </dgm:layoutNode>
          <dgm:layoutNode name="c5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5 1" cnt="1 0"/>
            <dgm:constrLst/>
            <dgm:ruleLst>
              <dgm:rule type="primFontSz" val="5" fact="NaN" max="NaN"/>
            </dgm:ruleLst>
          </dgm:layoutNode>
        </dgm:layoutNode>
      </dgm:if>
      <dgm:else name="Name45"/>
    </dgm:choose>
    <dgm:choose name="Name46">
      <dgm:if name="Name47" axis="ch" ptType="node" func="cnt" op="gte" val="6">
        <dgm:layoutNode name="comp6">
          <dgm:alg type="composite"/>
          <dgm:shape xmlns:r="http://schemas.openxmlformats.org/officeDocument/2006/relationships" r:blip="">
            <dgm:adjLst/>
          </dgm:shape>
          <dgm:presOf/>
          <dgm:choose name="Name48">
            <dgm:if name="Name49" axis="ch" ptType="node" func="cnt" op="equ" val="6">
              <dgm:constrLst>
                <dgm:constr type="w" for="ch" forName="circle6" refType="w"/>
                <dgm:constr type="h" for="ch" forName="circle6" refType="h"/>
                <dgm:constr type="ctrX" for="ch" forName="circle6" refType="w" fact="0.5"/>
                <dgm:constr type="ctrY" for="ch" forName="circle6" refType="h" fact="0.5"/>
                <dgm:constr type="ctrX" for="ch" forName="c6text" refType="w" fact="0.5"/>
                <dgm:constr type="ctrY" for="ch" forName="c6text" refType="h" fact="0.5"/>
                <dgm:constr type="w" for="ch" forName="c6text" refType="w" refFor="ch" refForName="circle6" fact="0.70711"/>
                <dgm:constr type="h" for="ch" forName="c6text" refType="h" refFor="ch" refForName="circle6" fact="0.5"/>
              </dgm:constrLst>
            </dgm:if>
            <dgm:if name="Name50" axis="ch" ptType="node" func="cnt" op="gte" val="7">
              <dgm:constrLst>
                <dgm:constr type="w" for="ch" forName="circle6" refType="w"/>
                <dgm:constr type="h" for="ch" forName="circle6" refType="h"/>
                <dgm:constr type="ctrX" for="ch" forName="circle6" refType="w" fact="0.5"/>
                <dgm:constr type="ctrY" for="ch" forName="circle6" refType="h" fact="0.5"/>
                <dgm:constr type="ctrX" for="ch" forName="c6text" refType="w" fact="0.5"/>
                <dgm:constr type="ctrY" for="ch" forName="c6text" refType="h" fact="0.27"/>
                <dgm:constr type="w" for="ch" forName="c6text" refType="w" refFor="ch" refForName="circle6" fact="0.68"/>
                <dgm:constr type="h" for="ch" forName="c6text" refType="h" refFor="ch" refForName="circle6" fact="0.241"/>
              </dgm:constrLst>
            </dgm:if>
            <dgm:else name="Name51"/>
          </dgm:choose>
          <dgm:ruleLst/>
          <dgm:layoutNode name="circle6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6 1" cnt="1 0"/>
            <dgm:constrLst>
              <dgm:constr type="h" refType="w"/>
            </dgm:constrLst>
            <dgm:ruleLst/>
          </dgm:layoutNode>
          <dgm:layoutNode name="c6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6 1" cnt="1 0"/>
            <dgm:constrLst/>
            <dgm:ruleLst>
              <dgm:rule type="primFontSz" val="5" fact="NaN" max="NaN"/>
            </dgm:ruleLst>
          </dgm:layoutNode>
        </dgm:layoutNode>
      </dgm:if>
      <dgm:else name="Name52"/>
    </dgm:choose>
    <dgm:choose name="Name53">
      <dgm:if name="Name54" axis="ch" ptType="node" func="cnt" op="gte" val="7">
        <dgm:layoutNode name="comp7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circle7" refType="w"/>
            <dgm:constr type="h" for="ch" forName="circle7" refType="h"/>
            <dgm:constr type="ctrX" for="ch" forName="circle7" refType="w" fact="0.5"/>
            <dgm:constr type="ctrY" for="ch" forName="circle7" refType="h" fact="0.5"/>
            <dgm:constr type="ctrX" for="ch" forName="c7text" refType="w" fact="0.5"/>
            <dgm:constr type="ctrY" for="ch" forName="c7text" refType="h" fact="0.5"/>
            <dgm:constr type="w" for="ch" forName="c7text" refType="w" refFor="ch" refForName="circle7" fact="0.70711"/>
            <dgm:constr type="h" for="ch" forName="c7text" refType="h" refFor="ch" refForName="circle7" fact="0.5"/>
          </dgm:constrLst>
          <dgm:ruleLst/>
          <dgm:layoutNode name="circle7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7 1" cnt="1 0"/>
            <dgm:constrLst>
              <dgm:constr type="h" refType="w"/>
            </dgm:constrLst>
            <dgm:ruleLst/>
          </dgm:layoutNode>
          <dgm:layoutNode name="c7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7 1" cnt="1 0"/>
            <dgm:constrLst/>
            <dgm:ruleLst>
              <dgm:rule type="primFontSz" val="5" fact="NaN" max="NaN"/>
            </dgm:ruleLst>
          </dgm:layoutNode>
        </dgm:layoutNode>
      </dgm:if>
      <dgm:else name="Name55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38413" cy="465114"/>
          </a:xfrm>
          <a:prstGeom prst="rect">
            <a:avLst/>
          </a:prstGeom>
        </p:spPr>
        <p:txBody>
          <a:bodyPr vert="horz" lIns="83622" tIns="41811" rIns="83622" bIns="41811" rtlCol="0"/>
          <a:lstStyle>
            <a:lvl1pPr algn="l">
              <a:defRPr sz="11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556" y="0"/>
            <a:ext cx="3038413" cy="465114"/>
          </a:xfrm>
          <a:prstGeom prst="rect">
            <a:avLst/>
          </a:prstGeom>
        </p:spPr>
        <p:txBody>
          <a:bodyPr vert="horz" lIns="83622" tIns="41811" rIns="83622" bIns="41811" rtlCol="0"/>
          <a:lstStyle>
            <a:lvl1pPr algn="r">
              <a:defRPr sz="1100"/>
            </a:lvl1pPr>
          </a:lstStyle>
          <a:p>
            <a:fld id="{701BF27F-5515-4650-9682-DB8FC8B6AE4E}" type="datetimeFigureOut">
              <a:rPr lang="en-US" smtClean="0"/>
              <a:pPr/>
              <a:t>5/19/2020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29819"/>
            <a:ext cx="3038413" cy="465114"/>
          </a:xfrm>
          <a:prstGeom prst="rect">
            <a:avLst/>
          </a:prstGeom>
        </p:spPr>
        <p:txBody>
          <a:bodyPr vert="horz" lIns="83622" tIns="41811" rIns="83622" bIns="41811" rtlCol="0" anchor="b"/>
          <a:lstStyle>
            <a:lvl1pPr algn="l">
              <a:defRPr sz="11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556" y="8829819"/>
            <a:ext cx="3038413" cy="465114"/>
          </a:xfrm>
          <a:prstGeom prst="rect">
            <a:avLst/>
          </a:prstGeom>
        </p:spPr>
        <p:txBody>
          <a:bodyPr vert="horz" lIns="83622" tIns="41811" rIns="83622" bIns="41811" rtlCol="0" anchor="b"/>
          <a:lstStyle>
            <a:lvl1pPr algn="r">
              <a:defRPr sz="1100"/>
            </a:lvl1pPr>
          </a:lstStyle>
          <a:p>
            <a:fld id="{B8CFEF07-A053-48BE-AA00-24B26956826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355776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1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82688" y="708025"/>
            <a:ext cx="4643437" cy="3482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sp>
      <p:sp>
        <p:nvSpPr>
          <p:cNvPr id="2050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701613" y="4414912"/>
            <a:ext cx="5607175" cy="418161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noProof="0" smtClean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hdr"/>
          </p:nvPr>
        </p:nvSpPr>
        <p:spPr bwMode="auto">
          <a:xfrm>
            <a:off x="0" y="1"/>
            <a:ext cx="3041276" cy="46364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buFont typeface="Times New Roman" pitchFamily="16" charset="0"/>
              <a:buNone/>
              <a:tabLst>
                <a:tab pos="662007" algn="l"/>
                <a:tab pos="1324013" algn="l"/>
                <a:tab pos="1986020" algn="l"/>
                <a:tab pos="2648026" algn="l"/>
              </a:tabLst>
              <a:defRPr sz="1300">
                <a:solidFill>
                  <a:srgbClr val="000000"/>
                </a:solidFill>
                <a:latin typeface="Times New Roman" pitchFamily="16" charset="0"/>
                <a:cs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dt"/>
          </p:nvPr>
        </p:nvSpPr>
        <p:spPr bwMode="auto">
          <a:xfrm>
            <a:off x="3967692" y="1"/>
            <a:ext cx="3041276" cy="46364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buFont typeface="Times New Roman" pitchFamily="16" charset="0"/>
              <a:buNone/>
              <a:tabLst>
                <a:tab pos="662007" algn="l"/>
                <a:tab pos="1324013" algn="l"/>
                <a:tab pos="1986020" algn="l"/>
                <a:tab pos="2648026" algn="l"/>
              </a:tabLst>
              <a:defRPr sz="1300">
                <a:solidFill>
                  <a:srgbClr val="000000"/>
                </a:solidFill>
                <a:latin typeface="Times New Roman" pitchFamily="16" charset="0"/>
                <a:cs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ftr"/>
          </p:nvPr>
        </p:nvSpPr>
        <p:spPr bwMode="auto">
          <a:xfrm>
            <a:off x="0" y="8831288"/>
            <a:ext cx="3041276" cy="46364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buFont typeface="Times New Roman" pitchFamily="16" charset="0"/>
              <a:buNone/>
              <a:tabLst>
                <a:tab pos="662007" algn="l"/>
                <a:tab pos="1324013" algn="l"/>
                <a:tab pos="1986020" algn="l"/>
                <a:tab pos="2648026" algn="l"/>
              </a:tabLst>
              <a:defRPr sz="1300">
                <a:solidFill>
                  <a:srgbClr val="000000"/>
                </a:solidFill>
                <a:latin typeface="Times New Roman" pitchFamily="16" charset="0"/>
                <a:cs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sldNum"/>
          </p:nvPr>
        </p:nvSpPr>
        <p:spPr bwMode="auto">
          <a:xfrm>
            <a:off x="3967692" y="8831288"/>
            <a:ext cx="3041276" cy="46364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>
              <a:buFont typeface="Times New Roman" pitchFamily="16" charset="0"/>
              <a:buNone/>
              <a:tabLst>
                <a:tab pos="662007" algn="l"/>
                <a:tab pos="1324013" algn="l"/>
                <a:tab pos="1986020" algn="l"/>
                <a:tab pos="2648026" algn="l"/>
              </a:tabLst>
              <a:defRPr sz="1300">
                <a:solidFill>
                  <a:srgbClr val="000000"/>
                </a:solidFill>
                <a:latin typeface="Times New Roman" pitchFamily="16" charset="0"/>
                <a:cs typeface="Arial" charset="0"/>
              </a:defRPr>
            </a:lvl1pPr>
          </a:lstStyle>
          <a:p>
            <a:pPr>
              <a:defRPr/>
            </a:pPr>
            <a:fld id="{E06AE708-2672-4C88-82D9-880E82FB104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875026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1pPr>
    <a:lvl2pPr marL="742950" indent="-28575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2pPr>
    <a:lvl3pPr marL="11430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3pPr>
    <a:lvl4pPr marL="16002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4pPr>
    <a:lvl5pPr marL="20574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>
              <a:buFont typeface="Times New Roman" pitchFamily="18" charset="0"/>
              <a:buNone/>
            </a:pPr>
            <a:fld id="{B7038D83-A0E2-4555-A828-B231A54F4C84}" type="slidenum">
              <a:rPr lang="en-US" smtClean="0">
                <a:latin typeface="Times New Roman" pitchFamily="18" charset="0"/>
              </a:rPr>
              <a:pPr>
                <a:buFont typeface="Times New Roman" pitchFamily="18" charset="0"/>
                <a:buNone/>
              </a:pPr>
              <a:t>1</a:t>
            </a:fld>
            <a:endParaRPr lang="en-US" dirty="0" smtClean="0">
              <a:latin typeface="Times New Roman" pitchFamily="18" charset="0"/>
            </a:endParaRPr>
          </a:p>
        </p:txBody>
      </p:sp>
      <p:sp>
        <p:nvSpPr>
          <p:cNvPr id="8195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81100" y="708025"/>
            <a:ext cx="4648200" cy="348615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819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01614" y="4414911"/>
            <a:ext cx="5608607" cy="4183086"/>
          </a:xfrm>
          <a:noFill/>
          <a:ln/>
        </p:spPr>
        <p:txBody>
          <a:bodyPr wrap="none" anchor="ctr"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>
              <a:buFont typeface="Times New Roman" pitchFamily="18" charset="0"/>
              <a:buNone/>
            </a:pPr>
            <a:fld id="{923421CD-8F06-473F-B5C3-D5708E305495}" type="slidenum">
              <a:rPr lang="en-US" smtClean="0">
                <a:latin typeface="Times New Roman" pitchFamily="18" charset="0"/>
              </a:rPr>
              <a:pPr>
                <a:buFont typeface="Times New Roman" pitchFamily="18" charset="0"/>
                <a:buNone/>
              </a:pPr>
              <a:t>10</a:t>
            </a:fld>
            <a:endParaRPr lang="en-US" dirty="0" smtClean="0">
              <a:latin typeface="Times New Roman" pitchFamily="18" charset="0"/>
            </a:endParaRPr>
          </a:p>
        </p:txBody>
      </p:sp>
      <p:sp>
        <p:nvSpPr>
          <p:cNvPr id="9219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81100" y="708025"/>
            <a:ext cx="4648200" cy="348615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922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01614" y="4414911"/>
            <a:ext cx="5608607" cy="4099455"/>
          </a:xfrm>
          <a:noFill/>
          <a:ln/>
        </p:spPr>
        <p:txBody>
          <a:bodyPr wrap="none" anchor="ctr"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>
              <a:buFont typeface="Times New Roman" pitchFamily="18" charset="0"/>
              <a:buNone/>
            </a:pPr>
            <a:fld id="{923421CD-8F06-473F-B5C3-D5708E305495}" type="slidenum">
              <a:rPr lang="en-US" smtClean="0">
                <a:latin typeface="Times New Roman" pitchFamily="18" charset="0"/>
              </a:rPr>
              <a:pPr>
                <a:buFont typeface="Times New Roman" pitchFamily="18" charset="0"/>
                <a:buNone/>
              </a:pPr>
              <a:t>11</a:t>
            </a:fld>
            <a:endParaRPr lang="en-US" dirty="0" smtClean="0">
              <a:latin typeface="Times New Roman" pitchFamily="18" charset="0"/>
            </a:endParaRPr>
          </a:p>
        </p:txBody>
      </p:sp>
      <p:sp>
        <p:nvSpPr>
          <p:cNvPr id="9219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81100" y="708025"/>
            <a:ext cx="4648200" cy="348615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922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01614" y="4414911"/>
            <a:ext cx="5608607" cy="4099455"/>
          </a:xfrm>
          <a:noFill/>
          <a:ln/>
        </p:spPr>
        <p:txBody>
          <a:bodyPr wrap="none" anchor="ctr"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025504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>
              <a:buFont typeface="Times New Roman" pitchFamily="18" charset="0"/>
              <a:buNone/>
            </a:pPr>
            <a:fld id="{923421CD-8F06-473F-B5C3-D5708E305495}" type="slidenum">
              <a:rPr lang="en-US" smtClean="0">
                <a:latin typeface="Times New Roman" pitchFamily="18" charset="0"/>
              </a:rPr>
              <a:pPr>
                <a:buFont typeface="Times New Roman" pitchFamily="18" charset="0"/>
                <a:buNone/>
              </a:pPr>
              <a:t>12</a:t>
            </a:fld>
            <a:endParaRPr lang="en-US" dirty="0" smtClean="0">
              <a:latin typeface="Times New Roman" pitchFamily="18" charset="0"/>
            </a:endParaRPr>
          </a:p>
        </p:txBody>
      </p:sp>
      <p:sp>
        <p:nvSpPr>
          <p:cNvPr id="9219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81100" y="708025"/>
            <a:ext cx="4648200" cy="348615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922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01614" y="4414911"/>
            <a:ext cx="5608607" cy="4099455"/>
          </a:xfrm>
          <a:noFill/>
          <a:ln/>
        </p:spPr>
        <p:txBody>
          <a:bodyPr wrap="none" anchor="ctr"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>
              <a:buFont typeface="Times New Roman" pitchFamily="18" charset="0"/>
              <a:buNone/>
            </a:pPr>
            <a:fld id="{923421CD-8F06-473F-B5C3-D5708E305495}" type="slidenum">
              <a:rPr lang="en-US" smtClean="0">
                <a:latin typeface="Times New Roman" pitchFamily="18" charset="0"/>
              </a:rPr>
              <a:pPr>
                <a:buFont typeface="Times New Roman" pitchFamily="18" charset="0"/>
                <a:buNone/>
              </a:pPr>
              <a:t>13</a:t>
            </a:fld>
            <a:endParaRPr lang="en-US" dirty="0" smtClean="0">
              <a:latin typeface="Times New Roman" pitchFamily="18" charset="0"/>
            </a:endParaRPr>
          </a:p>
        </p:txBody>
      </p:sp>
      <p:sp>
        <p:nvSpPr>
          <p:cNvPr id="9219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81100" y="708025"/>
            <a:ext cx="4648200" cy="348615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922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01614" y="4414911"/>
            <a:ext cx="5608607" cy="4099455"/>
          </a:xfrm>
          <a:noFill/>
          <a:ln/>
        </p:spPr>
        <p:txBody>
          <a:bodyPr wrap="none" anchor="ctr"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>
              <a:buFont typeface="Times New Roman" pitchFamily="18" charset="0"/>
              <a:buNone/>
            </a:pPr>
            <a:fld id="{923421CD-8F06-473F-B5C3-D5708E305495}" type="slidenum">
              <a:rPr lang="en-US" smtClean="0">
                <a:latin typeface="Times New Roman" pitchFamily="18" charset="0"/>
              </a:rPr>
              <a:pPr>
                <a:buFont typeface="Times New Roman" pitchFamily="18" charset="0"/>
                <a:buNone/>
              </a:pPr>
              <a:t>14</a:t>
            </a:fld>
            <a:endParaRPr lang="en-US" dirty="0" smtClean="0">
              <a:latin typeface="Times New Roman" pitchFamily="18" charset="0"/>
            </a:endParaRPr>
          </a:p>
        </p:txBody>
      </p:sp>
      <p:sp>
        <p:nvSpPr>
          <p:cNvPr id="9219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81100" y="708025"/>
            <a:ext cx="4648200" cy="348615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922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01614" y="4414911"/>
            <a:ext cx="5608607" cy="4099455"/>
          </a:xfrm>
          <a:noFill/>
          <a:ln/>
        </p:spPr>
        <p:txBody>
          <a:bodyPr wrap="none" anchor="ctr"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>
              <a:buFont typeface="Times New Roman" pitchFamily="18" charset="0"/>
              <a:buNone/>
            </a:pPr>
            <a:fld id="{923421CD-8F06-473F-B5C3-D5708E305495}" type="slidenum">
              <a:rPr lang="en-US" smtClean="0">
                <a:latin typeface="Times New Roman" pitchFamily="18" charset="0"/>
              </a:rPr>
              <a:pPr>
                <a:buFont typeface="Times New Roman" pitchFamily="18" charset="0"/>
                <a:buNone/>
              </a:pPr>
              <a:t>15</a:t>
            </a:fld>
            <a:endParaRPr lang="en-US" dirty="0" smtClean="0">
              <a:latin typeface="Times New Roman" pitchFamily="18" charset="0"/>
            </a:endParaRPr>
          </a:p>
        </p:txBody>
      </p:sp>
      <p:sp>
        <p:nvSpPr>
          <p:cNvPr id="9219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81100" y="708025"/>
            <a:ext cx="4648200" cy="348615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922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01614" y="4414911"/>
            <a:ext cx="5608607" cy="4099455"/>
          </a:xfrm>
          <a:noFill/>
          <a:ln/>
        </p:spPr>
        <p:txBody>
          <a:bodyPr wrap="none" anchor="ctr"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>
              <a:buFont typeface="Times New Roman" pitchFamily="18" charset="0"/>
              <a:buNone/>
            </a:pPr>
            <a:fld id="{923421CD-8F06-473F-B5C3-D5708E305495}" type="slidenum">
              <a:rPr lang="en-US" smtClean="0">
                <a:latin typeface="Times New Roman" pitchFamily="18" charset="0"/>
              </a:rPr>
              <a:pPr>
                <a:buFont typeface="Times New Roman" pitchFamily="18" charset="0"/>
                <a:buNone/>
              </a:pPr>
              <a:t>16</a:t>
            </a:fld>
            <a:endParaRPr lang="en-US" dirty="0" smtClean="0">
              <a:latin typeface="Times New Roman" pitchFamily="18" charset="0"/>
            </a:endParaRPr>
          </a:p>
        </p:txBody>
      </p:sp>
      <p:sp>
        <p:nvSpPr>
          <p:cNvPr id="9219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81100" y="708025"/>
            <a:ext cx="4648200" cy="348615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922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01614" y="4414911"/>
            <a:ext cx="5608607" cy="4099455"/>
          </a:xfrm>
          <a:noFill/>
          <a:ln/>
        </p:spPr>
        <p:txBody>
          <a:bodyPr wrap="none" anchor="ctr"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>
              <a:buFont typeface="Times New Roman" pitchFamily="18" charset="0"/>
              <a:buNone/>
            </a:pPr>
            <a:fld id="{923421CD-8F06-473F-B5C3-D5708E305495}" type="slidenum">
              <a:rPr lang="en-US" smtClean="0">
                <a:latin typeface="Times New Roman" pitchFamily="18" charset="0"/>
              </a:rPr>
              <a:pPr>
                <a:buFont typeface="Times New Roman" pitchFamily="18" charset="0"/>
                <a:buNone/>
              </a:pPr>
              <a:t>17</a:t>
            </a:fld>
            <a:endParaRPr lang="en-US" dirty="0" smtClean="0">
              <a:latin typeface="Times New Roman" pitchFamily="18" charset="0"/>
            </a:endParaRPr>
          </a:p>
        </p:txBody>
      </p:sp>
      <p:sp>
        <p:nvSpPr>
          <p:cNvPr id="9219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81100" y="708025"/>
            <a:ext cx="4648200" cy="348615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922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01614" y="4414911"/>
            <a:ext cx="5608607" cy="4099455"/>
          </a:xfrm>
          <a:noFill/>
          <a:ln/>
        </p:spPr>
        <p:txBody>
          <a:bodyPr wrap="none" anchor="ctr"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>
              <a:buFont typeface="Times New Roman" pitchFamily="18" charset="0"/>
              <a:buNone/>
            </a:pPr>
            <a:fld id="{923421CD-8F06-473F-B5C3-D5708E305495}" type="slidenum">
              <a:rPr lang="en-US" smtClean="0">
                <a:latin typeface="Times New Roman" pitchFamily="18" charset="0"/>
              </a:rPr>
              <a:pPr>
                <a:buFont typeface="Times New Roman" pitchFamily="18" charset="0"/>
                <a:buNone/>
              </a:pPr>
              <a:t>18</a:t>
            </a:fld>
            <a:endParaRPr lang="en-US" dirty="0" smtClean="0">
              <a:latin typeface="Times New Roman" pitchFamily="18" charset="0"/>
            </a:endParaRPr>
          </a:p>
        </p:txBody>
      </p:sp>
      <p:sp>
        <p:nvSpPr>
          <p:cNvPr id="9219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81100" y="708025"/>
            <a:ext cx="4648200" cy="348615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922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01614" y="4414911"/>
            <a:ext cx="5608607" cy="4099455"/>
          </a:xfrm>
          <a:noFill/>
          <a:ln/>
        </p:spPr>
        <p:txBody>
          <a:bodyPr wrap="none" anchor="ctr"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>
              <a:buFont typeface="Times New Roman" pitchFamily="18" charset="0"/>
              <a:buNone/>
            </a:pPr>
            <a:fld id="{923421CD-8F06-473F-B5C3-D5708E305495}" type="slidenum">
              <a:rPr lang="en-US" smtClean="0">
                <a:latin typeface="Times New Roman" pitchFamily="18" charset="0"/>
              </a:rPr>
              <a:pPr>
                <a:buFont typeface="Times New Roman" pitchFamily="18" charset="0"/>
                <a:buNone/>
              </a:pPr>
              <a:t>19</a:t>
            </a:fld>
            <a:endParaRPr lang="en-US" dirty="0" smtClean="0">
              <a:latin typeface="Times New Roman" pitchFamily="18" charset="0"/>
            </a:endParaRPr>
          </a:p>
        </p:txBody>
      </p:sp>
      <p:sp>
        <p:nvSpPr>
          <p:cNvPr id="9219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81100" y="708025"/>
            <a:ext cx="4648200" cy="348615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922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01614" y="4414911"/>
            <a:ext cx="5608607" cy="4099455"/>
          </a:xfrm>
          <a:noFill/>
          <a:ln/>
        </p:spPr>
        <p:txBody>
          <a:bodyPr wrap="none" anchor="ctr"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>
              <a:buFont typeface="Times New Roman" pitchFamily="18" charset="0"/>
              <a:buNone/>
            </a:pPr>
            <a:fld id="{923421CD-8F06-473F-B5C3-D5708E305495}" type="slidenum">
              <a:rPr lang="en-US" smtClean="0">
                <a:latin typeface="Times New Roman" pitchFamily="18" charset="0"/>
              </a:rPr>
              <a:pPr>
                <a:buFont typeface="Times New Roman" pitchFamily="18" charset="0"/>
                <a:buNone/>
              </a:pPr>
              <a:t>2</a:t>
            </a:fld>
            <a:endParaRPr lang="en-US" dirty="0" smtClean="0">
              <a:latin typeface="Times New Roman" pitchFamily="18" charset="0"/>
            </a:endParaRPr>
          </a:p>
        </p:txBody>
      </p:sp>
      <p:sp>
        <p:nvSpPr>
          <p:cNvPr id="9219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81100" y="708025"/>
            <a:ext cx="4648200" cy="348615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922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01614" y="4414911"/>
            <a:ext cx="5608607" cy="4099455"/>
          </a:xfrm>
          <a:noFill/>
          <a:ln/>
        </p:spPr>
        <p:txBody>
          <a:bodyPr wrap="none" anchor="ctr"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>
              <a:buFont typeface="Times New Roman" pitchFamily="18" charset="0"/>
              <a:buNone/>
            </a:pPr>
            <a:fld id="{923421CD-8F06-473F-B5C3-D5708E305495}" type="slidenum">
              <a:rPr lang="en-US" smtClean="0">
                <a:latin typeface="Times New Roman" pitchFamily="18" charset="0"/>
              </a:rPr>
              <a:pPr>
                <a:buFont typeface="Times New Roman" pitchFamily="18" charset="0"/>
                <a:buNone/>
              </a:pPr>
              <a:t>20</a:t>
            </a:fld>
            <a:endParaRPr lang="en-US" dirty="0" smtClean="0">
              <a:latin typeface="Times New Roman" pitchFamily="18" charset="0"/>
            </a:endParaRPr>
          </a:p>
        </p:txBody>
      </p:sp>
      <p:sp>
        <p:nvSpPr>
          <p:cNvPr id="9219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81100" y="708025"/>
            <a:ext cx="4648200" cy="348615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922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01614" y="4414911"/>
            <a:ext cx="5608607" cy="4099455"/>
          </a:xfrm>
          <a:noFill/>
          <a:ln/>
        </p:spPr>
        <p:txBody>
          <a:bodyPr wrap="none" anchor="ctr"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>
              <a:buFont typeface="Times New Roman" pitchFamily="18" charset="0"/>
              <a:buNone/>
            </a:pPr>
            <a:fld id="{923421CD-8F06-473F-B5C3-D5708E305495}" type="slidenum">
              <a:rPr lang="en-US" smtClean="0">
                <a:latin typeface="Times New Roman" pitchFamily="18" charset="0"/>
              </a:rPr>
              <a:pPr>
                <a:buFont typeface="Times New Roman" pitchFamily="18" charset="0"/>
                <a:buNone/>
              </a:pPr>
              <a:t>21</a:t>
            </a:fld>
            <a:endParaRPr lang="en-US" dirty="0" smtClean="0">
              <a:latin typeface="Times New Roman" pitchFamily="18" charset="0"/>
            </a:endParaRPr>
          </a:p>
        </p:txBody>
      </p:sp>
      <p:sp>
        <p:nvSpPr>
          <p:cNvPr id="9219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81100" y="708025"/>
            <a:ext cx="4648200" cy="348615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922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01614" y="4414911"/>
            <a:ext cx="5608607" cy="4099455"/>
          </a:xfrm>
          <a:noFill/>
          <a:ln/>
        </p:spPr>
        <p:txBody>
          <a:bodyPr wrap="none" anchor="ctr"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5032543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>
              <a:buFont typeface="Times New Roman" pitchFamily="18" charset="0"/>
              <a:buNone/>
            </a:pPr>
            <a:fld id="{923421CD-8F06-473F-B5C3-D5708E305495}" type="slidenum">
              <a:rPr lang="en-US" smtClean="0">
                <a:latin typeface="Times New Roman" pitchFamily="18" charset="0"/>
              </a:rPr>
              <a:pPr>
                <a:buFont typeface="Times New Roman" pitchFamily="18" charset="0"/>
                <a:buNone/>
              </a:pPr>
              <a:t>22</a:t>
            </a:fld>
            <a:endParaRPr lang="en-US" dirty="0" smtClean="0">
              <a:latin typeface="Times New Roman" pitchFamily="18" charset="0"/>
            </a:endParaRPr>
          </a:p>
        </p:txBody>
      </p:sp>
      <p:sp>
        <p:nvSpPr>
          <p:cNvPr id="9219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81100" y="708025"/>
            <a:ext cx="4648200" cy="348615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922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01614" y="4414911"/>
            <a:ext cx="5608607" cy="4099455"/>
          </a:xfrm>
          <a:noFill/>
          <a:ln/>
        </p:spPr>
        <p:txBody>
          <a:bodyPr wrap="none" anchor="ctr"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6623899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>
              <a:buFont typeface="Times New Roman" pitchFamily="18" charset="0"/>
              <a:buNone/>
            </a:pPr>
            <a:fld id="{923421CD-8F06-473F-B5C3-D5708E305495}" type="slidenum">
              <a:rPr lang="en-US" smtClean="0">
                <a:latin typeface="Times New Roman" pitchFamily="18" charset="0"/>
              </a:rPr>
              <a:pPr>
                <a:buFont typeface="Times New Roman" pitchFamily="18" charset="0"/>
                <a:buNone/>
              </a:pPr>
              <a:t>23</a:t>
            </a:fld>
            <a:endParaRPr lang="en-US" dirty="0" smtClean="0">
              <a:latin typeface="Times New Roman" pitchFamily="18" charset="0"/>
            </a:endParaRPr>
          </a:p>
        </p:txBody>
      </p:sp>
      <p:sp>
        <p:nvSpPr>
          <p:cNvPr id="9219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81100" y="708025"/>
            <a:ext cx="4648200" cy="348615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922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01614" y="4414911"/>
            <a:ext cx="5608607" cy="4099455"/>
          </a:xfrm>
          <a:noFill/>
          <a:ln/>
        </p:spPr>
        <p:txBody>
          <a:bodyPr wrap="none" anchor="ctr"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>
              <a:buFont typeface="Times New Roman" pitchFamily="18" charset="0"/>
              <a:buNone/>
            </a:pPr>
            <a:fld id="{923421CD-8F06-473F-B5C3-D5708E305495}" type="slidenum">
              <a:rPr lang="en-US" smtClean="0">
                <a:latin typeface="Times New Roman" pitchFamily="18" charset="0"/>
              </a:rPr>
              <a:pPr>
                <a:buFont typeface="Times New Roman" pitchFamily="18" charset="0"/>
                <a:buNone/>
              </a:pPr>
              <a:t>24</a:t>
            </a:fld>
            <a:endParaRPr lang="en-US" dirty="0" smtClean="0">
              <a:latin typeface="Times New Roman" pitchFamily="18" charset="0"/>
            </a:endParaRPr>
          </a:p>
        </p:txBody>
      </p:sp>
      <p:sp>
        <p:nvSpPr>
          <p:cNvPr id="9219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81100" y="708025"/>
            <a:ext cx="4648200" cy="348615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922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01614" y="4414911"/>
            <a:ext cx="5608607" cy="4099455"/>
          </a:xfrm>
          <a:noFill/>
          <a:ln/>
        </p:spPr>
        <p:txBody>
          <a:bodyPr wrap="none" anchor="ctr"/>
          <a:lstStyle/>
          <a:p>
            <a:pPr marL="0" marR="0" indent="0" algn="l" defTabSz="4572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buNone/>
              <a:tabLst/>
              <a:defRPr/>
            </a:pPr>
            <a:endParaRPr lang="en-US" dirty="0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>
              <a:buFont typeface="Times New Roman" pitchFamily="18" charset="0"/>
              <a:buNone/>
            </a:pPr>
            <a:fld id="{923421CD-8F06-473F-B5C3-D5708E305495}" type="slidenum">
              <a:rPr lang="en-US" smtClean="0">
                <a:latin typeface="Times New Roman" pitchFamily="18" charset="0"/>
              </a:rPr>
              <a:pPr>
                <a:buFont typeface="Times New Roman" pitchFamily="18" charset="0"/>
                <a:buNone/>
              </a:pPr>
              <a:t>25</a:t>
            </a:fld>
            <a:endParaRPr lang="en-US" dirty="0" smtClean="0">
              <a:latin typeface="Times New Roman" pitchFamily="18" charset="0"/>
            </a:endParaRPr>
          </a:p>
        </p:txBody>
      </p:sp>
      <p:sp>
        <p:nvSpPr>
          <p:cNvPr id="9219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81100" y="708025"/>
            <a:ext cx="4648200" cy="348615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922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01614" y="4414911"/>
            <a:ext cx="5608607" cy="4099455"/>
          </a:xfrm>
          <a:noFill/>
          <a:ln/>
        </p:spPr>
        <p:txBody>
          <a:bodyPr wrap="none" anchor="ctr"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>
              <a:buFont typeface="Times New Roman" pitchFamily="18" charset="0"/>
              <a:buNone/>
            </a:pPr>
            <a:fld id="{923421CD-8F06-473F-B5C3-D5708E305495}" type="slidenum">
              <a:rPr lang="en-US" smtClean="0">
                <a:latin typeface="Times New Roman" pitchFamily="18" charset="0"/>
              </a:rPr>
              <a:pPr>
                <a:buFont typeface="Times New Roman" pitchFamily="18" charset="0"/>
                <a:buNone/>
              </a:pPr>
              <a:t>26</a:t>
            </a:fld>
            <a:endParaRPr lang="en-US" dirty="0" smtClean="0">
              <a:latin typeface="Times New Roman" pitchFamily="18" charset="0"/>
            </a:endParaRPr>
          </a:p>
        </p:txBody>
      </p:sp>
      <p:sp>
        <p:nvSpPr>
          <p:cNvPr id="9219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81100" y="708025"/>
            <a:ext cx="4648200" cy="348615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922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01614" y="4414911"/>
            <a:ext cx="5608607" cy="4099455"/>
          </a:xfrm>
          <a:noFill/>
          <a:ln/>
        </p:spPr>
        <p:txBody>
          <a:bodyPr wrap="none" anchor="ctr"/>
          <a:lstStyle/>
          <a:p>
            <a:endParaRPr lang="en-US" dirty="0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>
              <a:buFont typeface="Times New Roman" pitchFamily="18" charset="0"/>
              <a:buNone/>
            </a:pPr>
            <a:fld id="{923421CD-8F06-473F-B5C3-D5708E305495}" type="slidenum">
              <a:rPr lang="en-US" smtClean="0">
                <a:latin typeface="Times New Roman" pitchFamily="18" charset="0"/>
              </a:rPr>
              <a:pPr>
                <a:buFont typeface="Times New Roman" pitchFamily="18" charset="0"/>
                <a:buNone/>
              </a:pPr>
              <a:t>27</a:t>
            </a:fld>
            <a:endParaRPr lang="en-US" dirty="0" smtClean="0">
              <a:latin typeface="Times New Roman" pitchFamily="18" charset="0"/>
            </a:endParaRPr>
          </a:p>
        </p:txBody>
      </p:sp>
      <p:sp>
        <p:nvSpPr>
          <p:cNvPr id="9219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81100" y="708025"/>
            <a:ext cx="4648200" cy="348615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922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01614" y="4414911"/>
            <a:ext cx="5608607" cy="4099455"/>
          </a:xfrm>
          <a:noFill/>
          <a:ln/>
        </p:spPr>
        <p:txBody>
          <a:bodyPr wrap="none" anchor="ctr"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>
              <a:buFont typeface="Times New Roman" pitchFamily="18" charset="0"/>
              <a:buNone/>
            </a:pPr>
            <a:fld id="{923421CD-8F06-473F-B5C3-D5708E305495}" type="slidenum">
              <a:rPr lang="en-US" smtClean="0">
                <a:latin typeface="Times New Roman" pitchFamily="18" charset="0"/>
              </a:rPr>
              <a:pPr>
                <a:buFont typeface="Times New Roman" pitchFamily="18" charset="0"/>
                <a:buNone/>
              </a:pPr>
              <a:t>28</a:t>
            </a:fld>
            <a:endParaRPr lang="en-US" dirty="0" smtClean="0">
              <a:latin typeface="Times New Roman" pitchFamily="18" charset="0"/>
            </a:endParaRPr>
          </a:p>
        </p:txBody>
      </p:sp>
      <p:sp>
        <p:nvSpPr>
          <p:cNvPr id="9219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81100" y="708025"/>
            <a:ext cx="4648200" cy="348615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922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01614" y="4414911"/>
            <a:ext cx="5608607" cy="4099455"/>
          </a:xfrm>
          <a:noFill/>
          <a:ln/>
        </p:spPr>
        <p:txBody>
          <a:bodyPr wrap="none" anchor="ctr"/>
          <a:lstStyle/>
          <a:p>
            <a:endParaRPr lang="en-US" dirty="0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>
              <a:buFont typeface="Times New Roman" pitchFamily="18" charset="0"/>
              <a:buNone/>
            </a:pPr>
            <a:fld id="{923421CD-8F06-473F-B5C3-D5708E305495}" type="slidenum">
              <a:rPr lang="en-US" smtClean="0">
                <a:latin typeface="Times New Roman" pitchFamily="18" charset="0"/>
              </a:rPr>
              <a:pPr>
                <a:buFont typeface="Times New Roman" pitchFamily="18" charset="0"/>
                <a:buNone/>
              </a:pPr>
              <a:t>29</a:t>
            </a:fld>
            <a:endParaRPr lang="en-US" dirty="0" smtClean="0">
              <a:latin typeface="Times New Roman" pitchFamily="18" charset="0"/>
            </a:endParaRPr>
          </a:p>
        </p:txBody>
      </p:sp>
      <p:sp>
        <p:nvSpPr>
          <p:cNvPr id="9219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81100" y="708025"/>
            <a:ext cx="4648200" cy="348615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922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01614" y="4414911"/>
            <a:ext cx="5608607" cy="4099455"/>
          </a:xfrm>
          <a:noFill/>
          <a:ln/>
        </p:spPr>
        <p:txBody>
          <a:bodyPr wrap="none" anchor="ctr"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>
              <a:buFont typeface="Times New Roman" pitchFamily="18" charset="0"/>
              <a:buNone/>
            </a:pPr>
            <a:fld id="{923421CD-8F06-473F-B5C3-D5708E305495}" type="slidenum">
              <a:rPr lang="en-US" smtClean="0">
                <a:latin typeface="Times New Roman" pitchFamily="18" charset="0"/>
              </a:rPr>
              <a:pPr>
                <a:buFont typeface="Times New Roman" pitchFamily="18" charset="0"/>
                <a:buNone/>
              </a:pPr>
              <a:t>3</a:t>
            </a:fld>
            <a:endParaRPr lang="en-US" dirty="0" smtClean="0">
              <a:latin typeface="Times New Roman" pitchFamily="18" charset="0"/>
            </a:endParaRPr>
          </a:p>
        </p:txBody>
      </p:sp>
      <p:sp>
        <p:nvSpPr>
          <p:cNvPr id="9219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81100" y="708025"/>
            <a:ext cx="4648200" cy="348615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922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01614" y="4414911"/>
            <a:ext cx="5608607" cy="4099455"/>
          </a:xfrm>
          <a:noFill/>
          <a:ln/>
        </p:spPr>
        <p:txBody>
          <a:bodyPr wrap="none" anchor="ctr"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>
              <a:buFont typeface="Times New Roman" pitchFamily="18" charset="0"/>
              <a:buNone/>
            </a:pPr>
            <a:fld id="{923421CD-8F06-473F-B5C3-D5708E305495}" type="slidenum">
              <a:rPr lang="en-US" smtClean="0">
                <a:latin typeface="Times New Roman" pitchFamily="18" charset="0"/>
              </a:rPr>
              <a:pPr>
                <a:buFont typeface="Times New Roman" pitchFamily="18" charset="0"/>
                <a:buNone/>
              </a:pPr>
              <a:t>30</a:t>
            </a:fld>
            <a:endParaRPr lang="en-US" dirty="0" smtClean="0">
              <a:latin typeface="Times New Roman" pitchFamily="18" charset="0"/>
            </a:endParaRPr>
          </a:p>
        </p:txBody>
      </p:sp>
      <p:sp>
        <p:nvSpPr>
          <p:cNvPr id="9219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81100" y="708025"/>
            <a:ext cx="4648200" cy="348615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922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01614" y="4414911"/>
            <a:ext cx="5608607" cy="4099455"/>
          </a:xfrm>
          <a:noFill/>
          <a:ln/>
        </p:spPr>
        <p:txBody>
          <a:bodyPr wrap="none" anchor="ctr"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>
              <a:buFont typeface="Times New Roman" pitchFamily="18" charset="0"/>
              <a:buNone/>
            </a:pPr>
            <a:fld id="{923421CD-8F06-473F-B5C3-D5708E305495}" type="slidenum">
              <a:rPr lang="en-US" smtClean="0">
                <a:latin typeface="Times New Roman" pitchFamily="18" charset="0"/>
              </a:rPr>
              <a:pPr>
                <a:buFont typeface="Times New Roman" pitchFamily="18" charset="0"/>
                <a:buNone/>
              </a:pPr>
              <a:t>31</a:t>
            </a:fld>
            <a:endParaRPr lang="en-US" dirty="0" smtClean="0">
              <a:latin typeface="Times New Roman" pitchFamily="18" charset="0"/>
            </a:endParaRPr>
          </a:p>
        </p:txBody>
      </p:sp>
      <p:sp>
        <p:nvSpPr>
          <p:cNvPr id="9219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81100" y="708025"/>
            <a:ext cx="4648200" cy="348615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922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01614" y="4414911"/>
            <a:ext cx="5608607" cy="4099455"/>
          </a:xfrm>
          <a:noFill/>
          <a:ln/>
        </p:spPr>
        <p:txBody>
          <a:bodyPr wrap="none" anchor="ctr"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>
              <a:buFont typeface="Times New Roman" pitchFamily="18" charset="0"/>
              <a:buNone/>
            </a:pPr>
            <a:fld id="{923421CD-8F06-473F-B5C3-D5708E305495}" type="slidenum">
              <a:rPr lang="en-US" smtClean="0">
                <a:latin typeface="Times New Roman" pitchFamily="18" charset="0"/>
              </a:rPr>
              <a:pPr>
                <a:buFont typeface="Times New Roman" pitchFamily="18" charset="0"/>
                <a:buNone/>
              </a:pPr>
              <a:t>32</a:t>
            </a:fld>
            <a:endParaRPr lang="en-US" dirty="0" smtClean="0">
              <a:latin typeface="Times New Roman" pitchFamily="18" charset="0"/>
            </a:endParaRPr>
          </a:p>
        </p:txBody>
      </p:sp>
      <p:sp>
        <p:nvSpPr>
          <p:cNvPr id="9219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81100" y="708025"/>
            <a:ext cx="4648200" cy="348615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922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01614" y="4414911"/>
            <a:ext cx="5608607" cy="4099455"/>
          </a:xfrm>
          <a:noFill/>
          <a:ln/>
        </p:spPr>
        <p:txBody>
          <a:bodyPr wrap="none" anchor="ctr"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>
              <a:buFont typeface="Times New Roman" pitchFamily="18" charset="0"/>
              <a:buNone/>
            </a:pPr>
            <a:fld id="{923421CD-8F06-473F-B5C3-D5708E305495}" type="slidenum">
              <a:rPr lang="en-US" smtClean="0">
                <a:latin typeface="Times New Roman" pitchFamily="18" charset="0"/>
              </a:rPr>
              <a:pPr>
                <a:buFont typeface="Times New Roman" pitchFamily="18" charset="0"/>
                <a:buNone/>
              </a:pPr>
              <a:t>33</a:t>
            </a:fld>
            <a:endParaRPr lang="en-US" dirty="0" smtClean="0">
              <a:latin typeface="Times New Roman" pitchFamily="18" charset="0"/>
            </a:endParaRPr>
          </a:p>
        </p:txBody>
      </p:sp>
      <p:sp>
        <p:nvSpPr>
          <p:cNvPr id="9219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81100" y="708025"/>
            <a:ext cx="4648200" cy="348615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922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01614" y="4414911"/>
            <a:ext cx="5608607" cy="4099455"/>
          </a:xfrm>
          <a:noFill/>
          <a:ln/>
        </p:spPr>
        <p:txBody>
          <a:bodyPr wrap="none" anchor="ctr"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E06AE708-2672-4C88-82D9-880E82FB104A}" type="slidenum">
              <a:rPr lang="en-US" smtClean="0"/>
              <a:pPr>
                <a:defRPr/>
              </a:pPr>
              <a:t>34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249431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E06AE708-2672-4C88-82D9-880E82FB104A}" type="slidenum">
              <a:rPr lang="en-US" smtClean="0"/>
              <a:pPr>
                <a:defRPr/>
              </a:pPr>
              <a:t>35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249431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>
              <a:buFont typeface="Times New Roman" pitchFamily="18" charset="0"/>
              <a:buNone/>
            </a:pPr>
            <a:fld id="{B7038D83-A0E2-4555-A828-B231A54F4C84}" type="slidenum">
              <a:rPr lang="en-US" smtClean="0">
                <a:latin typeface="Times New Roman" pitchFamily="18" charset="0"/>
              </a:rPr>
              <a:pPr>
                <a:buFont typeface="Times New Roman" pitchFamily="18" charset="0"/>
                <a:buNone/>
              </a:pPr>
              <a:t>36</a:t>
            </a:fld>
            <a:endParaRPr lang="en-US" dirty="0" smtClean="0">
              <a:latin typeface="Times New Roman" pitchFamily="18" charset="0"/>
            </a:endParaRPr>
          </a:p>
        </p:txBody>
      </p:sp>
      <p:sp>
        <p:nvSpPr>
          <p:cNvPr id="8195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81100" y="706438"/>
            <a:ext cx="4648200" cy="348615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819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01613" y="4414910"/>
            <a:ext cx="5608607" cy="4183086"/>
          </a:xfrm>
          <a:noFill/>
          <a:ln/>
        </p:spPr>
        <p:txBody>
          <a:bodyPr wrap="none" anchor="ctr"/>
          <a:lstStyle/>
          <a:p>
            <a:endParaRPr lang="en-US" dirty="0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>
              <a:buFont typeface="Times New Roman" pitchFamily="18" charset="0"/>
              <a:buNone/>
            </a:pPr>
            <a:fld id="{923421CD-8F06-473F-B5C3-D5708E305495}" type="slidenum">
              <a:rPr lang="en-US" smtClean="0">
                <a:latin typeface="Times New Roman" pitchFamily="18" charset="0"/>
              </a:rPr>
              <a:pPr>
                <a:buFont typeface="Times New Roman" pitchFamily="18" charset="0"/>
                <a:buNone/>
              </a:pPr>
              <a:t>4</a:t>
            </a:fld>
            <a:endParaRPr lang="en-US" dirty="0" smtClean="0">
              <a:latin typeface="Times New Roman" pitchFamily="18" charset="0"/>
            </a:endParaRPr>
          </a:p>
        </p:txBody>
      </p:sp>
      <p:sp>
        <p:nvSpPr>
          <p:cNvPr id="9219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81100" y="708025"/>
            <a:ext cx="4648200" cy="348615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922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01614" y="4414911"/>
            <a:ext cx="5608607" cy="4099455"/>
          </a:xfrm>
          <a:noFill/>
          <a:ln/>
        </p:spPr>
        <p:txBody>
          <a:bodyPr wrap="none" anchor="ctr"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>
              <a:buFont typeface="Times New Roman" pitchFamily="18" charset="0"/>
              <a:buNone/>
            </a:pPr>
            <a:fld id="{923421CD-8F06-473F-B5C3-D5708E305495}" type="slidenum">
              <a:rPr lang="en-US" smtClean="0">
                <a:latin typeface="Times New Roman" pitchFamily="18" charset="0"/>
              </a:rPr>
              <a:pPr>
                <a:buFont typeface="Times New Roman" pitchFamily="18" charset="0"/>
                <a:buNone/>
              </a:pPr>
              <a:t>5</a:t>
            </a:fld>
            <a:endParaRPr lang="en-US" dirty="0" smtClean="0">
              <a:latin typeface="Times New Roman" pitchFamily="18" charset="0"/>
            </a:endParaRPr>
          </a:p>
        </p:txBody>
      </p:sp>
      <p:sp>
        <p:nvSpPr>
          <p:cNvPr id="9219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81100" y="708025"/>
            <a:ext cx="4648200" cy="348615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922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01614" y="4414911"/>
            <a:ext cx="5608607" cy="4099455"/>
          </a:xfrm>
          <a:noFill/>
          <a:ln/>
        </p:spPr>
        <p:txBody>
          <a:bodyPr wrap="none" anchor="ctr"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>
              <a:buFont typeface="Times New Roman" pitchFamily="18" charset="0"/>
              <a:buNone/>
            </a:pPr>
            <a:fld id="{923421CD-8F06-473F-B5C3-D5708E305495}" type="slidenum">
              <a:rPr lang="en-US" smtClean="0">
                <a:latin typeface="Times New Roman" pitchFamily="18" charset="0"/>
              </a:rPr>
              <a:pPr>
                <a:buFont typeface="Times New Roman" pitchFamily="18" charset="0"/>
                <a:buNone/>
              </a:pPr>
              <a:t>6</a:t>
            </a:fld>
            <a:endParaRPr lang="en-US" dirty="0" smtClean="0">
              <a:latin typeface="Times New Roman" pitchFamily="18" charset="0"/>
            </a:endParaRPr>
          </a:p>
        </p:txBody>
      </p:sp>
      <p:sp>
        <p:nvSpPr>
          <p:cNvPr id="9219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81100" y="708025"/>
            <a:ext cx="4648200" cy="348615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922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01614" y="4414911"/>
            <a:ext cx="5608607" cy="4099455"/>
          </a:xfrm>
          <a:noFill/>
          <a:ln/>
        </p:spPr>
        <p:txBody>
          <a:bodyPr wrap="none" anchor="ctr"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>
              <a:buFont typeface="Times New Roman" pitchFamily="18" charset="0"/>
              <a:buNone/>
            </a:pPr>
            <a:fld id="{923421CD-8F06-473F-B5C3-D5708E305495}" type="slidenum">
              <a:rPr lang="en-US" smtClean="0">
                <a:latin typeface="Times New Roman" pitchFamily="18" charset="0"/>
              </a:rPr>
              <a:pPr>
                <a:buFont typeface="Times New Roman" pitchFamily="18" charset="0"/>
                <a:buNone/>
              </a:pPr>
              <a:t>7</a:t>
            </a:fld>
            <a:endParaRPr lang="en-US" dirty="0" smtClean="0">
              <a:latin typeface="Times New Roman" pitchFamily="18" charset="0"/>
            </a:endParaRPr>
          </a:p>
        </p:txBody>
      </p:sp>
      <p:sp>
        <p:nvSpPr>
          <p:cNvPr id="9219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81100" y="708025"/>
            <a:ext cx="4648200" cy="348615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922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01614" y="4414911"/>
            <a:ext cx="5608607" cy="4099455"/>
          </a:xfrm>
          <a:noFill/>
          <a:ln/>
        </p:spPr>
        <p:txBody>
          <a:bodyPr wrap="none" anchor="ctr"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>
              <a:buFont typeface="Times New Roman" pitchFamily="18" charset="0"/>
              <a:buNone/>
            </a:pPr>
            <a:fld id="{923421CD-8F06-473F-B5C3-D5708E305495}" type="slidenum">
              <a:rPr lang="en-US" smtClean="0">
                <a:latin typeface="Times New Roman" pitchFamily="18" charset="0"/>
              </a:rPr>
              <a:pPr>
                <a:buFont typeface="Times New Roman" pitchFamily="18" charset="0"/>
                <a:buNone/>
              </a:pPr>
              <a:t>8</a:t>
            </a:fld>
            <a:endParaRPr lang="en-US" dirty="0" smtClean="0">
              <a:latin typeface="Times New Roman" pitchFamily="18" charset="0"/>
            </a:endParaRPr>
          </a:p>
        </p:txBody>
      </p:sp>
      <p:sp>
        <p:nvSpPr>
          <p:cNvPr id="9219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81100" y="708025"/>
            <a:ext cx="4648200" cy="348615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922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01614" y="4414911"/>
            <a:ext cx="5608607" cy="4099455"/>
          </a:xfrm>
          <a:noFill/>
          <a:ln/>
        </p:spPr>
        <p:txBody>
          <a:bodyPr wrap="none" anchor="ctr"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>
              <a:buFont typeface="Times New Roman" pitchFamily="18" charset="0"/>
              <a:buNone/>
            </a:pPr>
            <a:fld id="{923421CD-8F06-473F-B5C3-D5708E305495}" type="slidenum">
              <a:rPr lang="en-US" smtClean="0">
                <a:latin typeface="Times New Roman" pitchFamily="18" charset="0"/>
              </a:rPr>
              <a:pPr>
                <a:buFont typeface="Times New Roman" pitchFamily="18" charset="0"/>
                <a:buNone/>
              </a:pPr>
              <a:t>9</a:t>
            </a:fld>
            <a:endParaRPr lang="en-US" dirty="0" smtClean="0">
              <a:latin typeface="Times New Roman" pitchFamily="18" charset="0"/>
            </a:endParaRPr>
          </a:p>
        </p:txBody>
      </p:sp>
      <p:sp>
        <p:nvSpPr>
          <p:cNvPr id="9219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81100" y="708025"/>
            <a:ext cx="4648200" cy="348615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922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01614" y="4414911"/>
            <a:ext cx="5608607" cy="4099455"/>
          </a:xfrm>
          <a:noFill/>
          <a:ln/>
        </p:spPr>
        <p:txBody>
          <a:bodyPr wrap="none" anchor="ctr"/>
          <a:lstStyle/>
          <a:p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E143E1-8563-4A30-B209-443A0E3D78C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CC6FBC-5681-4A12-B354-2ABF1494198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05675" y="301625"/>
            <a:ext cx="2266950" cy="64547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3238" y="301625"/>
            <a:ext cx="6650037" cy="64547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208FBD-1505-4613-98C6-215EC7684FE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82C8F1-0D25-4E89-A17D-DC52C034ED2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A53D5CF-ADD1-47D3-8681-1F7747E0F2E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3238" y="1768475"/>
            <a:ext cx="4457700" cy="49879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3338" y="1768475"/>
            <a:ext cx="4459287" cy="49879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658AF5-36C1-4BBB-B49D-E9FAA0D008B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3213"/>
            <a:ext cx="9072563" cy="1258887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011A38-9003-49F4-B700-0CAFABF9A96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108013-870B-4E5B-B687-76497AA635D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30163"/>
            <a:ext cx="10080625" cy="7559676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  <p:sp>
        <p:nvSpPr>
          <p:cNvPr id="3" name="Rectangle 3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450276-8B5D-472F-B66B-64FA8FFC7BC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628D42-61AE-4C89-8F45-1EF30E16EF6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AF6DD0-9BAC-41A6-8543-A543A4A8F36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503238" y="301625"/>
            <a:ext cx="9069387" cy="12604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the title text format</a:t>
            </a:r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503238" y="1768475"/>
            <a:ext cx="9069387" cy="49879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16127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the outline text format</a:t>
            </a:r>
          </a:p>
          <a:p>
            <a:pPr lvl="1"/>
            <a:r>
              <a:rPr lang="en-GB" smtClean="0"/>
              <a:t>Second Outline Level</a:t>
            </a:r>
          </a:p>
          <a:p>
            <a:pPr lvl="2"/>
            <a:r>
              <a:rPr lang="en-GB" smtClean="0"/>
              <a:t>Third Outline Level</a:t>
            </a:r>
          </a:p>
          <a:p>
            <a:pPr lvl="3"/>
            <a:r>
              <a:rPr lang="en-GB" smtClean="0"/>
              <a:t>Fourth Outline Level</a:t>
            </a:r>
          </a:p>
          <a:p>
            <a:pPr lvl="4"/>
            <a:r>
              <a:rPr lang="en-GB" smtClean="0"/>
              <a:t>Fifth Outline Level</a:t>
            </a:r>
          </a:p>
          <a:p>
            <a:pPr lvl="4"/>
            <a:r>
              <a:rPr lang="en-GB" smtClean="0"/>
              <a:t>Sixth Outline Level</a:t>
            </a:r>
          </a:p>
          <a:p>
            <a:pPr lvl="4"/>
            <a:r>
              <a:rPr lang="en-GB" smtClean="0"/>
              <a:t>Seventh Outline Level</a:t>
            </a:r>
          </a:p>
          <a:p>
            <a:pPr lvl="4"/>
            <a:r>
              <a:rPr lang="en-GB" smtClean="0"/>
              <a:t>Eighth Outline Level</a:t>
            </a:r>
          </a:p>
          <a:p>
            <a:pPr lvl="4"/>
            <a:r>
              <a:rPr lang="en-GB" smtClean="0"/>
              <a:t>Ninth Outline Level</a:t>
            </a:r>
          </a:p>
        </p:txBody>
      </p:sp>
      <p:sp>
        <p:nvSpPr>
          <p:cNvPr id="2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503238" y="6886575"/>
            <a:ext cx="2346325" cy="5191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buFont typeface="Times New Roman" pitchFamily="16" charset="0"/>
              <a:buNone/>
              <a:tabLst>
                <a:tab pos="723900" algn="l"/>
                <a:tab pos="1447800" algn="l"/>
                <a:tab pos="2171700" algn="l"/>
              </a:tabLst>
              <a:defRPr sz="1400">
                <a:solidFill>
                  <a:srgbClr val="000000"/>
                </a:solidFill>
                <a:latin typeface="Times New Roman" pitchFamily="16" charset="0"/>
                <a:cs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ftr"/>
          </p:nvPr>
        </p:nvSpPr>
        <p:spPr bwMode="auto">
          <a:xfrm>
            <a:off x="3448050" y="6886575"/>
            <a:ext cx="3194050" cy="5191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ctr">
              <a:buFont typeface="Times New Roman" pitchFamily="16" charset="0"/>
              <a:buNone/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rgbClr val="000000"/>
                </a:solidFill>
                <a:latin typeface="Times New Roman" pitchFamily="16" charset="0"/>
                <a:cs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7227888" y="6886575"/>
            <a:ext cx="2346325" cy="5191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buFont typeface="Times New Roman" pitchFamily="16" charset="0"/>
              <a:buNone/>
              <a:tabLst>
                <a:tab pos="723900" algn="l"/>
                <a:tab pos="1447800" algn="l"/>
                <a:tab pos="2171700" algn="l"/>
              </a:tabLst>
              <a:defRPr sz="1400">
                <a:solidFill>
                  <a:srgbClr val="000000"/>
                </a:solidFill>
                <a:latin typeface="Times New Roman" pitchFamily="16" charset="0"/>
                <a:cs typeface="Arial" charset="0"/>
              </a:defRPr>
            </a:lvl1pPr>
          </a:lstStyle>
          <a:p>
            <a:pPr>
              <a:defRPr/>
            </a:pPr>
            <a:fld id="{60F7E58D-0490-40A4-ADC0-B0FD82325A0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71" r:id="rId7"/>
    <p:sldLayoutId id="2147483667" r:id="rId8"/>
    <p:sldLayoutId id="2147483668" r:id="rId9"/>
    <p:sldLayoutId id="2147483669" r:id="rId10"/>
    <p:sldLayoutId id="2147483670" r:id="rId11"/>
  </p:sldLayoutIdLst>
  <p:hf hdr="0" ftr="0" dt="0"/>
  <p:txStyles>
    <p:titleStyle>
      <a:lvl1pPr algn="ctr" defTabSz="457200" rtl="0" eaLnBrk="0" fontAlgn="base" hangingPunct="0">
        <a:lnSpc>
          <a:spcPct val="96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57200" rtl="0" eaLnBrk="0" fontAlgn="base" hangingPunct="0">
        <a:lnSpc>
          <a:spcPct val="96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  <a:ea typeface="MS PGothic" charset="-128"/>
        </a:defRPr>
      </a:lvl2pPr>
      <a:lvl3pPr algn="ctr" defTabSz="457200" rtl="0" eaLnBrk="0" fontAlgn="base" hangingPunct="0">
        <a:lnSpc>
          <a:spcPct val="96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  <a:ea typeface="MS PGothic" charset="-128"/>
        </a:defRPr>
      </a:lvl3pPr>
      <a:lvl4pPr algn="ctr" defTabSz="457200" rtl="0" eaLnBrk="0" fontAlgn="base" hangingPunct="0">
        <a:lnSpc>
          <a:spcPct val="96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  <a:ea typeface="MS PGothic" charset="-128"/>
        </a:defRPr>
      </a:lvl4pPr>
      <a:lvl5pPr algn="ctr" defTabSz="457200" rtl="0" eaLnBrk="0" fontAlgn="base" hangingPunct="0">
        <a:lnSpc>
          <a:spcPct val="96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  <a:ea typeface="MS PGothic" charset="-128"/>
        </a:defRPr>
      </a:lvl5pPr>
      <a:lvl6pPr marL="2514600" indent="-228600" algn="ctr" defTabSz="457200" rtl="0" fontAlgn="base" hangingPunct="0">
        <a:lnSpc>
          <a:spcPct val="96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ea typeface="MS PGothic" charset="-128"/>
        </a:defRPr>
      </a:lvl6pPr>
      <a:lvl7pPr marL="2971800" indent="-228600" algn="ctr" defTabSz="457200" rtl="0" fontAlgn="base" hangingPunct="0">
        <a:lnSpc>
          <a:spcPct val="96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ea typeface="MS PGothic" charset="-128"/>
        </a:defRPr>
      </a:lvl7pPr>
      <a:lvl8pPr marL="3429000" indent="-228600" algn="ctr" defTabSz="457200" rtl="0" fontAlgn="base" hangingPunct="0">
        <a:lnSpc>
          <a:spcPct val="96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ea typeface="MS PGothic" charset="-128"/>
        </a:defRPr>
      </a:lvl8pPr>
      <a:lvl9pPr marL="3886200" indent="-228600" algn="ctr" defTabSz="457200" rtl="0" fontAlgn="base" hangingPunct="0">
        <a:lnSpc>
          <a:spcPct val="96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ea typeface="MS PGothic" charset="-128"/>
        </a:defRPr>
      </a:lvl9pPr>
    </p:titleStyle>
    <p:bodyStyle>
      <a:lvl1pPr marL="342900" indent="-342900" algn="l" defTabSz="457200" rtl="0" eaLnBrk="0" fontAlgn="base" hangingPunct="0">
        <a:lnSpc>
          <a:spcPct val="96000"/>
        </a:lnSpc>
        <a:spcBef>
          <a:spcPct val="0"/>
        </a:spcBef>
        <a:spcAft>
          <a:spcPts val="1425"/>
        </a:spcAft>
        <a:buClr>
          <a:srgbClr val="000000"/>
        </a:buClr>
        <a:buSzPct val="100000"/>
        <a:buFont typeface="Times New Roman" pitchFamily="18" charset="0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57200" rtl="0" eaLnBrk="0" fontAlgn="base" hangingPunct="0">
        <a:lnSpc>
          <a:spcPct val="96000"/>
        </a:lnSpc>
        <a:spcBef>
          <a:spcPct val="0"/>
        </a:spcBef>
        <a:spcAft>
          <a:spcPts val="1138"/>
        </a:spcAft>
        <a:buClr>
          <a:srgbClr val="000000"/>
        </a:buClr>
        <a:buSzPct val="100000"/>
        <a:buFont typeface="Times New Roman" pitchFamily="18" charset="0"/>
        <a:defRPr sz="2800">
          <a:solidFill>
            <a:srgbClr val="000000"/>
          </a:solidFill>
          <a:latin typeface="+mn-lt"/>
          <a:ea typeface="+mn-ea"/>
        </a:defRPr>
      </a:lvl2pPr>
      <a:lvl3pPr marL="1143000" indent="-228600" algn="l" defTabSz="457200" rtl="0" eaLnBrk="0" fontAlgn="base" hangingPunct="0">
        <a:lnSpc>
          <a:spcPct val="96000"/>
        </a:lnSpc>
        <a:spcBef>
          <a:spcPct val="0"/>
        </a:spcBef>
        <a:spcAft>
          <a:spcPts val="850"/>
        </a:spcAft>
        <a:buClr>
          <a:srgbClr val="000000"/>
        </a:buClr>
        <a:buSzPct val="100000"/>
        <a:buFont typeface="Times New Roman" pitchFamily="18" charset="0"/>
        <a:defRPr sz="2400">
          <a:solidFill>
            <a:srgbClr val="000000"/>
          </a:solidFill>
          <a:latin typeface="+mn-lt"/>
          <a:ea typeface="+mn-ea"/>
        </a:defRPr>
      </a:lvl3pPr>
      <a:lvl4pPr marL="1600200" indent="-228600" algn="l" defTabSz="457200" rtl="0" eaLnBrk="0" fontAlgn="base" hangingPunct="0">
        <a:lnSpc>
          <a:spcPct val="96000"/>
        </a:lnSpc>
        <a:spcBef>
          <a:spcPct val="0"/>
        </a:spcBef>
        <a:spcAft>
          <a:spcPts val="575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  <a:ea typeface="+mn-ea"/>
        </a:defRPr>
      </a:lvl4pPr>
      <a:lvl5pPr marL="2057400" indent="-228600" algn="l" defTabSz="457200" rtl="0" eaLnBrk="0" fontAlgn="base" hangingPunct="0">
        <a:lnSpc>
          <a:spcPct val="96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  <a:ea typeface="+mn-ea"/>
        </a:defRPr>
      </a:lvl5pPr>
      <a:lvl6pPr marL="2514600" indent="-228600" algn="l" defTabSz="457200" rtl="0" fontAlgn="base" hangingPunct="0">
        <a:lnSpc>
          <a:spcPct val="96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</a:defRPr>
      </a:lvl6pPr>
      <a:lvl7pPr marL="2971800" indent="-228600" algn="l" defTabSz="457200" rtl="0" fontAlgn="base" hangingPunct="0">
        <a:lnSpc>
          <a:spcPct val="96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</a:defRPr>
      </a:lvl7pPr>
      <a:lvl8pPr marL="3429000" indent="-228600" algn="l" defTabSz="457200" rtl="0" fontAlgn="base" hangingPunct="0">
        <a:lnSpc>
          <a:spcPct val="96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</a:defRPr>
      </a:lvl8pPr>
      <a:lvl9pPr marL="3886200" indent="-228600" algn="l" defTabSz="457200" rtl="0" fontAlgn="base" hangingPunct="0">
        <a:lnSpc>
          <a:spcPct val="96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1"/>
          <p:cNvPicPr>
            <a:picLocks noChangeAspect="1" noChangeArrowheads="1"/>
          </p:cNvPicPr>
          <p:nvPr/>
        </p:nvPicPr>
        <p:blipFill>
          <a:blip r:embed="rId3" cstate="print"/>
          <a:srcRect t="17535" b="33074"/>
          <a:stretch>
            <a:fillRect/>
          </a:stretch>
        </p:blipFill>
        <p:spPr bwMode="auto">
          <a:xfrm>
            <a:off x="-13494" y="0"/>
            <a:ext cx="10107613" cy="3743796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>
              <a:defRPr/>
            </a:pPr>
            <a:fld id="{E2450276-8B5D-472F-B66B-64FA8FFC7BCB}" type="slidenum">
              <a:rPr lang="en-US" smtClean="0"/>
              <a:pPr>
                <a:defRPr/>
              </a:pPr>
              <a:t>1</a:t>
            </a:fld>
            <a:endParaRPr lang="en-US" dirty="0"/>
          </a:p>
        </p:txBody>
      </p:sp>
      <p:sp>
        <p:nvSpPr>
          <p:cNvPr id="5" name="TextBox 5"/>
          <p:cNvSpPr txBox="1">
            <a:spLocks noChangeArrowheads="1"/>
          </p:cNvSpPr>
          <p:nvPr/>
        </p:nvSpPr>
        <p:spPr bwMode="auto">
          <a:xfrm>
            <a:off x="201612" y="4237037"/>
            <a:ext cx="9677400" cy="27515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6000" b="1" dirty="0" smtClean="0">
                <a:solidFill>
                  <a:srgbClr val="CC9900"/>
                </a:solidFill>
                <a:latin typeface="Bell MT" pitchFamily="18" charset="0"/>
              </a:rPr>
              <a:t>Freedom of Information Act (FOIA) </a:t>
            </a:r>
          </a:p>
          <a:p>
            <a:pPr algn="ctr"/>
            <a:r>
              <a:rPr lang="en-US" sz="6000" b="1" dirty="0" smtClean="0">
                <a:solidFill>
                  <a:srgbClr val="CC9900"/>
                </a:solidFill>
                <a:latin typeface="Bell MT" pitchFamily="18" charset="0"/>
              </a:rPr>
              <a:t>and Privacy Act Interface</a:t>
            </a:r>
            <a:endParaRPr lang="en-US" sz="6000" b="1" dirty="0">
              <a:solidFill>
                <a:srgbClr val="CC9900"/>
              </a:solidFill>
              <a:latin typeface="Bell MT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TextBox 5"/>
          <p:cNvSpPr txBox="1">
            <a:spLocks noChangeArrowheads="1"/>
          </p:cNvSpPr>
          <p:nvPr/>
        </p:nvSpPr>
        <p:spPr bwMode="auto">
          <a:xfrm>
            <a:off x="201612" y="886773"/>
            <a:ext cx="9677400" cy="6832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4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Privacy Act Definitions</a:t>
            </a:r>
            <a:endParaRPr lang="en-US" sz="40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01612" y="1490991"/>
            <a:ext cx="9677400" cy="52041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>
              <a:buNone/>
            </a:pPr>
            <a:r>
              <a:rPr lang="en-US" sz="4000" b="1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System of Records Notice (SORN)</a:t>
            </a:r>
            <a:r>
              <a:rPr lang="en-US" sz="4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lang="en-US" sz="35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Provides notice to the public about a system of records. </a:t>
            </a:r>
          </a:p>
          <a:p>
            <a:endParaRPr lang="en-US" sz="34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Includes, among other items, the agency’s purposes for collecting and routine uses of the information. </a:t>
            </a:r>
          </a:p>
          <a:p>
            <a:endParaRPr lang="en-US" sz="34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If you have questions about whether disclosing records is appropriate, or whether a Privacy </a:t>
            </a:r>
            <a:r>
              <a:rPr lang="en-US" sz="3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3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ct exemption applies, </a:t>
            </a:r>
            <a:r>
              <a:rPr lang="en-US" sz="3400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consult the SORN</a:t>
            </a:r>
            <a:r>
              <a:rPr lang="en-US" sz="3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idx="12"/>
          </p:nvPr>
        </p:nvSpPr>
        <p:spPr>
          <a:xfrm>
            <a:off x="7227888" y="7223124"/>
            <a:ext cx="2346325" cy="519113"/>
          </a:xfrm>
        </p:spPr>
        <p:txBody>
          <a:bodyPr/>
          <a:lstStyle/>
          <a:p>
            <a:pPr>
              <a:defRPr/>
            </a:pPr>
            <a:fld id="{E2450276-8B5D-472F-B66B-64FA8FFC7BCB}" type="slidenum">
              <a:rPr lang="en-U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pPr>
                <a:defRPr/>
              </a:pPr>
              <a:t>10</a:t>
            </a:fld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111836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TextBox 5"/>
          <p:cNvSpPr txBox="1">
            <a:spLocks noChangeArrowheads="1"/>
          </p:cNvSpPr>
          <p:nvPr/>
        </p:nvSpPr>
        <p:spPr bwMode="auto">
          <a:xfrm>
            <a:off x="201612" y="960438"/>
            <a:ext cx="9677400" cy="6832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4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Q&amp;A</a:t>
            </a:r>
            <a:endParaRPr lang="en-US" sz="40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>
              <a:defRPr/>
            </a:pPr>
            <a:fld id="{E2450276-8B5D-472F-B66B-64FA8FFC7BCB}" type="slidenum">
              <a:rPr lang="en-U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pPr>
                <a:defRPr/>
              </a:pPr>
              <a:t>11</a:t>
            </a:fld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01612" y="2133369"/>
            <a:ext cx="9677400" cy="381027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square" anchor="ctr">
            <a:spAutoFit/>
          </a:bodyPr>
          <a:lstStyle/>
          <a:p>
            <a:pPr>
              <a:spcAft>
                <a:spcPts val="1200"/>
              </a:spcAft>
            </a:pPr>
            <a:r>
              <a:rPr lang="en-US" sz="35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Which of the following are examples of Privacy Act records?  </a:t>
            </a:r>
          </a:p>
          <a:p>
            <a:pPr marL="1257300" lvl="1" indent="-514350">
              <a:spcAft>
                <a:spcPts val="1200"/>
              </a:spcAft>
              <a:buAutoNum type="alphaUcPeriod"/>
            </a:pPr>
            <a:r>
              <a:rPr lang="en-US" sz="35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Federal student aid application</a:t>
            </a:r>
          </a:p>
          <a:p>
            <a:pPr marL="1257300" lvl="1" indent="-514350">
              <a:spcAft>
                <a:spcPts val="1200"/>
              </a:spcAft>
              <a:buAutoNum type="alphaUcPeriod"/>
            </a:pPr>
            <a:r>
              <a:rPr lang="en-US" sz="35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Government personnel records  </a:t>
            </a:r>
          </a:p>
          <a:p>
            <a:pPr marL="1257300" lvl="1" indent="-514350">
              <a:spcAft>
                <a:spcPts val="1200"/>
              </a:spcAft>
              <a:buAutoNum type="alphaUcPeriod"/>
            </a:pPr>
            <a:r>
              <a:rPr lang="en-US" sz="35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Emails containing PII</a:t>
            </a:r>
          </a:p>
          <a:p>
            <a:pPr marL="1257300" lvl="1" indent="-514350">
              <a:spcAft>
                <a:spcPts val="1200"/>
              </a:spcAft>
              <a:buAutoNum type="alphaUcPeriod"/>
            </a:pPr>
            <a:r>
              <a:rPr lang="en-US" sz="35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FOIA request and appeal files </a:t>
            </a:r>
          </a:p>
        </p:txBody>
      </p:sp>
    </p:spTree>
    <p:extLst>
      <p:ext uri="{BB962C8B-B14F-4D97-AF65-F5344CB8AC3E}">
        <p14:creationId xmlns:p14="http://schemas.microsoft.com/office/powerpoint/2010/main" val="24396383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TextBox 5"/>
          <p:cNvSpPr txBox="1">
            <a:spLocks noChangeArrowheads="1"/>
          </p:cNvSpPr>
          <p:nvPr/>
        </p:nvSpPr>
        <p:spPr bwMode="auto">
          <a:xfrm>
            <a:off x="201612" y="886773"/>
            <a:ext cx="9677400" cy="6832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4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Privacy Act: General Rule</a:t>
            </a:r>
            <a:endParaRPr lang="en-US" sz="40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54012" y="2064753"/>
            <a:ext cx="9334500" cy="363791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marL="742950" indent="-742950">
              <a:buFont typeface="Arial" panose="020B0604020202020204" pitchFamily="34" charset="0"/>
              <a:buChar char="•"/>
            </a:pPr>
            <a:r>
              <a:rPr lang="en-US" sz="4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Generally, agencies </a:t>
            </a:r>
            <a:r>
              <a:rPr lang="en-US" sz="4000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cannot disclose </a:t>
            </a:r>
            <a:r>
              <a:rPr lang="en-US" sz="4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Privacy Act records without the </a:t>
            </a:r>
            <a:r>
              <a:rPr lang="en-US" sz="4000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prior written consent</a:t>
            </a:r>
            <a:r>
              <a:rPr lang="en-US" sz="4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of the individual.</a:t>
            </a:r>
          </a:p>
          <a:p>
            <a:pPr marL="742950" indent="-742950">
              <a:buFont typeface="Arial" panose="020B0604020202020204" pitchFamily="34" charset="0"/>
              <a:buChar char="•"/>
            </a:pPr>
            <a:endParaRPr lang="en-US" sz="4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indent="-742950">
              <a:buFont typeface="Arial" panose="020B0604020202020204" pitchFamily="34" charset="0"/>
              <a:buChar char="•"/>
            </a:pPr>
            <a:r>
              <a:rPr lang="en-US" sz="4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Records may be disclosed without prior written consent under certain conditions.</a:t>
            </a:r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idx="12"/>
          </p:nvPr>
        </p:nvSpPr>
        <p:spPr>
          <a:xfrm>
            <a:off x="7227888" y="7223124"/>
            <a:ext cx="2346325" cy="519113"/>
          </a:xfrm>
        </p:spPr>
        <p:txBody>
          <a:bodyPr/>
          <a:lstStyle/>
          <a:p>
            <a:pPr>
              <a:defRPr/>
            </a:pPr>
            <a:fld id="{E2450276-8B5D-472F-B66B-64FA8FFC7BCB}" type="slidenum">
              <a:rPr lang="en-U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pPr>
                <a:defRPr/>
              </a:pPr>
              <a:t>12</a:t>
            </a:fld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82590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TextBox 5"/>
          <p:cNvSpPr txBox="1">
            <a:spLocks noChangeArrowheads="1"/>
          </p:cNvSpPr>
          <p:nvPr/>
        </p:nvSpPr>
        <p:spPr bwMode="auto">
          <a:xfrm>
            <a:off x="201612" y="960438"/>
            <a:ext cx="9677400" cy="6832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4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Privacy Act Conditions of Disclosure</a:t>
            </a:r>
            <a:endParaRPr lang="en-US" sz="40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>
              <a:defRPr/>
            </a:pPr>
            <a:fld id="{E2450276-8B5D-472F-B66B-64FA8FFC7BCB}" type="slidenum">
              <a:rPr lang="en-U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pPr>
                <a:defRPr/>
              </a:pPr>
              <a:t>13</a:t>
            </a:fld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11212" y="1874837"/>
            <a:ext cx="8458200" cy="545123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>
              <a:spcAft>
                <a:spcPts val="1500"/>
              </a:spcAft>
              <a:buNone/>
            </a:pPr>
            <a:r>
              <a:rPr lang="en-US" sz="35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 agency can disclose Privacy Act records without prior written consent in the following circumstances:</a:t>
            </a:r>
            <a:endParaRPr lang="en-US" sz="35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spcAft>
                <a:spcPts val="800"/>
              </a:spcAft>
            </a:pPr>
            <a:r>
              <a:rPr lang="en-US" sz="35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(b)(1) Need to know within agency</a:t>
            </a:r>
          </a:p>
          <a:p>
            <a:pPr lvl="1">
              <a:spcAft>
                <a:spcPts val="800"/>
              </a:spcAft>
            </a:pPr>
            <a:r>
              <a:rPr lang="en-US" sz="35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(b)(2) If required under the FOIA</a:t>
            </a:r>
          </a:p>
          <a:p>
            <a:pPr lvl="1">
              <a:spcAft>
                <a:spcPts val="800"/>
              </a:spcAft>
            </a:pPr>
            <a:r>
              <a:rPr lang="en-US" sz="35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(b)(3) Routine use published in SORN</a:t>
            </a:r>
          </a:p>
          <a:p>
            <a:pPr lvl="1">
              <a:spcAft>
                <a:spcPts val="800"/>
              </a:spcAft>
            </a:pPr>
            <a:r>
              <a:rPr lang="en-US" sz="35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(b)(4) Census Bureau</a:t>
            </a:r>
          </a:p>
          <a:p>
            <a:pPr lvl="1">
              <a:spcAft>
                <a:spcPts val="800"/>
              </a:spcAft>
            </a:pPr>
            <a:r>
              <a:rPr lang="en-US" sz="35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(b)(5) Statistical research (if de-identified) </a:t>
            </a:r>
          </a:p>
          <a:p>
            <a:pPr lvl="1">
              <a:spcAft>
                <a:spcPts val="800"/>
              </a:spcAft>
            </a:pPr>
            <a:r>
              <a:rPr lang="en-US" sz="35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(b)(6) National Archives</a:t>
            </a:r>
          </a:p>
        </p:txBody>
      </p:sp>
    </p:spTree>
    <p:extLst>
      <p:ext uri="{BB962C8B-B14F-4D97-AF65-F5344CB8AC3E}">
        <p14:creationId xmlns:p14="http://schemas.microsoft.com/office/powerpoint/2010/main" val="5120983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TextBox 5"/>
          <p:cNvSpPr txBox="1">
            <a:spLocks noChangeArrowheads="1"/>
          </p:cNvSpPr>
          <p:nvPr/>
        </p:nvSpPr>
        <p:spPr bwMode="auto">
          <a:xfrm>
            <a:off x="201612" y="960438"/>
            <a:ext cx="9677400" cy="6832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Privacy Act Conditions </a:t>
            </a:r>
            <a:r>
              <a:rPr lang="en-US" sz="4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of Disclosure</a:t>
            </a:r>
            <a:endParaRPr lang="en-US" sz="40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>
              <a:defRPr/>
            </a:pPr>
            <a:fld id="{E2450276-8B5D-472F-B66B-64FA8FFC7BCB}" type="slidenum">
              <a:rPr lang="en-U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pPr>
                <a:defRPr/>
              </a:pPr>
              <a:t>14</a:t>
            </a:fld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11212" y="2337716"/>
            <a:ext cx="8458200" cy="422474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lvl="1">
              <a:spcAft>
                <a:spcPts val="800"/>
              </a:spcAft>
            </a:pPr>
            <a:r>
              <a:rPr lang="en-US" sz="35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(b)(7) Law enforcement request </a:t>
            </a:r>
          </a:p>
          <a:p>
            <a:pPr lvl="1">
              <a:spcAft>
                <a:spcPts val="800"/>
              </a:spcAft>
            </a:pPr>
            <a:r>
              <a:rPr lang="en-US" sz="35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(b)(8) Compelling circumstances for the 				  health and safety of an individual</a:t>
            </a:r>
          </a:p>
          <a:p>
            <a:pPr lvl="1">
              <a:spcAft>
                <a:spcPts val="800"/>
              </a:spcAft>
            </a:pPr>
            <a:r>
              <a:rPr lang="en-US" sz="35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(b)(9) Congress</a:t>
            </a:r>
          </a:p>
          <a:p>
            <a:pPr lvl="1">
              <a:spcAft>
                <a:spcPts val="800"/>
              </a:spcAft>
            </a:pPr>
            <a:r>
              <a:rPr lang="en-US" sz="35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(b)(10) Government Accountability Office</a:t>
            </a:r>
          </a:p>
          <a:p>
            <a:pPr lvl="1">
              <a:spcAft>
                <a:spcPts val="800"/>
              </a:spcAft>
            </a:pPr>
            <a:r>
              <a:rPr lang="en-US" sz="35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(b)(11) Court order</a:t>
            </a:r>
          </a:p>
          <a:p>
            <a:pPr lvl="1">
              <a:spcAft>
                <a:spcPts val="800"/>
              </a:spcAft>
            </a:pPr>
            <a:r>
              <a:rPr lang="en-US" sz="35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(b)(12) Pursuant to Debt Collection Act</a:t>
            </a:r>
          </a:p>
        </p:txBody>
      </p:sp>
    </p:spTree>
    <p:extLst>
      <p:ext uri="{BB962C8B-B14F-4D97-AF65-F5344CB8AC3E}">
        <p14:creationId xmlns:p14="http://schemas.microsoft.com/office/powerpoint/2010/main" val="16333203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TextBox 5"/>
          <p:cNvSpPr txBox="1">
            <a:spLocks noChangeArrowheads="1"/>
          </p:cNvSpPr>
          <p:nvPr/>
        </p:nvSpPr>
        <p:spPr bwMode="auto">
          <a:xfrm>
            <a:off x="201612" y="960438"/>
            <a:ext cx="9677400" cy="6832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4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Access under Privacy Act and FOIA</a:t>
            </a:r>
            <a:endParaRPr lang="en-US" sz="40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>
              <a:defRPr/>
            </a:pPr>
            <a:fld id="{E2450276-8B5D-472F-B66B-64FA8FFC7BCB}" type="slidenum">
              <a:rPr lang="en-U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pPr>
                <a:defRPr/>
              </a:pPr>
              <a:t>15</a:t>
            </a:fld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11212" y="2337716"/>
            <a:ext cx="8458200" cy="44634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marL="571500" indent="-571500"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4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Both the Privacy Act and FOIA provide rights of access to records.</a:t>
            </a:r>
          </a:p>
          <a:p>
            <a:pPr marL="571500" indent="-571500">
              <a:spcAft>
                <a:spcPts val="800"/>
              </a:spcAft>
              <a:buFont typeface="Arial" panose="020B0604020202020204" pitchFamily="34" charset="0"/>
              <a:buChar char="•"/>
            </a:pPr>
            <a:endParaRPr lang="en-US" sz="40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71500" indent="-571500"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4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However, there are differences in the extent of access depending on the statute. </a:t>
            </a:r>
          </a:p>
          <a:p>
            <a:pPr lvl="1">
              <a:spcAft>
                <a:spcPts val="800"/>
              </a:spcAft>
            </a:pPr>
            <a:endParaRPr lang="en-US" sz="35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422016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TextBox 5"/>
          <p:cNvSpPr txBox="1">
            <a:spLocks noChangeArrowheads="1"/>
          </p:cNvSpPr>
          <p:nvPr/>
        </p:nvSpPr>
        <p:spPr bwMode="auto">
          <a:xfrm>
            <a:off x="201612" y="960438"/>
            <a:ext cx="9677400" cy="6832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4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Who has a right of access?</a:t>
            </a:r>
            <a:endParaRPr lang="en-US" sz="40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>
              <a:defRPr/>
            </a:pPr>
            <a:fld id="{E2450276-8B5D-472F-B66B-64FA8FFC7BCB}" type="slidenum">
              <a:rPr lang="en-U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pPr>
                <a:defRPr/>
              </a:pPr>
              <a:t>16</a:t>
            </a:fld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37181184"/>
              </p:ext>
            </p:extLst>
          </p:nvPr>
        </p:nvGraphicFramePr>
        <p:xfrm>
          <a:off x="940857" y="2103437"/>
          <a:ext cx="8198910" cy="5026469"/>
        </p:xfrm>
        <a:graphic>
          <a:graphicData uri="http://schemas.openxmlformats.org/drawingml/2006/table">
            <a:tbl>
              <a:tblPr firstRow="1" bandRow="1">
                <a:tableStyleId>{0505E3EF-67EA-436B-97B2-0124C06EBD24}</a:tableStyleId>
              </a:tblPr>
              <a:tblGrid>
                <a:gridCol w="409945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9945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44029">
                <a:tc>
                  <a:txBody>
                    <a:bodyPr/>
                    <a:lstStyle/>
                    <a:p>
                      <a:pPr algn="ctr"/>
                      <a:r>
                        <a:rPr lang="en-US" sz="4000" u="sng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Privacy Act</a:t>
                      </a:r>
                      <a:endParaRPr lang="en-US" sz="4000" u="sng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1" algn="ctr"/>
                      <a:r>
                        <a:rPr lang="en-US" sz="4000" u="sng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FOIA</a:t>
                      </a:r>
                      <a:endParaRPr lang="en-US" sz="4000" u="sng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684972">
                <a:tc>
                  <a:txBody>
                    <a:bodyPr/>
                    <a:lstStyle/>
                    <a:p>
                      <a:pPr marL="571500" indent="-571500">
                        <a:spcAft>
                          <a:spcPts val="12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35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U.S. Citizens</a:t>
                      </a:r>
                    </a:p>
                    <a:p>
                      <a:pPr marL="571500" indent="-571500">
                        <a:spcAft>
                          <a:spcPts val="12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35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Lawful Permanent</a:t>
                      </a:r>
                      <a:r>
                        <a:rPr lang="en-US" sz="35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Residents 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US" sz="2000" u="sng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/>
                      </a:r>
                      <a:br>
                        <a:rPr lang="en-US" sz="2000" u="sng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n-US" sz="2100" u="sng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Note</a:t>
                      </a:r>
                      <a:r>
                        <a:rPr lang="en-US" sz="21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 </a:t>
                      </a:r>
                      <a:r>
                        <a:rPr lang="en-US" sz="21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Citizens of a “covered country” may have access </a:t>
                      </a:r>
                      <a:r>
                        <a:rPr lang="en-US" sz="21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rights pursuant to the Judicial Redress Act of 2015.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914400" lvl="1" indent="-457200">
                        <a:spcAft>
                          <a:spcPts val="12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35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U.S. Citizens</a:t>
                      </a:r>
                    </a:p>
                    <a:p>
                      <a:pPr marL="914400" lvl="1" indent="-457200">
                        <a:spcAft>
                          <a:spcPts val="12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35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LPRs</a:t>
                      </a:r>
                    </a:p>
                    <a:p>
                      <a:pPr marL="914400" lvl="1" indent="-457200">
                        <a:spcAft>
                          <a:spcPts val="12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35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Non-U.S</a:t>
                      </a:r>
                      <a:r>
                        <a:rPr lang="en-US" sz="35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Citizens</a:t>
                      </a:r>
                    </a:p>
                    <a:p>
                      <a:pPr marL="914400" lvl="1" indent="-457200"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35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Organizations</a:t>
                      </a:r>
                    </a:p>
                    <a:p>
                      <a:pPr marL="457200" lvl="1" indent="0"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endParaRPr lang="en-US" sz="35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457200" lvl="1" indent="0" algn="ctr">
                        <a:buFont typeface="Wingdings" panose="05000000000000000000" pitchFamily="2" charset="2"/>
                        <a:buNone/>
                      </a:pPr>
                      <a:r>
                        <a:rPr lang="en-US" sz="3500" b="1" u="none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ANYONE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165853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TextBox 5"/>
          <p:cNvSpPr txBox="1">
            <a:spLocks noChangeArrowheads="1"/>
          </p:cNvSpPr>
          <p:nvPr/>
        </p:nvSpPr>
        <p:spPr bwMode="auto">
          <a:xfrm>
            <a:off x="201612" y="960438"/>
            <a:ext cx="9677400" cy="6832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4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First Party v. Third Party Requests</a:t>
            </a:r>
            <a:endParaRPr lang="en-US" sz="40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>
              <a:defRPr/>
            </a:pPr>
            <a:fld id="{E2450276-8B5D-472F-B66B-64FA8FFC7BCB}" type="slidenum">
              <a:rPr lang="en-U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pPr>
                <a:defRPr/>
              </a:pPr>
              <a:t>17</a:t>
            </a:fld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01612" y="2079437"/>
            <a:ext cx="9677400" cy="480593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>
              <a:spcAft>
                <a:spcPts val="1500"/>
              </a:spcAft>
              <a:buNone/>
            </a:pPr>
            <a:r>
              <a:rPr lang="en-US" sz="4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4000" b="1" baseline="30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</a:t>
            </a:r>
            <a:r>
              <a:rPr lang="en-US" sz="4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Party Request</a:t>
            </a:r>
          </a:p>
          <a:p>
            <a:pPr marL="1314450" lvl="1" indent="-571500">
              <a:spcAft>
                <a:spcPts val="1500"/>
              </a:spcAft>
              <a:buFont typeface="Arial" panose="020B0604020202020204" pitchFamily="34" charset="0"/>
              <a:buChar char="•"/>
            </a:pPr>
            <a:r>
              <a:rPr lang="en-US" sz="4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When an individual asks for records about him/herself.  </a:t>
            </a:r>
            <a:br>
              <a:rPr lang="en-US" sz="4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40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Aft>
                <a:spcPts val="1500"/>
              </a:spcAft>
            </a:pPr>
            <a:r>
              <a:rPr lang="en-US" sz="4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4000" b="1" baseline="30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rd</a:t>
            </a:r>
            <a:r>
              <a:rPr lang="en-US" sz="4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Party Request</a:t>
            </a:r>
          </a:p>
          <a:p>
            <a:pPr marL="1314450" lvl="1" indent="-571500">
              <a:spcAft>
                <a:spcPts val="1500"/>
              </a:spcAft>
              <a:buFont typeface="Arial" panose="020B0604020202020204" pitchFamily="34" charset="0"/>
              <a:buChar char="•"/>
            </a:pPr>
            <a:r>
              <a:rPr lang="en-US" sz="4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When someone seeks records about another individual.</a:t>
            </a:r>
          </a:p>
        </p:txBody>
      </p:sp>
    </p:spTree>
    <p:extLst>
      <p:ext uri="{BB962C8B-B14F-4D97-AF65-F5344CB8AC3E}">
        <p14:creationId xmlns:p14="http://schemas.microsoft.com/office/powerpoint/2010/main" val="7072686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TextBox 5"/>
          <p:cNvSpPr txBox="1">
            <a:spLocks noChangeArrowheads="1"/>
          </p:cNvSpPr>
          <p:nvPr/>
        </p:nvSpPr>
        <p:spPr bwMode="auto">
          <a:xfrm>
            <a:off x="201612" y="960438"/>
            <a:ext cx="9677400" cy="6832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4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Processing Requests</a:t>
            </a:r>
            <a:endParaRPr lang="en-US" sz="40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>
              <a:defRPr/>
            </a:pPr>
            <a:fld id="{E2450276-8B5D-472F-B66B-64FA8FFC7BCB}" type="slidenum">
              <a:rPr lang="en-U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pPr>
                <a:defRPr/>
              </a:pPr>
              <a:t>18</a:t>
            </a:fld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25332" y="1798637"/>
            <a:ext cx="9029961" cy="499829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>
              <a:spcAft>
                <a:spcPts val="1500"/>
              </a:spcAft>
              <a:buNone/>
            </a:pPr>
            <a:r>
              <a:rPr lang="en-US" sz="4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4000" b="1" baseline="30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</a:t>
            </a:r>
            <a:r>
              <a:rPr lang="en-US" sz="4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Party Requests</a:t>
            </a:r>
          </a:p>
          <a:p>
            <a:pPr marL="971550" lvl="2" indent="-571500">
              <a:spcAft>
                <a:spcPts val="1500"/>
              </a:spcAft>
              <a:buFont typeface="Arial" panose="020B0604020202020204" pitchFamily="34" charset="0"/>
              <a:buChar char="•"/>
            </a:pPr>
            <a:r>
              <a:rPr lang="en-US" sz="4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Process 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first under the Privacy     </a:t>
            </a:r>
            <a:b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Act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then under the FOIA for the </a:t>
            </a:r>
            <a:b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greatest 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disclosure</a:t>
            </a:r>
            <a:r>
              <a:rPr lang="en-US" sz="4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lvl="1" indent="0">
              <a:spcAft>
                <a:spcPts val="1500"/>
              </a:spcAft>
            </a:pPr>
            <a:endParaRPr lang="en-US" sz="40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1" indent="0">
              <a:spcAft>
                <a:spcPts val="1500"/>
              </a:spcAft>
            </a:pPr>
            <a:r>
              <a:rPr lang="en-US" sz="4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4000" b="1" baseline="30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rd</a:t>
            </a:r>
            <a:r>
              <a:rPr lang="en-US" sz="4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Party </a:t>
            </a:r>
            <a:r>
              <a:rPr lang="en-US" sz="4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Requests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71550" lvl="2" indent="-571500">
              <a:spcAft>
                <a:spcPts val="1500"/>
              </a:spcAft>
              <a:buFont typeface="Arial" panose="020B0604020202020204" pitchFamily="34" charset="0"/>
              <a:buChar char="•"/>
            </a:pPr>
            <a:r>
              <a:rPr lang="en-US" sz="4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Process only under FOIA</a:t>
            </a:r>
            <a:endParaRPr lang="en-US" sz="4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535703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TextBox 5"/>
          <p:cNvSpPr txBox="1">
            <a:spLocks noChangeArrowheads="1"/>
          </p:cNvSpPr>
          <p:nvPr/>
        </p:nvSpPr>
        <p:spPr bwMode="auto">
          <a:xfrm>
            <a:off x="201612" y="960438"/>
            <a:ext cx="9677400" cy="6832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4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How to Process </a:t>
            </a:r>
            <a:r>
              <a:rPr lang="en-US" sz="4000" b="1" i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First Party Requests</a:t>
            </a:r>
            <a:endParaRPr lang="en-US" sz="40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>
              <a:defRPr/>
            </a:pPr>
            <a:fld id="{E2450276-8B5D-472F-B66B-64FA8FFC7BCB}" type="slidenum">
              <a:rPr lang="en-U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pPr>
                <a:defRPr/>
              </a:pPr>
              <a:t>19</a:t>
            </a:fld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01612" y="1468161"/>
            <a:ext cx="9677400" cy="612167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square" anchor="ctr">
            <a:spAutoFit/>
          </a:bodyPr>
          <a:lstStyle/>
          <a:p>
            <a:pPr marL="514350" indent="-514350">
              <a:spcAft>
                <a:spcPts val="1000"/>
              </a:spcAft>
              <a:buAutoNum type="arabicPeriod"/>
            </a:pPr>
            <a:r>
              <a:rPr lang="en-US" sz="3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 the record a Privacy Act record?</a:t>
            </a:r>
          </a:p>
          <a:p>
            <a:pPr marL="1257300" lvl="1" indent="-514350"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If 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continue to FOIA analysis.</a:t>
            </a:r>
          </a:p>
          <a:p>
            <a:pPr marL="1257300" lvl="1" indent="-514350"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If 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yes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continue to next question.</a:t>
            </a:r>
            <a:endParaRPr lang="en-US" sz="28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spcAft>
                <a:spcPts val="1000"/>
              </a:spcAft>
              <a:buAutoNum type="arabicPeriod"/>
            </a:pPr>
            <a:r>
              <a:rPr lang="en-US" sz="3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Does </a:t>
            </a:r>
            <a:r>
              <a:rPr lang="en-US" sz="3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Privacy Act exemption apply?</a:t>
            </a:r>
          </a:p>
          <a:p>
            <a:pPr marL="1200150" lvl="1" indent="-457200"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If 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release. </a:t>
            </a:r>
          </a:p>
          <a:p>
            <a:pPr marL="1200150" lvl="1" indent="-457200"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If 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yes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continue to FOIA analysis.</a:t>
            </a:r>
          </a:p>
          <a:p>
            <a:pPr marL="514350" indent="-514350">
              <a:spcAft>
                <a:spcPts val="1000"/>
              </a:spcAft>
              <a:buAutoNum type="arabicPeriod"/>
            </a:pPr>
            <a:r>
              <a:rPr lang="en-US" sz="3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Does a FOIA exemption apply? </a:t>
            </a:r>
          </a:p>
          <a:p>
            <a:pPr marL="1200150" lvl="1" indent="-457200"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If 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release. </a:t>
            </a:r>
          </a:p>
          <a:p>
            <a:pPr marL="1200150" lvl="1" indent="-457200"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If 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yes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withhold.</a:t>
            </a:r>
          </a:p>
          <a:p>
            <a:pPr algn="ctr">
              <a:spcAft>
                <a:spcPts val="1200"/>
              </a:spcAft>
            </a:pPr>
            <a:r>
              <a:rPr lang="en-US" sz="30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Information can only be withheld when </a:t>
            </a:r>
            <a:r>
              <a:rPr lang="en-US" sz="3000" b="1" i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both</a:t>
            </a:r>
            <a:r>
              <a:rPr lang="en-US" sz="30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30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0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Privacy </a:t>
            </a:r>
            <a:r>
              <a:rPr lang="en-US" sz="30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Act and FOIA exemptions apply.</a:t>
            </a:r>
            <a:endParaRPr lang="en-US" sz="30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636906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TextBox 5"/>
          <p:cNvSpPr txBox="1">
            <a:spLocks noChangeArrowheads="1"/>
          </p:cNvSpPr>
          <p:nvPr/>
        </p:nvSpPr>
        <p:spPr bwMode="auto">
          <a:xfrm>
            <a:off x="201612" y="960438"/>
            <a:ext cx="9677400" cy="6832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4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Purpose of the Privacy Act</a:t>
            </a:r>
            <a:endParaRPr lang="en-US" sz="40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11212" y="1779144"/>
            <a:ext cx="8458200" cy="498893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>
              <a:spcAft>
                <a:spcPts val="1500"/>
              </a:spcAft>
              <a:buNone/>
            </a:pPr>
            <a:r>
              <a:rPr lang="en-US" sz="35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Protect the privacy of the individuals about whom the government maintains records by: </a:t>
            </a:r>
          </a:p>
          <a:p>
            <a:pPr marL="1485900" lvl="1" indent="-742950">
              <a:spcAft>
                <a:spcPts val="1200"/>
              </a:spcAft>
              <a:buFont typeface="+mj-lt"/>
              <a:buAutoNum type="arabicPeriod"/>
            </a:pPr>
            <a:r>
              <a:rPr lang="en-US" sz="3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Limiting the collection, maintenance, use, and disclosure of personally identifiable information.</a:t>
            </a:r>
          </a:p>
          <a:p>
            <a:pPr marL="1485900" lvl="1" indent="-742950">
              <a:spcAft>
                <a:spcPts val="600"/>
              </a:spcAft>
              <a:buFont typeface="+mj-lt"/>
              <a:buAutoNum type="arabicPeriod"/>
            </a:pPr>
            <a:r>
              <a:rPr lang="en-US" sz="3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Allowing individuals to request access to, amendment of, and an accounting of disclosures concerning records  about themselves.</a:t>
            </a:r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>
              <a:defRPr/>
            </a:pPr>
            <a:fld id="{E2450276-8B5D-472F-B66B-64FA8FFC7BCB}" type="slidenum">
              <a:rPr lang="en-U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pPr>
                <a:defRPr/>
              </a:pPr>
              <a:t>2</a:t>
            </a:fld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44512" y="6766858"/>
            <a:ext cx="8915400" cy="68326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lvl="1" indent="0">
              <a:spcAft>
                <a:spcPts val="600"/>
              </a:spcAft>
            </a:pPr>
            <a:r>
              <a:rPr lang="en-US" sz="40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General </a:t>
            </a:r>
            <a:r>
              <a:rPr lang="en-US" sz="40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Presumption is </a:t>
            </a:r>
            <a:r>
              <a:rPr lang="en-US" sz="40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Protection</a:t>
            </a:r>
            <a:endParaRPr lang="en-US" sz="40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TextBox 5"/>
          <p:cNvSpPr txBox="1">
            <a:spLocks noChangeArrowheads="1"/>
          </p:cNvSpPr>
          <p:nvPr/>
        </p:nvSpPr>
        <p:spPr bwMode="auto">
          <a:xfrm>
            <a:off x="201612" y="960438"/>
            <a:ext cx="9677400" cy="6832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4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How to Process </a:t>
            </a:r>
            <a:r>
              <a:rPr lang="en-US" sz="4000" b="1" i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Third Party Requests</a:t>
            </a:r>
            <a:endParaRPr lang="en-US" sz="40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>
              <a:defRPr/>
            </a:pPr>
            <a:fld id="{E2450276-8B5D-472F-B66B-64FA8FFC7BCB}" type="slidenum">
              <a:rPr lang="en-U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pPr>
                <a:defRPr/>
              </a:pPr>
              <a:t>20</a:t>
            </a:fld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60669" y="2110914"/>
            <a:ext cx="9677400" cy="457253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square" anchor="ctr">
            <a:spAutoFit/>
          </a:bodyPr>
          <a:lstStyle/>
          <a:p>
            <a:pPr marL="457200" indent="-4572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3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Process third party requests for Privacy Act records under the FOIA only.</a:t>
            </a:r>
          </a:p>
          <a:p>
            <a:pPr marL="457200" indent="-4572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3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Release records if FOIA </a:t>
            </a:r>
            <a:r>
              <a:rPr lang="en-US" sz="3400" b="1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requires</a:t>
            </a:r>
            <a:r>
              <a:rPr lang="en-US" sz="3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disclosure:</a:t>
            </a:r>
          </a:p>
          <a:p>
            <a:pPr marL="1200150" lvl="1" indent="-457200">
              <a:spcAft>
                <a:spcPts val="1200"/>
              </a:spcAft>
              <a:buFontTx/>
              <a:buChar char="-"/>
            </a:pPr>
            <a:r>
              <a:rPr lang="en-US" sz="3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FOIA requires disclosure if no FOIA exemption applies.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Agency generally needs a FOIA request in hand to release Privacy Act records.</a:t>
            </a:r>
            <a:r>
              <a:rPr lang="en-US" sz="34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br>
              <a:rPr lang="en-US" sz="34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4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							</a:t>
            </a:r>
            <a:r>
              <a:rPr lang="en-US" sz="2000" u="sng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Bartel</a:t>
            </a:r>
            <a:r>
              <a:rPr lang="en-US" sz="2000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v. FAA</a:t>
            </a:r>
            <a:r>
              <a:rPr lang="en-US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725 F.2d 1403 (D.C. Cir. 1984). </a:t>
            </a:r>
            <a:r>
              <a:rPr lang="en-US" sz="20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323359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TextBox 5"/>
          <p:cNvSpPr txBox="1">
            <a:spLocks noChangeArrowheads="1"/>
          </p:cNvSpPr>
          <p:nvPr/>
        </p:nvSpPr>
        <p:spPr bwMode="auto">
          <a:xfrm>
            <a:off x="201612" y="960438"/>
            <a:ext cx="9677400" cy="6832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4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Q&amp;A</a:t>
            </a:r>
            <a:endParaRPr lang="en-US" sz="40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>
              <a:defRPr/>
            </a:pPr>
            <a:fld id="{E2450276-8B5D-472F-B66B-64FA8FFC7BCB}" type="slidenum">
              <a:rPr lang="en-U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pPr>
                <a:defRPr/>
              </a:pPr>
              <a:t>21</a:t>
            </a:fld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01612" y="1784943"/>
            <a:ext cx="9677400" cy="536146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square" anchor="ctr">
            <a:spAutoFit/>
          </a:bodyPr>
          <a:lstStyle/>
          <a:p>
            <a:pPr>
              <a:spcAft>
                <a:spcPts val="1200"/>
              </a:spcAft>
            </a:pPr>
            <a:r>
              <a:rPr lang="en-US" sz="35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U.S. Citizen seeks records about their criminal investigation.  These records are part of a Privacy Act system of records that is exempt from the access provision of the Privacy Act.  The response letter may contain which of the following:</a:t>
            </a:r>
          </a:p>
          <a:p>
            <a:pPr marL="1257300" lvl="1" indent="-514350">
              <a:spcAft>
                <a:spcPts val="1200"/>
              </a:spcAft>
              <a:buAutoNum type="alphaUcPeriod"/>
            </a:pPr>
            <a:r>
              <a:rPr lang="en-US" sz="35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FOIA Exemptions</a:t>
            </a:r>
          </a:p>
          <a:p>
            <a:pPr marL="1257300" lvl="1" indent="-514350">
              <a:spcAft>
                <a:spcPts val="1200"/>
              </a:spcAft>
              <a:buAutoNum type="alphaUcPeriod"/>
            </a:pPr>
            <a:r>
              <a:rPr lang="en-US" sz="35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Privacy Act Exemptions </a:t>
            </a:r>
          </a:p>
          <a:p>
            <a:pPr marL="1257300" lvl="1" indent="-514350">
              <a:spcAft>
                <a:spcPts val="1200"/>
              </a:spcAft>
              <a:buAutoNum type="alphaUcPeriod"/>
            </a:pPr>
            <a:r>
              <a:rPr lang="en-US" sz="35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FOIA and Privacy Act Exemptions  </a:t>
            </a:r>
          </a:p>
          <a:p>
            <a:pPr marL="514350" indent="-514350">
              <a:spcAft>
                <a:spcPts val="1200"/>
              </a:spcAft>
              <a:buAutoNum type="arabicPeriod"/>
            </a:pPr>
            <a:endParaRPr lang="en-US" sz="35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313284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TextBox 5"/>
          <p:cNvSpPr txBox="1">
            <a:spLocks noChangeArrowheads="1"/>
          </p:cNvSpPr>
          <p:nvPr/>
        </p:nvSpPr>
        <p:spPr bwMode="auto">
          <a:xfrm>
            <a:off x="201612" y="960438"/>
            <a:ext cx="9677400" cy="6832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4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Q&amp;A</a:t>
            </a:r>
            <a:endParaRPr lang="en-US" sz="40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>
              <a:defRPr/>
            </a:pPr>
            <a:fld id="{E2450276-8B5D-472F-B66B-64FA8FFC7BCB}" type="slidenum">
              <a:rPr lang="en-U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pPr>
                <a:defRPr/>
              </a:pPr>
              <a:t>22</a:t>
            </a:fld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01612" y="1874837"/>
            <a:ext cx="9677400" cy="432733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square" anchor="ctr">
            <a:spAutoFit/>
          </a:bodyPr>
          <a:lstStyle/>
          <a:p>
            <a:pPr>
              <a:spcAft>
                <a:spcPts val="1200"/>
              </a:spcAft>
            </a:pPr>
            <a:r>
              <a:rPr lang="en-US" sz="35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U.S. Citizen seeks records about their neighbor’s criminal investigation.  The response letter may contain which of the following:</a:t>
            </a:r>
          </a:p>
          <a:p>
            <a:pPr marL="1257300" lvl="1" indent="-514350">
              <a:spcAft>
                <a:spcPts val="1200"/>
              </a:spcAft>
              <a:buAutoNum type="alphaUcPeriod"/>
            </a:pPr>
            <a:r>
              <a:rPr lang="en-US" sz="35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FOIA Exemptions</a:t>
            </a:r>
          </a:p>
          <a:p>
            <a:pPr marL="1257300" lvl="1" indent="-514350">
              <a:spcAft>
                <a:spcPts val="1200"/>
              </a:spcAft>
              <a:buAutoNum type="alphaUcPeriod"/>
            </a:pPr>
            <a:r>
              <a:rPr lang="en-US" sz="35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Privacy Act Exemptions </a:t>
            </a:r>
          </a:p>
          <a:p>
            <a:pPr marL="1257300" lvl="1" indent="-514350">
              <a:spcAft>
                <a:spcPts val="1200"/>
              </a:spcAft>
              <a:buAutoNum type="alphaUcPeriod"/>
            </a:pPr>
            <a:r>
              <a:rPr lang="en-US" sz="35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FOIA and Privacy Act Exemptions  </a:t>
            </a:r>
          </a:p>
          <a:p>
            <a:pPr marL="514350" indent="-514350">
              <a:spcAft>
                <a:spcPts val="1200"/>
              </a:spcAft>
              <a:buAutoNum type="arabicPeriod"/>
            </a:pPr>
            <a:endParaRPr lang="en-US" sz="35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224825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TextBox 5"/>
          <p:cNvSpPr txBox="1">
            <a:spLocks noChangeArrowheads="1"/>
          </p:cNvSpPr>
          <p:nvPr/>
        </p:nvSpPr>
        <p:spPr bwMode="auto">
          <a:xfrm>
            <a:off x="201612" y="960438"/>
            <a:ext cx="9677400" cy="6832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4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Privacy Act Exemptions</a:t>
            </a:r>
            <a:endParaRPr lang="en-US" sz="40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>
              <a:defRPr/>
            </a:pPr>
            <a:fld id="{E2450276-8B5D-472F-B66B-64FA8FFC7BCB}" type="slidenum">
              <a:rPr lang="en-U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pPr>
                <a:defRPr/>
              </a:pPr>
              <a:t>23</a:t>
            </a:fld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01612" y="1829546"/>
            <a:ext cx="9677400" cy="499829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square" anchor="ctr">
            <a:spAutoFit/>
          </a:bodyPr>
          <a:lstStyle/>
          <a:p>
            <a:pPr>
              <a:spcAft>
                <a:spcPts val="1200"/>
              </a:spcAft>
            </a:pPr>
            <a:r>
              <a:rPr lang="en-US" sz="3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 Exemptions</a:t>
            </a:r>
          </a:p>
          <a:p>
            <a:pPr marL="1200150" lvl="1" indent="-4572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35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One special</a:t>
            </a:r>
          </a:p>
          <a:p>
            <a:pPr marL="1200150" lvl="1" indent="-4572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35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Two general 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(apply to entire record)</a:t>
            </a:r>
            <a:endParaRPr lang="en-US" sz="3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00150" lvl="1" indent="-4572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35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Seven specific 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(require segregation)</a:t>
            </a:r>
            <a:b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sz="35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exemptions apply to certain Privacy Act provisions, such as those concerning access and amendment.   </a:t>
            </a:r>
          </a:p>
        </p:txBody>
      </p:sp>
    </p:spTree>
    <p:extLst>
      <p:ext uri="{BB962C8B-B14F-4D97-AF65-F5344CB8AC3E}">
        <p14:creationId xmlns:p14="http://schemas.microsoft.com/office/powerpoint/2010/main" val="39217981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TextBox 5"/>
          <p:cNvSpPr txBox="1">
            <a:spLocks noChangeArrowheads="1"/>
          </p:cNvSpPr>
          <p:nvPr/>
        </p:nvSpPr>
        <p:spPr bwMode="auto">
          <a:xfrm>
            <a:off x="201612" y="960438"/>
            <a:ext cx="9677400" cy="6832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4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One Special Exemption</a:t>
            </a:r>
            <a:endParaRPr lang="en-US" sz="40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>
              <a:defRPr/>
            </a:pPr>
            <a:fld id="{E2450276-8B5D-472F-B66B-64FA8FFC7BCB}" type="slidenum">
              <a:rPr lang="en-U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pPr>
                <a:defRPr/>
              </a:pPr>
              <a:t>24</a:t>
            </a:fld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11212" y="1874837"/>
            <a:ext cx="8458200" cy="518718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>
              <a:spcBef>
                <a:spcPts val="0"/>
              </a:spcBef>
              <a:spcAft>
                <a:spcPts val="1800"/>
              </a:spcAft>
              <a:buNone/>
            </a:pPr>
            <a:r>
              <a:rPr lang="en-US" sz="35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Section 552a(d)(5) exempts from disclosure: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40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spcBef>
                <a:spcPts val="0"/>
              </a:spcBef>
              <a:spcAft>
                <a:spcPts val="1800"/>
              </a:spcAft>
            </a:pPr>
            <a:r>
              <a:rPr lang="en-US" sz="3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“Any information compiled in reasonable anticipation of a </a:t>
            </a:r>
            <a:r>
              <a:rPr lang="en-US" sz="3600" b="1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civil</a:t>
            </a:r>
            <a:r>
              <a:rPr lang="en-US" sz="3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action or proceeding.”</a:t>
            </a:r>
            <a:endParaRPr lang="en-US" sz="35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Aft>
                <a:spcPts val="1800"/>
              </a:spcAft>
            </a:pPr>
            <a:r>
              <a:rPr lang="en-US" sz="35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Self-executing exemption.  </a:t>
            </a:r>
          </a:p>
          <a:p>
            <a:pPr>
              <a:spcAft>
                <a:spcPts val="0"/>
              </a:spcAft>
            </a:pPr>
            <a:endParaRPr lang="en-US" sz="35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Aft>
                <a:spcPts val="1800"/>
              </a:spcAft>
            </a:pPr>
            <a:r>
              <a:rPr lang="en-US" sz="3500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FOIA Exemption</a:t>
            </a:r>
            <a:r>
              <a:rPr lang="en-US" sz="35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5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en-US" sz="35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(attorney work-product) </a:t>
            </a:r>
            <a:r>
              <a:rPr lang="en-US" sz="4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				</a:t>
            </a:r>
          </a:p>
        </p:txBody>
      </p:sp>
    </p:spTree>
    <p:extLst>
      <p:ext uri="{BB962C8B-B14F-4D97-AF65-F5344CB8AC3E}">
        <p14:creationId xmlns:p14="http://schemas.microsoft.com/office/powerpoint/2010/main" val="18556144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TextBox 5"/>
          <p:cNvSpPr txBox="1">
            <a:spLocks noChangeArrowheads="1"/>
          </p:cNvSpPr>
          <p:nvPr/>
        </p:nvSpPr>
        <p:spPr bwMode="auto">
          <a:xfrm>
            <a:off x="201612" y="960438"/>
            <a:ext cx="9677400" cy="6832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4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Two General Exemptions </a:t>
            </a:r>
            <a:endParaRPr lang="en-US" sz="40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>
              <a:defRPr/>
            </a:pPr>
            <a:fld id="{E2450276-8B5D-472F-B66B-64FA8FFC7BCB}" type="slidenum">
              <a:rPr lang="en-U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pPr>
                <a:defRPr/>
              </a:pPr>
              <a:t>25</a:t>
            </a:fld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11212" y="1880516"/>
            <a:ext cx="8458200" cy="526297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>
              <a:spcBef>
                <a:spcPts val="0"/>
              </a:spcBef>
              <a:buNone/>
            </a:pPr>
            <a:r>
              <a:rPr lang="en-US" sz="35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(j)(1): </a:t>
            </a:r>
            <a:r>
              <a:rPr lang="en-US" sz="35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CIA</a:t>
            </a:r>
            <a:r>
              <a:rPr lang="en-US" sz="35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5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systems of records.</a:t>
            </a:r>
          </a:p>
          <a:p>
            <a:pPr>
              <a:spcBef>
                <a:spcPts val="0"/>
              </a:spcBef>
              <a:buNone/>
            </a:pPr>
            <a:endParaRPr lang="en-US" sz="35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0"/>
              </a:spcBef>
              <a:buNone/>
            </a:pPr>
            <a:r>
              <a:rPr lang="en-US" sz="3500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FOIA Exemption</a:t>
            </a:r>
            <a:r>
              <a:rPr lang="en-US" sz="35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5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en-US" sz="35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0"/>
              </a:spcBef>
              <a:buNone/>
            </a:pPr>
            <a:endParaRPr lang="en-US" sz="35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0"/>
              </a:spcBef>
            </a:pPr>
            <a:r>
              <a:rPr lang="en-US" sz="35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(j)(2): </a:t>
            </a:r>
            <a:r>
              <a:rPr lang="en-US" sz="35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Systems of records maintained </a:t>
            </a:r>
            <a:r>
              <a:rPr lang="en-US" sz="35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by a </a:t>
            </a:r>
            <a:r>
              <a:rPr lang="en-US" sz="35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principal function </a:t>
            </a:r>
            <a:r>
              <a:rPr lang="en-US" sz="35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criminal law enforcement agency and the records were </a:t>
            </a:r>
            <a:r>
              <a:rPr lang="en-US" sz="35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compiled for criminal law enforcement </a:t>
            </a:r>
            <a:r>
              <a:rPr lang="en-US" sz="35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purposes</a:t>
            </a:r>
            <a:r>
              <a:rPr lang="en-US" sz="35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35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0"/>
              </a:spcBef>
            </a:pPr>
            <a:endParaRPr lang="en-US" sz="3500" u="sng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0"/>
              </a:spcBef>
            </a:pPr>
            <a:r>
              <a:rPr lang="en-US" sz="3500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FOIA Exemption</a:t>
            </a:r>
            <a:r>
              <a:rPr lang="en-US" sz="35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5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endParaRPr lang="en-US" sz="35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531023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TextBox 5"/>
          <p:cNvSpPr txBox="1">
            <a:spLocks noChangeArrowheads="1"/>
          </p:cNvSpPr>
          <p:nvPr/>
        </p:nvSpPr>
        <p:spPr bwMode="auto">
          <a:xfrm>
            <a:off x="201612" y="960438"/>
            <a:ext cx="9677400" cy="6832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4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Seven Specific Exemptions</a:t>
            </a:r>
            <a:endParaRPr lang="en-US" sz="40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>
              <a:defRPr/>
            </a:pPr>
            <a:fld id="{E2450276-8B5D-472F-B66B-64FA8FFC7BCB}" type="slidenum">
              <a:rPr lang="en-U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pPr>
                <a:defRPr/>
              </a:pPr>
              <a:t>26</a:t>
            </a:fld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11212" y="1874837"/>
            <a:ext cx="8458200" cy="371178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>
              <a:spcBef>
                <a:spcPts val="0"/>
              </a:spcBef>
            </a:pPr>
            <a:r>
              <a:rPr lang="en-US" sz="35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Agency may exempt a system of records if it contains:    </a:t>
            </a:r>
            <a:endParaRPr lang="en-US" sz="35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0"/>
              </a:spcBef>
            </a:pPr>
            <a:endParaRPr lang="en-US" sz="35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0"/>
              </a:spcBef>
              <a:buNone/>
            </a:pPr>
            <a:r>
              <a:rPr lang="en-US" sz="35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(k)(1): </a:t>
            </a:r>
            <a:r>
              <a:rPr lang="en-US" sz="35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Classified information </a:t>
            </a:r>
          </a:p>
          <a:p>
            <a:pPr>
              <a:spcBef>
                <a:spcPts val="0"/>
              </a:spcBef>
              <a:buNone/>
            </a:pPr>
            <a:endParaRPr lang="en-US" sz="3500" b="1" u="sng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0"/>
              </a:spcBef>
              <a:buNone/>
            </a:pPr>
            <a:r>
              <a:rPr lang="en-US" sz="3500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FOIA Exemption</a:t>
            </a:r>
            <a:r>
              <a:rPr lang="en-US" sz="35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5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35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>
              <a:spcBef>
                <a:spcPts val="0"/>
              </a:spcBef>
              <a:buNone/>
            </a:pPr>
            <a:endParaRPr lang="en-US" sz="35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589561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TextBox 5"/>
          <p:cNvSpPr txBox="1">
            <a:spLocks noChangeArrowheads="1"/>
          </p:cNvSpPr>
          <p:nvPr/>
        </p:nvSpPr>
        <p:spPr bwMode="auto">
          <a:xfrm>
            <a:off x="201612" y="960438"/>
            <a:ext cx="9677400" cy="6832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4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Seven Specific Exemptions</a:t>
            </a:r>
            <a:endParaRPr lang="en-US" sz="40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>
              <a:defRPr/>
            </a:pPr>
            <a:fld id="{E2450276-8B5D-472F-B66B-64FA8FFC7BCB}" type="slidenum">
              <a:rPr lang="en-U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pPr>
                <a:defRPr/>
              </a:pPr>
              <a:t>27</a:t>
            </a:fld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54062" y="1951037"/>
            <a:ext cx="8572500" cy="619368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>
              <a:spcBef>
                <a:spcPts val="0"/>
              </a:spcBef>
              <a:buNone/>
            </a:pPr>
            <a:r>
              <a:rPr lang="en-US" sz="35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(k)(2): Generally applies to </a:t>
            </a:r>
            <a:r>
              <a:rPr lang="en-US" sz="35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investigatory material </a:t>
            </a:r>
            <a:r>
              <a:rPr lang="en-US" sz="35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compiled for </a:t>
            </a:r>
            <a:r>
              <a:rPr lang="en-US" sz="35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law enforcement purposes, other than material within the scope of subsection (j)(2</a:t>
            </a:r>
            <a:r>
              <a:rPr lang="en-US" sz="35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pPr>
              <a:spcBef>
                <a:spcPts val="0"/>
              </a:spcBef>
              <a:buNone/>
            </a:pPr>
            <a:endParaRPr lang="en-US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1" indent="0">
              <a:spcBef>
                <a:spcPts val="0"/>
              </a:spcBef>
            </a:pPr>
            <a:r>
              <a:rPr lang="en-US" sz="3500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FOIA Exemption</a:t>
            </a:r>
            <a:r>
              <a:rPr lang="en-US" sz="35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5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r>
              <a:rPr lang="en-US" sz="35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35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1" indent="0">
              <a:spcBef>
                <a:spcPts val="0"/>
              </a:spcBef>
            </a:pPr>
            <a:endParaRPr lang="en-US" sz="28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1" indent="0">
              <a:spcBef>
                <a:spcPts val="0"/>
              </a:spcBef>
            </a:pPr>
            <a:r>
              <a:rPr lang="en-US" sz="35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NOTE:</a:t>
            </a:r>
            <a:r>
              <a:rPr lang="en-US" sz="35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(k)(2) is </a:t>
            </a:r>
            <a:r>
              <a:rPr lang="en-US" sz="3500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limited</a:t>
            </a:r>
            <a:r>
              <a:rPr lang="en-US" sz="35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if the record resulted in a denied right, privilege, or benefit that the individual would otherwise be entitled, or for which he or she would otherwise be eligible.</a:t>
            </a:r>
          </a:p>
          <a:p>
            <a:pPr marL="0" lvl="1" indent="0">
              <a:spcBef>
                <a:spcPts val="0"/>
              </a:spcBef>
            </a:pPr>
            <a:endParaRPr lang="en-US" sz="35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806315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TextBox 5"/>
          <p:cNvSpPr txBox="1">
            <a:spLocks noChangeArrowheads="1"/>
          </p:cNvSpPr>
          <p:nvPr/>
        </p:nvSpPr>
        <p:spPr bwMode="auto">
          <a:xfrm>
            <a:off x="201612" y="960438"/>
            <a:ext cx="9677400" cy="6832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4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Seven Specific Exemptions</a:t>
            </a:r>
            <a:endParaRPr lang="en-US" sz="40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>
              <a:defRPr/>
            </a:pPr>
            <a:fld id="{E2450276-8B5D-472F-B66B-64FA8FFC7BCB}" type="slidenum">
              <a:rPr lang="en-U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pPr>
                <a:defRPr/>
              </a:pPr>
              <a:t>28</a:t>
            </a:fld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77862" y="2332037"/>
            <a:ext cx="8724900" cy="40811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>
              <a:spcBef>
                <a:spcPts val="0"/>
              </a:spcBef>
              <a:buNone/>
            </a:pPr>
            <a:r>
              <a:rPr lang="en-US" sz="4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(k)(3): </a:t>
            </a:r>
            <a:r>
              <a:rPr lang="en-US" sz="4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U.S. Secret Service </a:t>
            </a:r>
            <a:r>
              <a:rPr lang="en-US" sz="4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information</a:t>
            </a:r>
          </a:p>
          <a:p>
            <a:pPr>
              <a:spcBef>
                <a:spcPts val="0"/>
              </a:spcBef>
              <a:buNone/>
            </a:pPr>
            <a:endParaRPr lang="en-US" sz="4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0"/>
              </a:spcBef>
              <a:buNone/>
            </a:pPr>
            <a:r>
              <a:rPr lang="en-US" sz="4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(k)(4): required by statute to be maintained and used solely as </a:t>
            </a:r>
            <a:r>
              <a:rPr lang="en-US" sz="4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statistical records</a:t>
            </a:r>
            <a:r>
              <a:rPr lang="en-US" sz="4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4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0"/>
              </a:spcBef>
              <a:buNone/>
            </a:pPr>
            <a:r>
              <a:rPr lang="en-US" sz="35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>
              <a:spcBef>
                <a:spcPts val="0"/>
              </a:spcBef>
              <a:buNone/>
            </a:pPr>
            <a:endParaRPr lang="en-US" sz="35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461418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TextBox 5"/>
          <p:cNvSpPr txBox="1">
            <a:spLocks noChangeArrowheads="1"/>
          </p:cNvSpPr>
          <p:nvPr/>
        </p:nvSpPr>
        <p:spPr bwMode="auto">
          <a:xfrm>
            <a:off x="201612" y="960438"/>
            <a:ext cx="9677400" cy="6832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4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Seven Specific Exemptions </a:t>
            </a:r>
            <a:endParaRPr lang="en-US" sz="40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>
              <a:defRPr/>
            </a:pPr>
            <a:fld id="{E2450276-8B5D-472F-B66B-64FA8FFC7BCB}" type="slidenum">
              <a:rPr lang="en-U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pPr>
                <a:defRPr/>
              </a:pPr>
              <a:t>29</a:t>
            </a:fld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11212" y="2179637"/>
            <a:ext cx="8458200" cy="415498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>
              <a:spcBef>
                <a:spcPts val="0"/>
              </a:spcBef>
              <a:buNone/>
            </a:pPr>
            <a:r>
              <a:rPr lang="en-US" sz="35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(k)(5): </a:t>
            </a:r>
            <a:r>
              <a:rPr lang="en-US" sz="35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Source-identifying investigatory material</a:t>
            </a:r>
            <a:r>
              <a:rPr lang="en-US" sz="35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compiled solely for the purpose of determining suitability, eligibility, or </a:t>
            </a:r>
            <a:r>
              <a:rPr lang="en-US" sz="35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qualifications for Federal civilian employment</a:t>
            </a:r>
            <a:r>
              <a:rPr lang="en-US" sz="35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military service, Federal contracts, or access to classified information.</a:t>
            </a:r>
            <a:r>
              <a:rPr lang="en-US" sz="3500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30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spcBef>
                <a:spcPts val="0"/>
              </a:spcBef>
            </a:pPr>
            <a:r>
              <a:rPr lang="en-US" sz="3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en-US" sz="35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0"/>
              </a:spcBef>
            </a:pPr>
            <a:r>
              <a:rPr lang="en-US" sz="3500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FOIA Exemption</a:t>
            </a:r>
            <a:r>
              <a:rPr lang="en-US" sz="35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5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7(C), 7(D)</a:t>
            </a:r>
            <a:endParaRPr lang="en-US" sz="35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834087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TextBox 5"/>
          <p:cNvSpPr txBox="1">
            <a:spLocks noChangeArrowheads="1"/>
          </p:cNvSpPr>
          <p:nvPr/>
        </p:nvSpPr>
        <p:spPr bwMode="auto">
          <a:xfrm>
            <a:off x="201612" y="960438"/>
            <a:ext cx="9677400" cy="6832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4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Purpose of the FOIA</a:t>
            </a:r>
            <a:endParaRPr lang="en-US" sz="40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11212" y="1874837"/>
            <a:ext cx="8458200" cy="419973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marL="571500" indent="-571500">
              <a:spcAft>
                <a:spcPts val="1500"/>
              </a:spcAft>
              <a:buFont typeface="Arial" panose="020B0604020202020204" pitchFamily="34" charset="0"/>
              <a:buChar char="•"/>
            </a:pPr>
            <a:r>
              <a:rPr lang="en-US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Facilitates government transparency and accountability. </a:t>
            </a:r>
          </a:p>
          <a:p>
            <a:pPr marL="571500" indent="-571500">
              <a:spcAft>
                <a:spcPts val="1500"/>
              </a:spcAft>
              <a:buFont typeface="Arial" panose="020B0604020202020204" pitchFamily="34" charset="0"/>
              <a:buChar char="•"/>
            </a:pPr>
            <a:r>
              <a:rPr lang="en-US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Provides a means for the public to “know what the government is up to.” </a:t>
            </a:r>
          </a:p>
          <a:p>
            <a:pPr marL="571500" indent="-57150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Permits agencies to protect certain records that fall within any of the nine FOIA exemptions. </a:t>
            </a:r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>
              <a:defRPr/>
            </a:pPr>
            <a:fld id="{E2450276-8B5D-472F-B66B-64FA8FFC7BCB}" type="slidenum">
              <a:rPr lang="en-U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pPr>
                <a:defRPr/>
              </a:pPr>
              <a:t>3</a:t>
            </a:fld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73112" y="6525573"/>
            <a:ext cx="8458200" cy="68326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>
              <a:buNone/>
            </a:pPr>
            <a:r>
              <a:rPr lang="en-US" sz="40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General Presumption is Disclosure</a:t>
            </a:r>
            <a:endParaRPr lang="en-US" sz="40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47631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TextBox 5"/>
          <p:cNvSpPr txBox="1">
            <a:spLocks noChangeArrowheads="1"/>
          </p:cNvSpPr>
          <p:nvPr/>
        </p:nvSpPr>
        <p:spPr bwMode="auto">
          <a:xfrm>
            <a:off x="201612" y="960438"/>
            <a:ext cx="9677400" cy="6832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4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Seven Specific Exemptions</a:t>
            </a:r>
            <a:endParaRPr lang="en-US" sz="40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>
              <a:defRPr/>
            </a:pPr>
            <a:fld id="{E2450276-8B5D-472F-B66B-64FA8FFC7BCB}" type="slidenum">
              <a:rPr lang="en-U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pPr>
                <a:defRPr/>
              </a:pPr>
              <a:t>30</a:t>
            </a:fld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11212" y="1874837"/>
            <a:ext cx="8458200" cy="457862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>
              <a:spcBef>
                <a:spcPts val="0"/>
              </a:spcBef>
              <a:spcAft>
                <a:spcPts val="1800"/>
              </a:spcAft>
              <a:buNone/>
            </a:pP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(k)(6): </a:t>
            </a:r>
            <a:r>
              <a:rPr lang="en-US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Testing or examination material 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used solely to determine individual </a:t>
            </a:r>
            <a:r>
              <a:rPr lang="en-US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qualifications for appointment or promotion in the Federal service.</a:t>
            </a:r>
            <a:endParaRPr lang="en-US" sz="3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0"/>
              </a:spcBef>
              <a:spcAft>
                <a:spcPts val="1800"/>
              </a:spcAft>
            </a:pP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(k)(7): </a:t>
            </a:r>
            <a:r>
              <a:rPr lang="en-US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Evaluation material used to determine potential for promotion in the armed services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but only to the extent it would reveal the identity of a confidential source 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who was granted an express promise of 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confidentiality.  </a:t>
            </a:r>
          </a:p>
        </p:txBody>
      </p:sp>
    </p:spTree>
    <p:extLst>
      <p:ext uri="{BB962C8B-B14F-4D97-AF65-F5344CB8AC3E}">
        <p14:creationId xmlns:p14="http://schemas.microsoft.com/office/powerpoint/2010/main" val="42690012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TextBox 5"/>
          <p:cNvSpPr txBox="1">
            <a:spLocks noChangeArrowheads="1"/>
          </p:cNvSpPr>
          <p:nvPr/>
        </p:nvSpPr>
        <p:spPr bwMode="auto">
          <a:xfrm>
            <a:off x="201612" y="960438"/>
            <a:ext cx="9677400" cy="6832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4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FOIA and Privacy Act Exemptions</a:t>
            </a:r>
            <a:endParaRPr lang="en-US" sz="40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>
              <a:defRPr/>
            </a:pPr>
            <a:fld id="{E2450276-8B5D-472F-B66B-64FA8FFC7BCB}" type="slidenum">
              <a:rPr lang="en-U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pPr>
                <a:defRPr/>
              </a:pPr>
              <a:t>31</a:t>
            </a:fld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11212" y="2484437"/>
            <a:ext cx="8458200" cy="276383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square" anchor="ctr">
            <a:spAutoFit/>
          </a:bodyPr>
          <a:lstStyle/>
          <a:p>
            <a:pPr marL="571500" indent="-5715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4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FOIA and Privacy Act exemptions are not exact matches.</a:t>
            </a:r>
          </a:p>
          <a:p>
            <a:pPr marL="571500" indent="-571500">
              <a:spcAft>
                <a:spcPts val="1200"/>
              </a:spcAft>
              <a:buFont typeface="Arial" panose="020B0604020202020204" pitchFamily="34" charset="0"/>
              <a:buChar char="•"/>
            </a:pPr>
            <a:endParaRPr lang="en-US" sz="40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71500" indent="-5715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4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 clear about which statute to apply.</a:t>
            </a:r>
          </a:p>
        </p:txBody>
      </p:sp>
    </p:spTree>
    <p:extLst>
      <p:ext uri="{BB962C8B-B14F-4D97-AF65-F5344CB8AC3E}">
        <p14:creationId xmlns:p14="http://schemas.microsoft.com/office/powerpoint/2010/main" val="26354448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TextBox 5"/>
          <p:cNvSpPr txBox="1">
            <a:spLocks noChangeArrowheads="1"/>
          </p:cNvSpPr>
          <p:nvPr/>
        </p:nvSpPr>
        <p:spPr bwMode="auto">
          <a:xfrm>
            <a:off x="201612" y="960438"/>
            <a:ext cx="9677400" cy="12741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4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Third Party Information Within a Privacy Act Record</a:t>
            </a:r>
            <a:endParaRPr lang="en-US" sz="40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>
              <a:defRPr/>
            </a:pPr>
            <a:fld id="{E2450276-8B5D-472F-B66B-64FA8FFC7BCB}" type="slidenum">
              <a:rPr lang="en-U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pPr>
                <a:defRPr/>
              </a:pPr>
              <a:t>32</a:t>
            </a:fld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11212" y="2255837"/>
            <a:ext cx="8458200" cy="453662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square" anchor="ctr">
            <a:spAutoFit/>
          </a:bodyPr>
          <a:lstStyle/>
          <a:p>
            <a:pPr marL="457200" indent="-4572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4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There is no PA equivalent to FOIA Exemptions 6 or 7(C). </a:t>
            </a:r>
          </a:p>
          <a:p>
            <a:pPr>
              <a:spcAft>
                <a:spcPts val="1200"/>
              </a:spcAft>
            </a:pPr>
            <a:endParaRPr lang="en-US" sz="40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4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Third parties may have a legitimate privacy interest in the </a:t>
            </a:r>
            <a:r>
              <a:rPr lang="en-US" sz="4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information, but the Privacy Act may require disclosure.</a:t>
            </a:r>
            <a:endParaRPr lang="en-US" sz="40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185628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TextBox 5"/>
          <p:cNvSpPr txBox="1">
            <a:spLocks noChangeArrowheads="1"/>
          </p:cNvSpPr>
          <p:nvPr/>
        </p:nvSpPr>
        <p:spPr bwMode="auto">
          <a:xfrm>
            <a:off x="201612" y="960438"/>
            <a:ext cx="9677400" cy="6832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4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How have courts addressed this gap?</a:t>
            </a:r>
            <a:endParaRPr lang="en-US" sz="40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>
              <a:defRPr/>
            </a:pPr>
            <a:fld id="{E2450276-8B5D-472F-B66B-64FA8FFC7BCB}" type="slidenum">
              <a:rPr lang="en-U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pPr>
                <a:defRPr/>
              </a:pPr>
              <a:t>33</a:t>
            </a:fld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01662" y="2344690"/>
            <a:ext cx="8877300" cy="317144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square" anchor="ctr">
            <a:spAutoFit/>
          </a:bodyPr>
          <a:lstStyle/>
          <a:p>
            <a:pPr marL="457200" indent="-4572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3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Some courts hold that certain third party information is not part of the requesters “record.” </a:t>
            </a:r>
          </a:p>
          <a:p>
            <a:pPr marL="1200150" lvl="1" indent="-457200">
              <a:spcAft>
                <a:spcPts val="600"/>
              </a:spcAft>
              <a:buFontTx/>
              <a:buChar char="-"/>
            </a:pP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FBI agents and phone numbers. 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400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Nolan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</a:p>
          <a:p>
            <a:pPr marL="1200150" lvl="1" indent="-457200">
              <a:spcAft>
                <a:spcPts val="600"/>
              </a:spcAft>
              <a:buFontTx/>
              <a:buChar char="-"/>
            </a:pP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Non-government info where there is some potential for harassment or harm. 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400" u="sng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DePlanche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601662" y="6310904"/>
            <a:ext cx="7010400" cy="6241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Nolan v. DOJ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1991 WL 36547, *9 (D. Colo. 1991), </a:t>
            </a:r>
            <a:r>
              <a:rPr lang="en-US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aff’d</a:t>
            </a:r>
            <a:r>
              <a:rPr lang="en-US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973 F.2d 843.</a:t>
            </a:r>
          </a:p>
          <a:p>
            <a:r>
              <a:rPr lang="en-US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DePlanche</a:t>
            </a:r>
            <a:r>
              <a:rPr lang="en-US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v. </a:t>
            </a:r>
            <a:r>
              <a:rPr lang="en-US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Califano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549 F. Supp. 685, 693, 696-98 (W.D. Mich. 1982).</a:t>
            </a:r>
          </a:p>
        </p:txBody>
      </p:sp>
    </p:spTree>
    <p:extLst>
      <p:ext uri="{BB962C8B-B14F-4D97-AF65-F5344CB8AC3E}">
        <p14:creationId xmlns:p14="http://schemas.microsoft.com/office/powerpoint/2010/main" val="7595916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01712" y="2255837"/>
            <a:ext cx="8077200" cy="68409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endParaRPr lang="en-US" sz="40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2"/>
          </p:nvPr>
        </p:nvSpPr>
        <p:spPr>
          <a:xfrm>
            <a:off x="7227888" y="6842124"/>
            <a:ext cx="2346325" cy="519113"/>
          </a:xfrm>
        </p:spPr>
        <p:txBody>
          <a:bodyPr/>
          <a:lstStyle/>
          <a:p>
            <a:pPr>
              <a:defRPr/>
            </a:pPr>
            <a:fld id="{E2450276-8B5D-472F-B66B-64FA8FFC7BCB}" type="slidenum">
              <a:rPr lang="en-U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pPr>
                <a:defRPr/>
              </a:pPr>
              <a:t>34</a:t>
            </a:fld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201612" y="960438"/>
            <a:ext cx="9677400" cy="6832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4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Summary</a:t>
            </a:r>
            <a:endParaRPr lang="en-US" sz="40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01612" y="1951037"/>
            <a:ext cx="9677400" cy="512755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square" anchor="ctr">
            <a:spAutoFit/>
          </a:bodyPr>
          <a:lstStyle/>
          <a:p>
            <a:pPr marL="571500" indent="-571500"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en-US" sz="4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Understand how to identify a Privacy Act record. </a:t>
            </a:r>
            <a:br>
              <a:rPr lang="en-US" sz="4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40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71500" indent="-571500"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en-US" sz="4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Process records using one statute and one set of exemptions at a time. </a:t>
            </a:r>
            <a:br>
              <a:rPr lang="en-US" sz="4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40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71500" indent="-571500"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en-US" sz="4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Seek guidance on the interface between Privacy Act and FOIA when needed. </a:t>
            </a:r>
            <a:endParaRPr lang="en-US" sz="4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01712" y="2255837"/>
            <a:ext cx="8077200" cy="68409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endParaRPr lang="en-US" sz="40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2"/>
          </p:nvPr>
        </p:nvSpPr>
        <p:spPr>
          <a:xfrm>
            <a:off x="7227888" y="6842124"/>
            <a:ext cx="2346325" cy="519113"/>
          </a:xfrm>
        </p:spPr>
        <p:txBody>
          <a:bodyPr/>
          <a:lstStyle/>
          <a:p>
            <a:pPr>
              <a:defRPr/>
            </a:pPr>
            <a:fld id="{E2450276-8B5D-472F-B66B-64FA8FFC7BCB}" type="slidenum">
              <a:rPr lang="en-U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pPr>
                <a:defRPr/>
              </a:pPr>
              <a:t>35</a:t>
            </a:fld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201612" y="960438"/>
            <a:ext cx="9677400" cy="6832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4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Resources</a:t>
            </a:r>
            <a:endParaRPr lang="en-US" sz="40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96862" y="1722437"/>
            <a:ext cx="9486900" cy="526297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square" anchor="ctr">
            <a:spAutoFit/>
          </a:bodyPr>
          <a:lstStyle/>
          <a:p>
            <a:r>
              <a:rPr lang="en-US" sz="35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Privacy Act 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5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OMB has primary responsibility for Privacy Act guidance 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5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Agency Privacy Officer 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5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Office of Privacy and Civil Liberties (DOJ Components)</a:t>
            </a:r>
            <a:br>
              <a:rPr lang="en-US" sz="35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5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5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FOIA 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5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Agency FOIA Officer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5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DOJ Office of Information Policy </a:t>
            </a:r>
            <a:endParaRPr lang="en-US" sz="35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650425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1"/>
          <p:cNvPicPr>
            <a:picLocks noChangeAspect="1" noChangeArrowheads="1"/>
          </p:cNvPicPr>
          <p:nvPr/>
        </p:nvPicPr>
        <p:blipFill>
          <a:blip r:embed="rId3" cstate="print"/>
          <a:srcRect t="17535" b="33074"/>
          <a:stretch>
            <a:fillRect/>
          </a:stretch>
        </p:blipFill>
        <p:spPr bwMode="auto">
          <a:xfrm>
            <a:off x="0" y="-30163"/>
            <a:ext cx="10080625" cy="3733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  <p:sp>
        <p:nvSpPr>
          <p:cNvPr id="3075" name="TextBox 4"/>
          <p:cNvSpPr txBox="1">
            <a:spLocks noChangeArrowheads="1"/>
          </p:cNvSpPr>
          <p:nvPr/>
        </p:nvSpPr>
        <p:spPr bwMode="auto">
          <a:xfrm>
            <a:off x="277812" y="4625240"/>
            <a:ext cx="95250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5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Questions?</a:t>
            </a:r>
            <a:endParaRPr lang="en-US" sz="50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>
              <a:defRPr/>
            </a:pPr>
            <a:fld id="{E2450276-8B5D-472F-B66B-64FA8FFC7BCB}" type="slidenum">
              <a:rPr lang="en-US" smtClean="0"/>
              <a:pPr>
                <a:defRPr/>
              </a:pPr>
              <a:t>36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5332450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TextBox 5"/>
          <p:cNvSpPr txBox="1">
            <a:spLocks noChangeArrowheads="1"/>
          </p:cNvSpPr>
          <p:nvPr/>
        </p:nvSpPr>
        <p:spPr bwMode="auto">
          <a:xfrm>
            <a:off x="201612" y="960438"/>
            <a:ext cx="9677400" cy="6832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4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Records Covered</a:t>
            </a:r>
            <a:endParaRPr lang="en-US" sz="40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11212" y="5933808"/>
            <a:ext cx="8458200" cy="127502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>
              <a:buNone/>
            </a:pPr>
            <a:r>
              <a:rPr lang="en-US" sz="40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Privacy Act Record = Agency Record</a:t>
            </a:r>
          </a:p>
          <a:p>
            <a:pPr algn="ctr">
              <a:buNone/>
            </a:pPr>
            <a:r>
              <a:rPr lang="en-US" sz="40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Agency Record ≠ Privacy Act Record</a:t>
            </a:r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>
              <a:defRPr/>
            </a:pPr>
            <a:fld id="{E2450276-8B5D-472F-B66B-64FA8FFC7BCB}" type="slidenum">
              <a:rPr lang="en-U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pPr>
                <a:defRPr/>
              </a:pPr>
              <a:t>4</a:t>
            </a:fld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2593112"/>
              </p:ext>
            </p:extLst>
          </p:nvPr>
        </p:nvGraphicFramePr>
        <p:xfrm>
          <a:off x="468311" y="1697253"/>
          <a:ext cx="9220200" cy="3867035"/>
        </p:xfrm>
        <a:graphic>
          <a:graphicData uri="http://schemas.openxmlformats.org/drawingml/2006/table">
            <a:tbl>
              <a:tblPr firstRow="1" bandRow="1">
                <a:tableStyleId>{0505E3EF-67EA-436B-97B2-0124C06EBD24}</a:tableStyleId>
              </a:tblPr>
              <a:tblGrid>
                <a:gridCol w="46101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6101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819035">
                <a:tc>
                  <a:txBody>
                    <a:bodyPr/>
                    <a:lstStyle/>
                    <a:p>
                      <a:pPr algn="ctr"/>
                      <a:r>
                        <a:rPr lang="en-US" sz="4000" u="sng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Privacy Act</a:t>
                      </a:r>
                      <a:endParaRPr lang="en-US" sz="4000" u="sng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lvl="1" algn="ctr"/>
                      <a:r>
                        <a:rPr lang="en-US" sz="4000" u="sng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FOIA</a:t>
                      </a:r>
                      <a:endParaRPr lang="en-US" sz="4000" u="sng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36520">
                <a:tc>
                  <a:txBody>
                    <a:bodyPr/>
                    <a:lstStyle/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r>
                        <a:rPr lang="en-US" sz="3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Records must be:</a:t>
                      </a:r>
                    </a:p>
                    <a:p>
                      <a:pPr marL="514350" indent="-514350" algn="l">
                        <a:buFont typeface="Arial" panose="020B0604020202020204" pitchFamily="34" charset="0"/>
                        <a:buAutoNum type="arabicPeriod"/>
                      </a:pPr>
                      <a:r>
                        <a:rPr lang="en-US" sz="3200" u="none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About an </a:t>
                      </a:r>
                      <a:r>
                        <a:rPr lang="en-US" sz="3200" u="sng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individual</a:t>
                      </a:r>
                      <a:r>
                        <a:rPr lang="en-US" sz="3200" u="none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</a:p>
                    <a:p>
                      <a:pPr marL="514350" indent="-514350" algn="l">
                        <a:buFont typeface="Arial" panose="020B0604020202020204" pitchFamily="34" charset="0"/>
                        <a:buAutoNum type="arabicPeriod"/>
                      </a:pPr>
                      <a:r>
                        <a:rPr lang="en-US" sz="3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Stored in a </a:t>
                      </a:r>
                      <a:r>
                        <a:rPr lang="en-US" sz="3200" u="sng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system of records</a:t>
                      </a:r>
                      <a:r>
                        <a:rPr lang="en-US" sz="3200" u="none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and </a:t>
                      </a:r>
                    </a:p>
                    <a:p>
                      <a:pPr marL="514350" indent="-514350" algn="l">
                        <a:buFont typeface="Arial" panose="020B0604020202020204" pitchFamily="34" charset="0"/>
                        <a:buAutoNum type="arabicPeriod"/>
                      </a:pPr>
                      <a:r>
                        <a:rPr lang="en-US" sz="3200" u="none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Accessed by </a:t>
                      </a:r>
                      <a:r>
                        <a:rPr lang="en-US" sz="3200" u="sng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personal identifier</a:t>
                      </a:r>
                      <a:r>
                        <a:rPr lang="en-US" sz="3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lvl="1" algn="ctr"/>
                      <a:r>
                        <a:rPr lang="en-US" sz="35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All agency records.</a:t>
                      </a:r>
                      <a:endParaRPr lang="en-US" sz="35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312505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TextBox 5"/>
          <p:cNvSpPr txBox="1">
            <a:spLocks noChangeArrowheads="1"/>
          </p:cNvSpPr>
          <p:nvPr/>
        </p:nvSpPr>
        <p:spPr bwMode="auto">
          <a:xfrm>
            <a:off x="201612" y="960438"/>
            <a:ext cx="9677400" cy="6832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4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Records Covered</a:t>
            </a:r>
            <a:endParaRPr lang="en-US" sz="40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>
              <a:defRPr/>
            </a:pPr>
            <a:fld id="{E2450276-8B5D-472F-B66B-64FA8FFC7BCB}" type="slidenum">
              <a:rPr lang="en-U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pPr>
                <a:defRPr/>
              </a:pPr>
              <a:t>5</a:t>
            </a:fld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1614235159"/>
              </p:ext>
            </p:extLst>
          </p:nvPr>
        </p:nvGraphicFramePr>
        <p:xfrm>
          <a:off x="315913" y="1643701"/>
          <a:ext cx="9296400" cy="564133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3516312" y="2179637"/>
            <a:ext cx="3048000" cy="12741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Agency Records</a:t>
            </a:r>
            <a:endParaRPr lang="en-US" sz="40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Oval 1"/>
          <p:cNvSpPr/>
          <p:nvPr/>
        </p:nvSpPr>
        <p:spPr bwMode="auto">
          <a:xfrm>
            <a:off x="2030412" y="1570037"/>
            <a:ext cx="6019800" cy="5915973"/>
          </a:xfrm>
          <a:prstGeom prst="ellipse">
            <a:avLst/>
          </a:prstGeom>
          <a:solidFill>
            <a:srgbClr val="CC99FF"/>
          </a:solidFill>
          <a:ln w="9525" cap="flat" cmpd="sng" algn="ctr">
            <a:solidFill>
              <a:srgbClr val="CC99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0">
              <a:lnSpc>
                <a:spcPct val="9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Oval 2"/>
          <p:cNvSpPr/>
          <p:nvPr/>
        </p:nvSpPr>
        <p:spPr bwMode="auto">
          <a:xfrm>
            <a:off x="5497512" y="4008437"/>
            <a:ext cx="2286000" cy="2209800"/>
          </a:xfrm>
          <a:prstGeom prst="ellipse">
            <a:avLst/>
          </a:prstGeom>
          <a:solidFill>
            <a:srgbClr val="FFFF00"/>
          </a:solidFill>
          <a:ln w="9525" cap="flat" cmpd="sng" algn="ctr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0">
              <a:lnSpc>
                <a:spcPct val="9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744912" y="2027237"/>
            <a:ext cx="2514600" cy="13924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Agency Records</a:t>
            </a:r>
            <a:endParaRPr lang="en-US" sz="4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421312" y="4417121"/>
            <a:ext cx="2514600" cy="14219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Privacy </a:t>
            </a:r>
            <a:br>
              <a:rPr lang="en-US" sz="3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Act </a:t>
            </a:r>
            <a:br>
              <a:rPr lang="en-US" sz="3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Records</a:t>
            </a:r>
            <a:endParaRPr lang="en-US" sz="3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829654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TextBox 5"/>
          <p:cNvSpPr txBox="1">
            <a:spLocks noChangeArrowheads="1"/>
          </p:cNvSpPr>
          <p:nvPr/>
        </p:nvSpPr>
        <p:spPr bwMode="auto">
          <a:xfrm>
            <a:off x="201612" y="960438"/>
            <a:ext cx="9677400" cy="6832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4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Privacy Act Definitions</a:t>
            </a:r>
            <a:endParaRPr lang="en-US" sz="40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96912" y="1874837"/>
            <a:ext cx="8686800" cy="422885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marL="571500" indent="-571500">
              <a:buFont typeface="Wingdings" panose="05000000000000000000" pitchFamily="2" charset="2"/>
              <a:buChar char="Ø"/>
            </a:pPr>
            <a:r>
              <a:rPr lang="en-US" sz="4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Individual </a:t>
            </a:r>
          </a:p>
          <a:p>
            <a:pPr marL="571500" indent="-571500">
              <a:buFont typeface="Wingdings" panose="05000000000000000000" pitchFamily="2" charset="2"/>
              <a:buChar char="Ø"/>
            </a:pPr>
            <a:endParaRPr lang="en-US" sz="40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71500" indent="-571500">
              <a:buFont typeface="Wingdings" panose="05000000000000000000" pitchFamily="2" charset="2"/>
              <a:buChar char="Ø"/>
            </a:pPr>
            <a:r>
              <a:rPr lang="en-US" sz="4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Record</a:t>
            </a:r>
          </a:p>
          <a:p>
            <a:pPr marL="571500" indent="-571500">
              <a:buFont typeface="Wingdings" panose="05000000000000000000" pitchFamily="2" charset="2"/>
              <a:buChar char="Ø"/>
            </a:pPr>
            <a:endParaRPr lang="en-US" sz="40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71500" indent="-571500">
              <a:buFont typeface="Wingdings" panose="05000000000000000000" pitchFamily="2" charset="2"/>
              <a:buChar char="Ø"/>
            </a:pPr>
            <a:r>
              <a:rPr lang="en-US" sz="4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System of Records</a:t>
            </a:r>
          </a:p>
          <a:p>
            <a:pPr marL="571500" indent="-571500">
              <a:buFont typeface="Wingdings" panose="05000000000000000000" pitchFamily="2" charset="2"/>
              <a:buChar char="Ø"/>
            </a:pPr>
            <a:endParaRPr lang="en-US" sz="40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71500" indent="-571500">
              <a:buFont typeface="Wingdings" panose="05000000000000000000" pitchFamily="2" charset="2"/>
              <a:buChar char="Ø"/>
            </a:pPr>
            <a:r>
              <a:rPr lang="en-US" sz="4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System of Records Notice</a:t>
            </a:r>
            <a:endParaRPr lang="en-US" sz="4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>
              <a:defRPr/>
            </a:pPr>
            <a:fld id="{E2450276-8B5D-472F-B66B-64FA8FFC7BCB}" type="slidenum">
              <a:rPr lang="en-U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pPr>
                <a:defRPr/>
              </a:pPr>
              <a:t>6</a:t>
            </a:fld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56242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TextBox 5"/>
          <p:cNvSpPr txBox="1">
            <a:spLocks noChangeArrowheads="1"/>
          </p:cNvSpPr>
          <p:nvPr/>
        </p:nvSpPr>
        <p:spPr bwMode="auto">
          <a:xfrm>
            <a:off x="201612" y="960438"/>
            <a:ext cx="9677400" cy="6832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4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Privacy Act Definitions</a:t>
            </a:r>
            <a:endParaRPr lang="en-US" sz="40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96912" y="1722437"/>
            <a:ext cx="8686800" cy="48973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>
              <a:buNone/>
            </a:pPr>
            <a:r>
              <a:rPr lang="en-US" sz="4000" b="1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Individual</a:t>
            </a:r>
            <a:r>
              <a:rPr lang="en-US" sz="4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>
              <a:buNone/>
            </a:pPr>
            <a:r>
              <a:rPr lang="en-US" sz="4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citizen of the United States or a lawfully admitted permanent resident. 	</a:t>
            </a:r>
            <a:endParaRPr lang="en-US" sz="4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>
              <a:buNone/>
            </a:pP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 U.S.C. § 552a(a)(2)</a:t>
            </a:r>
          </a:p>
          <a:p>
            <a:pPr>
              <a:buNone/>
            </a:pPr>
            <a:endParaRPr lang="en-US" sz="30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Aft>
                <a:spcPts val="1800"/>
              </a:spcAft>
            </a:pPr>
            <a:r>
              <a:rPr lang="en-US" sz="4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Does not include</a:t>
            </a:r>
            <a:r>
              <a:rPr lang="en-US" sz="4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1314450" lvl="1" indent="-571500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en-US" sz="4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rganizations </a:t>
            </a:r>
          </a:p>
          <a:p>
            <a:pPr marL="1314450" lvl="1" indent="-571500">
              <a:buFont typeface="Arial" panose="020B0604020202020204" pitchFamily="34" charset="0"/>
              <a:buChar char="•"/>
            </a:pPr>
            <a:r>
              <a:rPr lang="en-US" sz="4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Deceased individuals </a:t>
            </a:r>
            <a:endParaRPr lang="en-US" sz="4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>
              <a:defRPr/>
            </a:pPr>
            <a:fld id="{E2450276-8B5D-472F-B66B-64FA8FFC7BCB}" type="slidenum">
              <a:rPr lang="en-U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pPr>
                <a:defRPr/>
              </a:pPr>
              <a:t>7</a:t>
            </a:fld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140581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TextBox 5"/>
          <p:cNvSpPr txBox="1">
            <a:spLocks noChangeArrowheads="1"/>
          </p:cNvSpPr>
          <p:nvPr/>
        </p:nvSpPr>
        <p:spPr bwMode="auto">
          <a:xfrm>
            <a:off x="201612" y="884237"/>
            <a:ext cx="9677400" cy="6832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4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Privacy Act Definitions</a:t>
            </a:r>
            <a:endParaRPr lang="en-US" sz="40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01612" y="1578860"/>
            <a:ext cx="9677400" cy="570617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>
              <a:buNone/>
            </a:pPr>
            <a:r>
              <a:rPr lang="en-US" sz="4000" b="1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Record</a:t>
            </a:r>
            <a:r>
              <a:rPr lang="en-US" sz="4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>
              <a:buNone/>
            </a:pPr>
            <a:r>
              <a:rPr lang="en-US" sz="4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“any item, collection, or grouping of information </a:t>
            </a:r>
            <a:r>
              <a:rPr lang="en-US" sz="4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about an individual </a:t>
            </a:r>
            <a:r>
              <a:rPr lang="en-US" sz="4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that is maintained by an agency…” </a:t>
            </a:r>
            <a:endParaRPr lang="en-US" sz="4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>
              <a:buNone/>
            </a:pPr>
            <a:r>
              <a:rPr lang="en-US" sz="4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										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 U.S.C. § 552a(a)(4)</a:t>
            </a:r>
            <a:endParaRPr lang="en-US" sz="30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endParaRPr lang="en-US" sz="3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en-US" sz="4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Generally, “must both be ‘about’ an individual and include his name or other identifying particular.”</a:t>
            </a:r>
          </a:p>
          <a:p>
            <a:pPr algn="r">
              <a:buNone/>
            </a:pPr>
            <a:r>
              <a:rPr lang="en-US" sz="3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		   </a:t>
            </a:r>
            <a:r>
              <a:rPr lang="en-US" sz="2400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Tobey v. NLRB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40 F.3d 469, 471 (D.C. Cir. 1994)</a:t>
            </a:r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idx="12"/>
          </p:nvPr>
        </p:nvSpPr>
        <p:spPr>
          <a:xfrm>
            <a:off x="7567683" y="7052480"/>
            <a:ext cx="2346325" cy="519113"/>
          </a:xfrm>
        </p:spPr>
        <p:txBody>
          <a:bodyPr/>
          <a:lstStyle/>
          <a:p>
            <a:pPr>
              <a:defRPr/>
            </a:pPr>
            <a:fld id="{E2450276-8B5D-472F-B66B-64FA8FFC7BCB}" type="slidenum">
              <a:rPr lang="en-U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pPr>
                <a:defRPr/>
              </a:pPr>
              <a:t>8</a:t>
            </a:fld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437718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TextBox 5"/>
          <p:cNvSpPr txBox="1">
            <a:spLocks noChangeArrowheads="1"/>
          </p:cNvSpPr>
          <p:nvPr/>
        </p:nvSpPr>
        <p:spPr bwMode="auto">
          <a:xfrm>
            <a:off x="201612" y="886773"/>
            <a:ext cx="9677400" cy="6832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4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Privacy Act Definitions</a:t>
            </a:r>
            <a:endParaRPr lang="en-US" sz="40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01612" y="1417637"/>
            <a:ext cx="9677400" cy="575054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>
              <a:buNone/>
            </a:pPr>
            <a:r>
              <a:rPr lang="en-US" sz="4000" b="1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System of Records</a:t>
            </a:r>
            <a:r>
              <a:rPr lang="en-US" sz="4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>
              <a:buNone/>
            </a:pPr>
            <a:r>
              <a:rPr lang="en-US" sz="4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“a group of records under the control of any agency from which information is retrieved by [personal identifier]”		 					  		</a:t>
            </a:r>
            <a:endParaRPr lang="en-US" sz="4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>
              <a:buNone/>
            </a:pP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 U.S.C. § 552a(a)(5)</a:t>
            </a:r>
          </a:p>
          <a:p>
            <a:pPr>
              <a:buNone/>
            </a:pPr>
            <a:endParaRPr lang="en-US" sz="15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en-US" sz="4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record must be locatable using a personal identifier </a:t>
            </a:r>
            <a:r>
              <a:rPr lang="en-US" sz="4000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en-US" sz="4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the agency must in fact access the records using a personal identifier.	  </a:t>
            </a:r>
          </a:p>
          <a:p>
            <a:pPr>
              <a:buNone/>
            </a:pPr>
            <a:endParaRPr lang="en-US" sz="40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>
              <a:buNone/>
            </a:pP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OMB Guidelines, 40 Fed. Reg. 28,948 (July 9, 1975)</a:t>
            </a:r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idx="12"/>
          </p:nvPr>
        </p:nvSpPr>
        <p:spPr>
          <a:xfrm>
            <a:off x="7227888" y="7223124"/>
            <a:ext cx="2346325" cy="519113"/>
          </a:xfrm>
        </p:spPr>
        <p:txBody>
          <a:bodyPr/>
          <a:lstStyle/>
          <a:p>
            <a:pPr>
              <a:defRPr/>
            </a:pPr>
            <a:fld id="{E2450276-8B5D-472F-B66B-64FA8FFC7BCB}" type="slidenum">
              <a:rPr lang="en-U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pPr>
                <a:defRPr/>
              </a:pPr>
              <a:t>9</a:t>
            </a:fld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68531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Arial"/>
        <a:ea typeface="MS PGothic"/>
        <a:cs typeface=""/>
      </a:majorFont>
      <a:minorFont>
        <a:latin typeface="Arial"/>
        <a:ea typeface="MS PGothic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0">
          <a:lnSpc>
            <a:spcPct val="96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effectLst/>
            <a:latin typeface="Arial" charset="0"/>
            <a:ea typeface="MS PGothic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0">
          <a:lnSpc>
            <a:spcPct val="96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effectLst/>
            <a:latin typeface="Arial" charset="0"/>
            <a:ea typeface="MS PGothic" charset="-128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1723</Words>
  <Application>Microsoft Office PowerPoint</Application>
  <PresentationFormat>Custom</PresentationFormat>
  <Paragraphs>285</Paragraphs>
  <Slides>36</Slides>
  <Notes>36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36</vt:i4>
      </vt:variant>
    </vt:vector>
  </HeadingPairs>
  <TitlesOfParts>
    <vt:vector size="42" baseType="lpstr">
      <vt:lpstr>MS PGothic</vt:lpstr>
      <vt:lpstr>Arial</vt:lpstr>
      <vt:lpstr>Bell MT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2015-02-11T21:54:50Z</dcterms:created>
  <dcterms:modified xsi:type="dcterms:W3CDTF">2020-05-19T21:17:50Z</dcterms:modified>
</cp:coreProperties>
</file>