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5" r:id="rId5"/>
    <p:sldMasterId id="2147483710" r:id="rId6"/>
  </p:sldMasterIdLst>
  <p:notesMasterIdLst>
    <p:notesMasterId r:id="rId41"/>
  </p:notesMasterIdLst>
  <p:handoutMasterIdLst>
    <p:handoutMasterId r:id="rId42"/>
  </p:handoutMasterIdLst>
  <p:sldIdLst>
    <p:sldId id="404" r:id="rId7"/>
    <p:sldId id="405" r:id="rId8"/>
    <p:sldId id="304" r:id="rId9"/>
    <p:sldId id="440" r:id="rId10"/>
    <p:sldId id="293" r:id="rId11"/>
    <p:sldId id="260" r:id="rId12"/>
    <p:sldId id="441" r:id="rId13"/>
    <p:sldId id="442" r:id="rId14"/>
    <p:sldId id="402" r:id="rId15"/>
    <p:sldId id="410" r:id="rId16"/>
    <p:sldId id="434" r:id="rId17"/>
    <p:sldId id="420" r:id="rId18"/>
    <p:sldId id="421" r:id="rId19"/>
    <p:sldId id="428" r:id="rId20"/>
    <p:sldId id="411" r:id="rId21"/>
    <p:sldId id="422" r:id="rId22"/>
    <p:sldId id="423" r:id="rId23"/>
    <p:sldId id="424" r:id="rId24"/>
    <p:sldId id="438" r:id="rId25"/>
    <p:sldId id="439" r:id="rId26"/>
    <p:sldId id="433" r:id="rId27"/>
    <p:sldId id="436" r:id="rId28"/>
    <p:sldId id="437" r:id="rId29"/>
    <p:sldId id="417" r:id="rId30"/>
    <p:sldId id="418" r:id="rId31"/>
    <p:sldId id="419" r:id="rId32"/>
    <p:sldId id="414" r:id="rId33"/>
    <p:sldId id="416" r:id="rId34"/>
    <p:sldId id="415" r:id="rId35"/>
    <p:sldId id="435" r:id="rId36"/>
    <p:sldId id="403" r:id="rId37"/>
    <p:sldId id="287" r:id="rId38"/>
    <p:sldId id="406" r:id="rId39"/>
    <p:sldId id="34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rams, Lori" initials="AL" lastIdx="1" clrIdx="0">
    <p:extLst>
      <p:ext uri="{19B8F6BF-5375-455C-9EA6-DF929625EA0E}">
        <p15:presenceInfo xmlns:p15="http://schemas.microsoft.com/office/powerpoint/2012/main" userId="Abrams, Lori" providerId="None"/>
      </p:ext>
    </p:extLst>
  </p:cmAuthor>
  <p:cmAuthor id="2" name="Kent, Rachel" initials="KR" lastIdx="5" clrIdx="1">
    <p:extLst>
      <p:ext uri="{19B8F6BF-5375-455C-9EA6-DF929625EA0E}">
        <p15:presenceInfo xmlns:p15="http://schemas.microsoft.com/office/powerpoint/2012/main" userId="S-1-5-21-2338163137-2684688362-157462135-98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0E28"/>
    <a:srgbClr val="845A28"/>
    <a:srgbClr val="BE1E2D"/>
    <a:srgbClr val="1C75BC"/>
    <a:srgbClr val="B52E3B"/>
    <a:srgbClr val="3E9DBB"/>
    <a:srgbClr val="50ACC5"/>
    <a:srgbClr val="172A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76004" autoAdjust="0"/>
  </p:normalViewPr>
  <p:slideViewPr>
    <p:cSldViewPr snapToGrid="0" snapToObjects="1">
      <p:cViewPr varScale="1">
        <p:scale>
          <a:sx n="68" d="100"/>
          <a:sy n="68" d="100"/>
        </p:scale>
        <p:origin x="1099" y="53"/>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834"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82C29-24F6-DB41-BB65-4D7CF3B1ABCB}"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B96C4FF6-10BE-0A4C-B7CC-9CD754416076}">
      <dgm:prSet phldrT="[Text]"/>
      <dgm:spPr>
        <a:ln w="25400">
          <a:solidFill>
            <a:schemeClr val="accent1">
              <a:shade val="50000"/>
            </a:schemeClr>
          </a:solidFill>
        </a:ln>
      </dgm:spPr>
      <dgm:t>
        <a:bodyPr/>
        <a:lstStyle/>
        <a:p>
          <a:r>
            <a:rPr lang="en-US" dirty="0" smtClean="0"/>
            <a:t>DA’s Office</a:t>
          </a:r>
          <a:endParaRPr lang="en-US" dirty="0"/>
        </a:p>
      </dgm:t>
    </dgm:pt>
    <dgm:pt modelId="{764D1E96-31E1-B544-B236-37F7C3E9580D}" type="parTrans" cxnId="{12195257-9C6F-ED44-ADFA-7852DB3934B6}">
      <dgm:prSet/>
      <dgm:spPr/>
      <dgm:t>
        <a:bodyPr/>
        <a:lstStyle/>
        <a:p>
          <a:endParaRPr lang="en-US"/>
        </a:p>
      </dgm:t>
    </dgm:pt>
    <dgm:pt modelId="{27043FC1-D30F-FF48-9544-B28E3E0DD02B}" type="sibTrans" cxnId="{12195257-9C6F-ED44-ADFA-7852DB3934B6}">
      <dgm:prSet/>
      <dgm:spPr/>
      <dgm:t>
        <a:bodyPr/>
        <a:lstStyle/>
        <a:p>
          <a:endParaRPr lang="en-US"/>
        </a:p>
      </dgm:t>
    </dgm:pt>
    <dgm:pt modelId="{0483E86B-7D12-9F40-891B-E181E1CE3589}">
      <dgm:prSet phldrT="[Text]"/>
      <dgm:spPr>
        <a:ln w="25400">
          <a:solidFill>
            <a:schemeClr val="accent1">
              <a:shade val="50000"/>
            </a:schemeClr>
          </a:solidFill>
        </a:ln>
      </dgm:spPr>
      <dgm:t>
        <a:bodyPr/>
        <a:lstStyle/>
        <a:p>
          <a:r>
            <a:rPr lang="en-US" dirty="0" smtClean="0"/>
            <a:t>APS</a:t>
          </a:r>
          <a:endParaRPr lang="en-US" dirty="0"/>
        </a:p>
      </dgm:t>
    </dgm:pt>
    <dgm:pt modelId="{8B848407-F3B6-2846-BF9A-BAA03F587427}" type="parTrans" cxnId="{DFCFCE12-E5DD-EC4B-BCBA-98F28E31168B}">
      <dgm:prSet/>
      <dgm:spPr>
        <a:ln w="25400">
          <a:solidFill>
            <a:schemeClr val="accent1">
              <a:shade val="50000"/>
            </a:schemeClr>
          </a:solidFill>
        </a:ln>
      </dgm:spPr>
      <dgm:t>
        <a:bodyPr/>
        <a:lstStyle/>
        <a:p>
          <a:endParaRPr lang="en-US"/>
        </a:p>
      </dgm:t>
    </dgm:pt>
    <dgm:pt modelId="{018CFDB2-482F-A54A-B92F-54BA7EE82071}" type="sibTrans" cxnId="{DFCFCE12-E5DD-EC4B-BCBA-98F28E31168B}">
      <dgm:prSet/>
      <dgm:spPr/>
      <dgm:t>
        <a:bodyPr/>
        <a:lstStyle/>
        <a:p>
          <a:endParaRPr lang="en-US"/>
        </a:p>
      </dgm:t>
    </dgm:pt>
    <dgm:pt modelId="{428CFFE4-D4C8-1E4C-96E5-32A51F01849A}">
      <dgm:prSet phldrT="[Text]"/>
      <dgm:spPr>
        <a:ln w="25400">
          <a:solidFill>
            <a:schemeClr val="accent1">
              <a:shade val="50000"/>
            </a:schemeClr>
          </a:solidFill>
        </a:ln>
      </dgm:spPr>
      <dgm:t>
        <a:bodyPr/>
        <a:lstStyle/>
        <a:p>
          <a:r>
            <a:rPr lang="en-US" dirty="0" smtClean="0"/>
            <a:t>Ombudsman</a:t>
          </a:r>
          <a:endParaRPr lang="en-US" dirty="0"/>
        </a:p>
      </dgm:t>
    </dgm:pt>
    <dgm:pt modelId="{B97D7C54-EC40-234A-B729-4A8FC8257D2F}" type="parTrans" cxnId="{F407E283-1712-C54E-9689-65042CF74179}">
      <dgm:prSet/>
      <dgm:spPr>
        <a:ln w="25400">
          <a:solidFill>
            <a:schemeClr val="accent1">
              <a:shade val="50000"/>
            </a:schemeClr>
          </a:solidFill>
        </a:ln>
      </dgm:spPr>
      <dgm:t>
        <a:bodyPr/>
        <a:lstStyle/>
        <a:p>
          <a:endParaRPr lang="en-US"/>
        </a:p>
      </dgm:t>
    </dgm:pt>
    <dgm:pt modelId="{1744EFA1-66BB-5847-BCE8-CFAA6F6EFC6F}" type="sibTrans" cxnId="{F407E283-1712-C54E-9689-65042CF74179}">
      <dgm:prSet/>
      <dgm:spPr/>
      <dgm:t>
        <a:bodyPr/>
        <a:lstStyle/>
        <a:p>
          <a:endParaRPr lang="en-US"/>
        </a:p>
      </dgm:t>
    </dgm:pt>
    <dgm:pt modelId="{DD3B5CE2-A4FE-844F-A3F1-F0746BFF3D91}">
      <dgm:prSet phldrT="[Text]"/>
      <dgm:spPr>
        <a:ln w="25400">
          <a:solidFill>
            <a:schemeClr val="accent1">
              <a:shade val="50000"/>
            </a:schemeClr>
          </a:solidFill>
        </a:ln>
      </dgm:spPr>
      <dgm:t>
        <a:bodyPr/>
        <a:lstStyle/>
        <a:p>
          <a:r>
            <a:rPr lang="en-US" dirty="0" smtClean="0"/>
            <a:t>Police Department</a:t>
          </a:r>
          <a:endParaRPr lang="en-US" dirty="0"/>
        </a:p>
      </dgm:t>
    </dgm:pt>
    <dgm:pt modelId="{24CC9763-91BF-8840-9091-D6C0ED2CBAC7}" type="parTrans" cxnId="{85EB3AA1-3057-D046-AA33-A7CCA89DB8F6}">
      <dgm:prSet/>
      <dgm:spPr>
        <a:ln w="25400">
          <a:solidFill>
            <a:schemeClr val="accent1">
              <a:shade val="50000"/>
            </a:schemeClr>
          </a:solidFill>
        </a:ln>
      </dgm:spPr>
      <dgm:t>
        <a:bodyPr/>
        <a:lstStyle/>
        <a:p>
          <a:endParaRPr lang="en-US"/>
        </a:p>
      </dgm:t>
    </dgm:pt>
    <dgm:pt modelId="{487F979E-7F62-384F-85EB-773D631F93D9}" type="sibTrans" cxnId="{85EB3AA1-3057-D046-AA33-A7CCA89DB8F6}">
      <dgm:prSet/>
      <dgm:spPr/>
      <dgm:t>
        <a:bodyPr/>
        <a:lstStyle/>
        <a:p>
          <a:endParaRPr lang="en-US"/>
        </a:p>
      </dgm:t>
    </dgm:pt>
    <dgm:pt modelId="{3AB702C3-7C2E-AC40-B5CF-BA397113E65E}">
      <dgm:prSet phldrT="[Text]"/>
      <dgm:spPr>
        <a:ln w="25400">
          <a:solidFill>
            <a:schemeClr val="accent1">
              <a:shade val="50000"/>
            </a:schemeClr>
          </a:solidFill>
        </a:ln>
      </dgm:spPr>
      <dgm:t>
        <a:bodyPr/>
        <a:lstStyle/>
        <a:p>
          <a:r>
            <a:rPr lang="en-US" dirty="0" smtClean="0"/>
            <a:t>Public Guardian</a:t>
          </a:r>
          <a:endParaRPr lang="en-US" dirty="0"/>
        </a:p>
      </dgm:t>
    </dgm:pt>
    <dgm:pt modelId="{419C7D61-B0A2-0E4F-81BF-F2AF06266446}" type="parTrans" cxnId="{1629D8F6-F752-0A46-8945-94EC4F68457B}">
      <dgm:prSet/>
      <dgm:spPr>
        <a:ln w="25400">
          <a:solidFill>
            <a:schemeClr val="accent1">
              <a:shade val="50000"/>
            </a:schemeClr>
          </a:solidFill>
        </a:ln>
      </dgm:spPr>
      <dgm:t>
        <a:bodyPr/>
        <a:lstStyle/>
        <a:p>
          <a:endParaRPr lang="en-US"/>
        </a:p>
      </dgm:t>
    </dgm:pt>
    <dgm:pt modelId="{C32D4E0D-F49E-FC48-AD9A-4F0BC8705DD2}" type="sibTrans" cxnId="{1629D8F6-F752-0A46-8945-94EC4F68457B}">
      <dgm:prSet/>
      <dgm:spPr/>
      <dgm:t>
        <a:bodyPr/>
        <a:lstStyle/>
        <a:p>
          <a:endParaRPr lang="en-US"/>
        </a:p>
      </dgm:t>
    </dgm:pt>
    <dgm:pt modelId="{B5B913CF-A163-864A-8684-34EB2E77F47A}">
      <dgm:prSet phldrT="[Text]"/>
      <dgm:spPr>
        <a:ln w="25400">
          <a:solidFill>
            <a:schemeClr val="accent1">
              <a:shade val="50000"/>
            </a:schemeClr>
          </a:solidFill>
        </a:ln>
      </dgm:spPr>
      <dgm:t>
        <a:bodyPr/>
        <a:lstStyle/>
        <a:p>
          <a:r>
            <a:rPr lang="en-US" dirty="0" smtClean="0"/>
            <a:t>Concerned Citizen/ Mandated Reporter</a:t>
          </a:r>
          <a:endParaRPr lang="en-US" dirty="0"/>
        </a:p>
      </dgm:t>
    </dgm:pt>
    <dgm:pt modelId="{49645A3F-B989-8D42-89C1-1EDC98F6B216}" type="parTrans" cxnId="{5229D0B9-BB23-0143-91E5-4D99E2128076}">
      <dgm:prSet/>
      <dgm:spPr>
        <a:ln w="25400">
          <a:solidFill>
            <a:schemeClr val="accent1">
              <a:shade val="50000"/>
            </a:schemeClr>
          </a:solidFill>
        </a:ln>
      </dgm:spPr>
      <dgm:t>
        <a:bodyPr/>
        <a:lstStyle/>
        <a:p>
          <a:endParaRPr lang="en-US"/>
        </a:p>
      </dgm:t>
    </dgm:pt>
    <dgm:pt modelId="{9A98E52A-F3C4-3443-8E2D-11E4DA481D6F}" type="sibTrans" cxnId="{5229D0B9-BB23-0143-91E5-4D99E2128076}">
      <dgm:prSet/>
      <dgm:spPr/>
      <dgm:t>
        <a:bodyPr/>
        <a:lstStyle/>
        <a:p>
          <a:endParaRPr lang="en-US"/>
        </a:p>
      </dgm:t>
    </dgm:pt>
    <dgm:pt modelId="{DF4A31BC-7194-D94D-874A-40033D16F043}" type="pres">
      <dgm:prSet presAssocID="{DFE82C29-24F6-DB41-BB65-4D7CF3B1ABCB}" presName="cycle" presStyleCnt="0">
        <dgm:presLayoutVars>
          <dgm:chMax val="1"/>
          <dgm:dir/>
          <dgm:animLvl val="ctr"/>
          <dgm:resizeHandles val="exact"/>
        </dgm:presLayoutVars>
      </dgm:prSet>
      <dgm:spPr/>
      <dgm:t>
        <a:bodyPr/>
        <a:lstStyle/>
        <a:p>
          <a:endParaRPr lang="en-US"/>
        </a:p>
      </dgm:t>
    </dgm:pt>
    <dgm:pt modelId="{ABD3296C-F800-E840-8B60-A132D3B80E2B}" type="pres">
      <dgm:prSet presAssocID="{B96C4FF6-10BE-0A4C-B7CC-9CD754416076}" presName="centerShape" presStyleLbl="node0" presStyleIdx="0" presStyleCnt="1" custScaleX="138906" custScaleY="36193" custLinFactNeighborX="541" custLinFactNeighborY="-6274"/>
      <dgm:spPr/>
      <dgm:t>
        <a:bodyPr/>
        <a:lstStyle/>
        <a:p>
          <a:endParaRPr lang="en-US"/>
        </a:p>
      </dgm:t>
    </dgm:pt>
    <dgm:pt modelId="{8B394CA5-124F-824A-9568-B47A28A3406E}" type="pres">
      <dgm:prSet presAssocID="{8B848407-F3B6-2846-BF9A-BAA03F587427}" presName="parTrans" presStyleLbl="bgSibTrans2D1" presStyleIdx="0" presStyleCnt="5" custAng="18387941" custScaleX="40623" custLinFactNeighborX="28548" custLinFactNeighborY="-98185"/>
      <dgm:spPr/>
      <dgm:t>
        <a:bodyPr/>
        <a:lstStyle/>
        <a:p>
          <a:endParaRPr lang="en-US"/>
        </a:p>
      </dgm:t>
    </dgm:pt>
    <dgm:pt modelId="{12F63596-8B93-F34E-9C46-11E9353A12DC}" type="pres">
      <dgm:prSet presAssocID="{0483E86B-7D12-9F40-891B-E181E1CE3589}" presName="node" presStyleLbl="node1" presStyleIdx="0" presStyleCnt="5" custScaleY="81445" custRadScaleRad="103253" custRadScaleInc="65941">
        <dgm:presLayoutVars>
          <dgm:bulletEnabled val="1"/>
        </dgm:presLayoutVars>
      </dgm:prSet>
      <dgm:spPr/>
      <dgm:t>
        <a:bodyPr/>
        <a:lstStyle/>
        <a:p>
          <a:endParaRPr lang="en-US"/>
        </a:p>
      </dgm:t>
    </dgm:pt>
    <dgm:pt modelId="{9E927202-B5DF-314D-9A82-735772CA33F4}" type="pres">
      <dgm:prSet presAssocID="{B97D7C54-EC40-234A-B729-4A8FC8257D2F}" presName="parTrans" presStyleLbl="bgSibTrans2D1" presStyleIdx="1" presStyleCnt="5" custAng="20405471" custScaleX="22869" custLinFactY="-23580" custLinFactNeighborX="8553" custLinFactNeighborY="-100000"/>
      <dgm:spPr/>
      <dgm:t>
        <a:bodyPr/>
        <a:lstStyle/>
        <a:p>
          <a:endParaRPr lang="en-US"/>
        </a:p>
      </dgm:t>
    </dgm:pt>
    <dgm:pt modelId="{3C063523-BBF3-754F-B53A-33B39DCB8844}" type="pres">
      <dgm:prSet presAssocID="{428CFFE4-D4C8-1E4C-96E5-32A51F01849A}" presName="node" presStyleLbl="node1" presStyleIdx="1" presStyleCnt="5" custScaleY="81445" custRadScaleRad="134820" custRadScaleInc="1242">
        <dgm:presLayoutVars>
          <dgm:bulletEnabled val="1"/>
        </dgm:presLayoutVars>
      </dgm:prSet>
      <dgm:spPr/>
      <dgm:t>
        <a:bodyPr/>
        <a:lstStyle/>
        <a:p>
          <a:endParaRPr lang="en-US"/>
        </a:p>
      </dgm:t>
    </dgm:pt>
    <dgm:pt modelId="{3C447598-DD04-764E-A7CA-B9EC840E8D04}" type="pres">
      <dgm:prSet presAssocID="{24CC9763-91BF-8840-9091-D6C0ED2CBAC7}" presName="parTrans" presStyleLbl="bgSibTrans2D1" presStyleIdx="2" presStyleCnt="5" custFlipHor="1" custScaleX="43286" custLinFactNeighborX="2511" custLinFactNeighborY="63586"/>
      <dgm:spPr/>
      <dgm:t>
        <a:bodyPr/>
        <a:lstStyle/>
        <a:p>
          <a:endParaRPr lang="en-US"/>
        </a:p>
      </dgm:t>
    </dgm:pt>
    <dgm:pt modelId="{DB5A8482-B229-6A43-82B0-EB2936C6472D}" type="pres">
      <dgm:prSet presAssocID="{DD3B5CE2-A4FE-844F-A3F1-F0746BFF3D91}" presName="node" presStyleLbl="node1" presStyleIdx="2" presStyleCnt="5" custScaleY="81445" custRadScaleRad="75963">
        <dgm:presLayoutVars>
          <dgm:bulletEnabled val="1"/>
        </dgm:presLayoutVars>
      </dgm:prSet>
      <dgm:spPr/>
      <dgm:t>
        <a:bodyPr/>
        <a:lstStyle/>
        <a:p>
          <a:endParaRPr lang="en-US"/>
        </a:p>
      </dgm:t>
    </dgm:pt>
    <dgm:pt modelId="{0CA408C4-BB17-E741-9A31-9364AF32D457}" type="pres">
      <dgm:prSet presAssocID="{419C7D61-B0A2-0E4F-81BF-F2AF06266446}" presName="parTrans" presStyleLbl="bgSibTrans2D1" presStyleIdx="3" presStyleCnt="5" custAng="1394162" custScaleX="23482" custScaleY="88738" custLinFactY="-30754" custLinFactNeighborX="-10252" custLinFactNeighborY="-100000"/>
      <dgm:spPr/>
      <dgm:t>
        <a:bodyPr/>
        <a:lstStyle/>
        <a:p>
          <a:endParaRPr lang="en-US"/>
        </a:p>
      </dgm:t>
    </dgm:pt>
    <dgm:pt modelId="{B42E6A5B-0EB5-C64C-9023-7DB3A1244A37}" type="pres">
      <dgm:prSet presAssocID="{3AB702C3-7C2E-AC40-B5CF-BA397113E65E}" presName="node" presStyleLbl="node1" presStyleIdx="3" presStyleCnt="5" custScaleY="81445" custRadScaleRad="136188" custRadScaleInc="373">
        <dgm:presLayoutVars>
          <dgm:bulletEnabled val="1"/>
        </dgm:presLayoutVars>
      </dgm:prSet>
      <dgm:spPr/>
      <dgm:t>
        <a:bodyPr/>
        <a:lstStyle/>
        <a:p>
          <a:endParaRPr lang="en-US"/>
        </a:p>
      </dgm:t>
    </dgm:pt>
    <dgm:pt modelId="{A71759BB-4C58-3345-9379-12C461D48D3D}" type="pres">
      <dgm:prSet presAssocID="{49645A3F-B989-8D42-89C1-1EDC98F6B216}" presName="parTrans" presStyleLbl="bgSibTrans2D1" presStyleIdx="4" presStyleCnt="5" custAng="3053781" custScaleX="37228" custLinFactNeighborX="-28191" custLinFactNeighborY="-98469"/>
      <dgm:spPr/>
      <dgm:t>
        <a:bodyPr/>
        <a:lstStyle/>
        <a:p>
          <a:endParaRPr lang="en-US"/>
        </a:p>
      </dgm:t>
    </dgm:pt>
    <dgm:pt modelId="{14375A18-9F97-674D-8B54-E622F1A0CD3C}" type="pres">
      <dgm:prSet presAssocID="{B5B913CF-A163-864A-8684-34EB2E77F47A}" presName="node" presStyleLbl="node1" presStyleIdx="4" presStyleCnt="5" custScaleY="81445" custRadScaleRad="105377" custRadScaleInc="-64033">
        <dgm:presLayoutVars>
          <dgm:bulletEnabled val="1"/>
        </dgm:presLayoutVars>
      </dgm:prSet>
      <dgm:spPr/>
      <dgm:t>
        <a:bodyPr/>
        <a:lstStyle/>
        <a:p>
          <a:endParaRPr lang="en-US"/>
        </a:p>
      </dgm:t>
    </dgm:pt>
  </dgm:ptLst>
  <dgm:cxnLst>
    <dgm:cxn modelId="{85EB3AA1-3057-D046-AA33-A7CCA89DB8F6}" srcId="{B96C4FF6-10BE-0A4C-B7CC-9CD754416076}" destId="{DD3B5CE2-A4FE-844F-A3F1-F0746BFF3D91}" srcOrd="2" destOrd="0" parTransId="{24CC9763-91BF-8840-9091-D6C0ED2CBAC7}" sibTransId="{487F979E-7F62-384F-85EB-773D631F93D9}"/>
    <dgm:cxn modelId="{5229D0B9-BB23-0143-91E5-4D99E2128076}" srcId="{B96C4FF6-10BE-0A4C-B7CC-9CD754416076}" destId="{B5B913CF-A163-864A-8684-34EB2E77F47A}" srcOrd="4" destOrd="0" parTransId="{49645A3F-B989-8D42-89C1-1EDC98F6B216}" sibTransId="{9A98E52A-F3C4-3443-8E2D-11E4DA481D6F}"/>
    <dgm:cxn modelId="{12195257-9C6F-ED44-ADFA-7852DB3934B6}" srcId="{DFE82C29-24F6-DB41-BB65-4D7CF3B1ABCB}" destId="{B96C4FF6-10BE-0A4C-B7CC-9CD754416076}" srcOrd="0" destOrd="0" parTransId="{764D1E96-31E1-B544-B236-37F7C3E9580D}" sibTransId="{27043FC1-D30F-FF48-9544-B28E3E0DD02B}"/>
    <dgm:cxn modelId="{4C8DB2EE-598B-4031-A4DC-625A95E21212}" type="presOf" srcId="{419C7D61-B0A2-0E4F-81BF-F2AF06266446}" destId="{0CA408C4-BB17-E741-9A31-9364AF32D457}" srcOrd="0" destOrd="0" presId="urn:microsoft.com/office/officeart/2005/8/layout/radial4"/>
    <dgm:cxn modelId="{7E7F8A91-A6EB-4018-8459-700BE38FFCEF}" type="presOf" srcId="{B96C4FF6-10BE-0A4C-B7CC-9CD754416076}" destId="{ABD3296C-F800-E840-8B60-A132D3B80E2B}" srcOrd="0" destOrd="0" presId="urn:microsoft.com/office/officeart/2005/8/layout/radial4"/>
    <dgm:cxn modelId="{1629D8F6-F752-0A46-8945-94EC4F68457B}" srcId="{B96C4FF6-10BE-0A4C-B7CC-9CD754416076}" destId="{3AB702C3-7C2E-AC40-B5CF-BA397113E65E}" srcOrd="3" destOrd="0" parTransId="{419C7D61-B0A2-0E4F-81BF-F2AF06266446}" sibTransId="{C32D4E0D-F49E-FC48-AD9A-4F0BC8705DD2}"/>
    <dgm:cxn modelId="{8160CF08-1044-4F32-A428-5D5CD5D241EC}" type="presOf" srcId="{3AB702C3-7C2E-AC40-B5CF-BA397113E65E}" destId="{B42E6A5B-0EB5-C64C-9023-7DB3A1244A37}" srcOrd="0" destOrd="0" presId="urn:microsoft.com/office/officeart/2005/8/layout/radial4"/>
    <dgm:cxn modelId="{40F8C544-19EE-4A24-98E5-0FEC3A03D39D}" type="presOf" srcId="{DD3B5CE2-A4FE-844F-A3F1-F0746BFF3D91}" destId="{DB5A8482-B229-6A43-82B0-EB2936C6472D}" srcOrd="0" destOrd="0" presId="urn:microsoft.com/office/officeart/2005/8/layout/radial4"/>
    <dgm:cxn modelId="{DFCFCE12-E5DD-EC4B-BCBA-98F28E31168B}" srcId="{B96C4FF6-10BE-0A4C-B7CC-9CD754416076}" destId="{0483E86B-7D12-9F40-891B-E181E1CE3589}" srcOrd="0" destOrd="0" parTransId="{8B848407-F3B6-2846-BF9A-BAA03F587427}" sibTransId="{018CFDB2-482F-A54A-B92F-54BA7EE82071}"/>
    <dgm:cxn modelId="{16EC9AFE-1431-4F91-A833-5922D48185E4}" type="presOf" srcId="{0483E86B-7D12-9F40-891B-E181E1CE3589}" destId="{12F63596-8B93-F34E-9C46-11E9353A12DC}" srcOrd="0" destOrd="0" presId="urn:microsoft.com/office/officeart/2005/8/layout/radial4"/>
    <dgm:cxn modelId="{27C3608A-4778-41EB-B0F9-E0DEA4BDCBA7}" type="presOf" srcId="{B97D7C54-EC40-234A-B729-4A8FC8257D2F}" destId="{9E927202-B5DF-314D-9A82-735772CA33F4}" srcOrd="0" destOrd="0" presId="urn:microsoft.com/office/officeart/2005/8/layout/radial4"/>
    <dgm:cxn modelId="{B9C71D53-8295-404B-89CC-F2094C3C4E74}" type="presOf" srcId="{8B848407-F3B6-2846-BF9A-BAA03F587427}" destId="{8B394CA5-124F-824A-9568-B47A28A3406E}" srcOrd="0" destOrd="0" presId="urn:microsoft.com/office/officeart/2005/8/layout/radial4"/>
    <dgm:cxn modelId="{AA32BCC1-F0FF-41B3-8816-1B5E7E71AE70}" type="presOf" srcId="{24CC9763-91BF-8840-9091-D6C0ED2CBAC7}" destId="{3C447598-DD04-764E-A7CA-B9EC840E8D04}" srcOrd="0" destOrd="0" presId="urn:microsoft.com/office/officeart/2005/8/layout/radial4"/>
    <dgm:cxn modelId="{F37DDDF2-BE06-46B1-A722-FF5FC2B1898B}" type="presOf" srcId="{49645A3F-B989-8D42-89C1-1EDC98F6B216}" destId="{A71759BB-4C58-3345-9379-12C461D48D3D}" srcOrd="0" destOrd="0" presId="urn:microsoft.com/office/officeart/2005/8/layout/radial4"/>
    <dgm:cxn modelId="{F407E283-1712-C54E-9689-65042CF74179}" srcId="{B96C4FF6-10BE-0A4C-B7CC-9CD754416076}" destId="{428CFFE4-D4C8-1E4C-96E5-32A51F01849A}" srcOrd="1" destOrd="0" parTransId="{B97D7C54-EC40-234A-B729-4A8FC8257D2F}" sibTransId="{1744EFA1-66BB-5847-BCE8-CFAA6F6EFC6F}"/>
    <dgm:cxn modelId="{BB1EF407-3654-4464-A67F-9A280C1798CD}" type="presOf" srcId="{428CFFE4-D4C8-1E4C-96E5-32A51F01849A}" destId="{3C063523-BBF3-754F-B53A-33B39DCB8844}" srcOrd="0" destOrd="0" presId="urn:microsoft.com/office/officeart/2005/8/layout/radial4"/>
    <dgm:cxn modelId="{75C228BE-610C-4321-A88D-1BF9BE1E16A6}" type="presOf" srcId="{B5B913CF-A163-864A-8684-34EB2E77F47A}" destId="{14375A18-9F97-674D-8B54-E622F1A0CD3C}" srcOrd="0" destOrd="0" presId="urn:microsoft.com/office/officeart/2005/8/layout/radial4"/>
    <dgm:cxn modelId="{38F8B6CC-5D45-4141-82E9-836AE6D8A93D}" type="presOf" srcId="{DFE82C29-24F6-DB41-BB65-4D7CF3B1ABCB}" destId="{DF4A31BC-7194-D94D-874A-40033D16F043}" srcOrd="0" destOrd="0" presId="urn:microsoft.com/office/officeart/2005/8/layout/radial4"/>
    <dgm:cxn modelId="{89413525-D0F8-4667-B69E-9AA26823B3CE}" type="presParOf" srcId="{DF4A31BC-7194-D94D-874A-40033D16F043}" destId="{ABD3296C-F800-E840-8B60-A132D3B80E2B}" srcOrd="0" destOrd="0" presId="urn:microsoft.com/office/officeart/2005/8/layout/radial4"/>
    <dgm:cxn modelId="{F68BCFA6-C441-4B30-B9ED-409504B72C72}" type="presParOf" srcId="{DF4A31BC-7194-D94D-874A-40033D16F043}" destId="{8B394CA5-124F-824A-9568-B47A28A3406E}" srcOrd="1" destOrd="0" presId="urn:microsoft.com/office/officeart/2005/8/layout/radial4"/>
    <dgm:cxn modelId="{A0DE4964-858B-4333-B2D1-6E6E06943B41}" type="presParOf" srcId="{DF4A31BC-7194-D94D-874A-40033D16F043}" destId="{12F63596-8B93-F34E-9C46-11E9353A12DC}" srcOrd="2" destOrd="0" presId="urn:microsoft.com/office/officeart/2005/8/layout/radial4"/>
    <dgm:cxn modelId="{0B4FCC10-BF0D-4318-AAC1-E79B62C019A4}" type="presParOf" srcId="{DF4A31BC-7194-D94D-874A-40033D16F043}" destId="{9E927202-B5DF-314D-9A82-735772CA33F4}" srcOrd="3" destOrd="0" presId="urn:microsoft.com/office/officeart/2005/8/layout/radial4"/>
    <dgm:cxn modelId="{B6DFD27D-42EB-4451-9C1E-15F2D9855A5D}" type="presParOf" srcId="{DF4A31BC-7194-D94D-874A-40033D16F043}" destId="{3C063523-BBF3-754F-B53A-33B39DCB8844}" srcOrd="4" destOrd="0" presId="urn:microsoft.com/office/officeart/2005/8/layout/radial4"/>
    <dgm:cxn modelId="{04226477-6F31-4BA1-9C04-B5058B2CA2FB}" type="presParOf" srcId="{DF4A31BC-7194-D94D-874A-40033D16F043}" destId="{3C447598-DD04-764E-A7CA-B9EC840E8D04}" srcOrd="5" destOrd="0" presId="urn:microsoft.com/office/officeart/2005/8/layout/radial4"/>
    <dgm:cxn modelId="{45B7B093-FAAB-4E9A-9447-D6C41783D424}" type="presParOf" srcId="{DF4A31BC-7194-D94D-874A-40033D16F043}" destId="{DB5A8482-B229-6A43-82B0-EB2936C6472D}" srcOrd="6" destOrd="0" presId="urn:microsoft.com/office/officeart/2005/8/layout/radial4"/>
    <dgm:cxn modelId="{2CE98C45-F6AD-4D63-BD63-12168A426D44}" type="presParOf" srcId="{DF4A31BC-7194-D94D-874A-40033D16F043}" destId="{0CA408C4-BB17-E741-9A31-9364AF32D457}" srcOrd="7" destOrd="0" presId="urn:microsoft.com/office/officeart/2005/8/layout/radial4"/>
    <dgm:cxn modelId="{79FA0525-1702-48E9-AA2C-88164903C80A}" type="presParOf" srcId="{DF4A31BC-7194-D94D-874A-40033D16F043}" destId="{B42E6A5B-0EB5-C64C-9023-7DB3A1244A37}" srcOrd="8" destOrd="0" presId="urn:microsoft.com/office/officeart/2005/8/layout/radial4"/>
    <dgm:cxn modelId="{6C5B2F31-4C72-443B-A3E2-381BEC124870}" type="presParOf" srcId="{DF4A31BC-7194-D94D-874A-40033D16F043}" destId="{A71759BB-4C58-3345-9379-12C461D48D3D}" srcOrd="9" destOrd="0" presId="urn:microsoft.com/office/officeart/2005/8/layout/radial4"/>
    <dgm:cxn modelId="{B87851CF-8E1C-40A4-A6A5-35511E0E2276}" type="presParOf" srcId="{DF4A31BC-7194-D94D-874A-40033D16F043}" destId="{14375A18-9F97-674D-8B54-E622F1A0CD3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E2887-1885-2443-A087-B5F622A0B638}" type="datetimeFigureOut">
              <a:rPr lang="en-US" smtClean="0"/>
              <a:t>8/8/2018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EA6F5-1876-C54C-BA93-27558B51BD23}" type="slidenum">
              <a:rPr lang="en-US" smtClean="0"/>
              <a:t>‹#›</a:t>
            </a:fld>
            <a:endParaRPr lang="en-US" dirty="0"/>
          </a:p>
        </p:txBody>
      </p:sp>
    </p:spTree>
    <p:extLst>
      <p:ext uri="{BB962C8B-B14F-4D97-AF65-F5344CB8AC3E}">
        <p14:creationId xmlns:p14="http://schemas.microsoft.com/office/powerpoint/2010/main" val="1606464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91CC7-BD62-944D-9CC1-0DF7DCAD7D0D}" type="datetimeFigureOut">
              <a:rPr lang="en-US" smtClean="0"/>
              <a:t>8/8/2018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BD826-021D-BB43-B7A9-6B9C9EEDBA8D}" type="slidenum">
              <a:rPr lang="en-US" smtClean="0"/>
              <a:t>‹#›</a:t>
            </a:fld>
            <a:endParaRPr lang="en-US" dirty="0"/>
          </a:p>
        </p:txBody>
      </p:sp>
    </p:spTree>
    <p:extLst>
      <p:ext uri="{BB962C8B-B14F-4D97-AF65-F5344CB8AC3E}">
        <p14:creationId xmlns:p14="http://schemas.microsoft.com/office/powerpoint/2010/main" val="35603548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7E30A8E-87DC-4359-B840-FD3797F4874A}" type="slidenum">
              <a:rPr lang="en-US" altLang="en-US" sz="1200" smtClean="0">
                <a:solidFill>
                  <a:srgbClr val="000000"/>
                </a:solidFill>
              </a:rPr>
              <a:pPr/>
              <a:t>1</a:t>
            </a:fld>
            <a:endParaRPr lang="en-US" altLang="en-US" sz="1200" dirty="0" smtClean="0">
              <a:solidFill>
                <a:srgbClr val="000000"/>
              </a:solidFill>
            </a:endParaRPr>
          </a:p>
        </p:txBody>
      </p:sp>
    </p:spTree>
    <p:extLst>
      <p:ext uri="{BB962C8B-B14F-4D97-AF65-F5344CB8AC3E}">
        <p14:creationId xmlns:p14="http://schemas.microsoft.com/office/powerpoint/2010/main" val="412985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77C4AF97-D7FF-4D5F-BFD4-6B306DC9959A}" type="slidenum">
              <a:rPr lang="en-US" altLang="en-US" sz="1200" smtClean="0">
                <a:solidFill>
                  <a:srgbClr val="000000"/>
                </a:solidFill>
              </a:rPr>
              <a:pPr/>
              <a:t>31</a:t>
            </a:fld>
            <a:endParaRPr lang="en-US" altLang="en-US" sz="1200" dirty="0" smtClean="0">
              <a:solidFill>
                <a:srgbClr val="000000"/>
              </a:solidFill>
            </a:endParaRPr>
          </a:p>
        </p:txBody>
      </p:sp>
    </p:spTree>
    <p:extLst>
      <p:ext uri="{BB962C8B-B14F-4D97-AF65-F5344CB8AC3E}">
        <p14:creationId xmlns:p14="http://schemas.microsoft.com/office/powerpoint/2010/main" val="59192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1FB6F44-279D-403E-8597-CF02C1F62AB9}" type="slidenum">
              <a:rPr lang="en-US" altLang="en-US" sz="1200" smtClean="0">
                <a:solidFill>
                  <a:srgbClr val="000000"/>
                </a:solidFill>
                <a:latin typeface="Arial" panose="020B0604020202020204" pitchFamily="34" charset="0"/>
              </a:rPr>
              <a:pPr/>
              <a:t>2</a:t>
            </a:fld>
            <a:endParaRPr lang="en-US" altLang="en-US" sz="1200" dirty="0" smtClean="0">
              <a:solidFill>
                <a:srgbClr val="000000"/>
              </a:solidFill>
              <a:latin typeface="Arial" panose="020B0604020202020204" pitchFamily="34" charset="0"/>
            </a:endParaRPr>
          </a:p>
        </p:txBody>
      </p:sp>
      <p:sp>
        <p:nvSpPr>
          <p:cNvPr id="3789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endParaRPr lang="en-US" altLang="en-US" sz="1200" dirty="0" smtClean="0">
              <a:solidFill>
                <a:srgbClr val="000000"/>
              </a:solidFill>
            </a:endParaRPr>
          </a:p>
        </p:txBody>
      </p:sp>
    </p:spTree>
    <p:extLst>
      <p:ext uri="{BB962C8B-B14F-4D97-AF65-F5344CB8AC3E}">
        <p14:creationId xmlns:p14="http://schemas.microsoft.com/office/powerpoint/2010/main" val="362970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3</a:t>
            </a:fld>
            <a:endParaRPr lang="en-US" dirty="0"/>
          </a:p>
        </p:txBody>
      </p:sp>
    </p:spTree>
    <p:extLst>
      <p:ext uri="{BB962C8B-B14F-4D97-AF65-F5344CB8AC3E}">
        <p14:creationId xmlns:p14="http://schemas.microsoft.com/office/powerpoint/2010/main" val="66711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5"/>
                </a:solidFill>
              </a:rPr>
              <a:t>The elder justice website maintains resources for prosecutors, law enforcement officers, victim service providers, as well as victims and their loved ones</a:t>
            </a:r>
            <a:r>
              <a:rPr lang="en-US" dirty="0" smtClean="0">
                <a:solidFill>
                  <a:schemeClr val="accent5"/>
                </a:solidFill>
              </a:rPr>
              <a:t>.</a:t>
            </a:r>
            <a:endParaRPr lang="en-US" dirty="0"/>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3877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Talitha</a:t>
            </a:r>
          </a:p>
        </p:txBody>
      </p:sp>
      <p:sp>
        <p:nvSpPr>
          <p:cNvPr id="4" name="Slide Number Placeholder 3"/>
          <p:cNvSpPr>
            <a:spLocks noGrp="1"/>
          </p:cNvSpPr>
          <p:nvPr>
            <p:ph type="sldNum" sz="quarter" idx="10"/>
          </p:nvPr>
        </p:nvSpPr>
        <p:spPr/>
        <p:txBody>
          <a:bodyPr/>
          <a:lstStyle/>
          <a:p>
            <a:fld id="{C4ABD826-021D-BB43-B7A9-6B9C9EEDBA8D}" type="slidenum">
              <a:rPr lang="en-US" smtClean="0"/>
              <a:t>5</a:t>
            </a:fld>
            <a:endParaRPr lang="en-US" dirty="0"/>
          </a:p>
        </p:txBody>
      </p:sp>
    </p:spTree>
    <p:extLst>
      <p:ext uri="{BB962C8B-B14F-4D97-AF65-F5344CB8AC3E}">
        <p14:creationId xmlns:p14="http://schemas.microsoft.com/office/powerpoint/2010/main" val="326153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Talitha</a:t>
            </a:r>
          </a:p>
        </p:txBody>
      </p:sp>
      <p:sp>
        <p:nvSpPr>
          <p:cNvPr id="4" name="Slide Number Placeholder 3"/>
          <p:cNvSpPr>
            <a:spLocks noGrp="1"/>
          </p:cNvSpPr>
          <p:nvPr>
            <p:ph type="sldNum" sz="quarter" idx="10"/>
          </p:nvPr>
        </p:nvSpPr>
        <p:spPr/>
        <p:txBody>
          <a:bodyPr/>
          <a:lstStyle/>
          <a:p>
            <a:fld id="{C4ABD826-021D-BB43-B7A9-6B9C9EEDBA8D}" type="slidenum">
              <a:rPr lang="en-US" smtClean="0"/>
              <a:t>6</a:t>
            </a:fld>
            <a:endParaRPr lang="en-US" dirty="0"/>
          </a:p>
        </p:txBody>
      </p:sp>
    </p:spTree>
    <p:extLst>
      <p:ext uri="{BB962C8B-B14F-4D97-AF65-F5344CB8AC3E}">
        <p14:creationId xmlns:p14="http://schemas.microsoft.com/office/powerpoint/2010/main" val="100321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Lisa Rachmuth is the deputy director of the New York City Elder Abuse Center’s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NYCEAC) MDTs. She manages the day-to-day operations of NYCEAC’s existing MDTs and is spearheading the expansion of the MDTs to all five boroughs. Prior to joining NYCEAC, Ms. Rachmuth was the director of clinical initiatives and programming for the New York City Human Resource Administration Office of Domestic Violence. Through these two positions, she has worked with systems, communities, and individuals affected by and dedicated to domestic violence and elder abuse. Ms. Rachmuth holds a master’s degree in Social Work from the University of Pennsylvania. She has 27 years of social service experience, with a particular expertise in child abuse, intergenerational abuse, domestic violence, and housing initiatives for individuals and families. In addition to her years of clinical and administrative experience, she is an experienced workshop curriculum developer and presenter. She is also an adjunct professor at the Silberman School of Social Work and a board member for an organization called Evenfooting.</a:t>
            </a:r>
          </a:p>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7</a:t>
            </a:fld>
            <a:endParaRPr lang="en-US" dirty="0"/>
          </a:p>
        </p:txBody>
      </p:sp>
    </p:spTree>
    <p:extLst>
      <p:ext uri="{BB962C8B-B14F-4D97-AF65-F5344CB8AC3E}">
        <p14:creationId xmlns:p14="http://schemas.microsoft.com/office/powerpoint/2010/main" val="398270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18</a:t>
            </a:fld>
            <a:endParaRPr lang="en-US" dirty="0"/>
          </a:p>
        </p:txBody>
      </p:sp>
    </p:spTree>
    <p:extLst>
      <p:ext uri="{BB962C8B-B14F-4D97-AF65-F5344CB8AC3E}">
        <p14:creationId xmlns:p14="http://schemas.microsoft.com/office/powerpoint/2010/main" val="117822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BD826-021D-BB43-B7A9-6B9C9EEDBA8D}" type="slidenum">
              <a:rPr lang="en-US" smtClean="0"/>
              <a:t>25</a:t>
            </a:fld>
            <a:endParaRPr lang="en-US" dirty="0"/>
          </a:p>
        </p:txBody>
      </p:sp>
    </p:spTree>
    <p:extLst>
      <p:ext uri="{BB962C8B-B14F-4D97-AF65-F5344CB8AC3E}">
        <p14:creationId xmlns:p14="http://schemas.microsoft.com/office/powerpoint/2010/main" val="1484672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0"/>
            <a:ext cx="9144000" cy="6857999"/>
          </a:xfrm>
        </p:spPr>
        <p:txBody>
          <a:bodyPr lIns="274320" tIns="274320" rIns="274320" bIns="274320" anchor="ctr" anchorCtr="0"/>
          <a:lstStyle>
            <a:lvl1pPr algn="ctr">
              <a:defRPr/>
            </a:lvl1pPr>
          </a:lstStyle>
          <a:p>
            <a:endParaRPr lang="en-US" dirty="0"/>
          </a:p>
        </p:txBody>
      </p:sp>
      <p:sp>
        <p:nvSpPr>
          <p:cNvPr id="13" name="Rectangle 12"/>
          <p:cNvSpPr/>
          <p:nvPr userDrawn="1"/>
        </p:nvSpPr>
        <p:spPr>
          <a:xfrm flipV="1">
            <a:off x="0" y="5034913"/>
            <a:ext cx="9144000" cy="1823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3657600" cy="6857997"/>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0" y="2180809"/>
            <a:ext cx="3657601" cy="2092881"/>
          </a:xfrm>
        </p:spPr>
        <p:txBody>
          <a:bodyPr wrap="square" lIns="274320" tIns="457200" rIns="274320" bIns="91440" anchor="b" anchorCtr="0">
            <a:spAutoFit/>
          </a:bodyPr>
          <a:lstStyle>
            <a:lvl1pPr algn="ctr">
              <a:lnSpc>
                <a:spcPts val="6000"/>
              </a:lnSpc>
              <a:defRPr sz="6000" b="0" i="0" cap="none" spc="50">
                <a:solidFill>
                  <a:schemeClr val="bg1"/>
                </a:solidFill>
                <a:latin typeface="Times New Roman"/>
                <a:cs typeface="Times New Roman"/>
              </a:defRPr>
            </a:lvl1pPr>
          </a:lstStyle>
          <a:p>
            <a:r>
              <a:rPr lang="en-US" dirty="0"/>
              <a:t>MDT</a:t>
            </a:r>
            <a:br>
              <a:rPr lang="en-US" dirty="0"/>
            </a:br>
            <a:r>
              <a:rPr lang="en-US" dirty="0"/>
              <a:t>TAC</a:t>
            </a:r>
          </a:p>
        </p:txBody>
      </p:sp>
      <p:sp>
        <p:nvSpPr>
          <p:cNvPr id="3" name="Subtitle 2"/>
          <p:cNvSpPr>
            <a:spLocks noGrp="1"/>
          </p:cNvSpPr>
          <p:nvPr>
            <p:ph type="subTitle" idx="1"/>
          </p:nvPr>
        </p:nvSpPr>
        <p:spPr>
          <a:xfrm>
            <a:off x="1" y="4381231"/>
            <a:ext cx="3657600" cy="318463"/>
          </a:xfrm>
        </p:spPr>
        <p:txBody>
          <a:bodyPr wrap="square" lIns="274320" tIns="0" rIns="274320" bIns="0" anchor="t" anchorCtr="0">
            <a:spAutoFit/>
          </a:bodyPr>
          <a:lstStyle>
            <a:lvl1pPr marL="0" indent="0" algn="ctr">
              <a:buNone/>
              <a:defRPr sz="2000" b="0" i="0" cap="none" spc="5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hasCustomPrompt="1"/>
          </p:nvPr>
        </p:nvSpPr>
        <p:spPr>
          <a:xfrm>
            <a:off x="0" y="5775158"/>
            <a:ext cx="3657600" cy="1082842"/>
          </a:xfrm>
        </p:spPr>
        <p:txBody>
          <a:bodyPr lIns="274320" tIns="457200" rIns="274320" bIns="457200" anchor="ctr" anchorCtr="0">
            <a:noAutofit/>
          </a:bodyPr>
          <a:lstStyle>
            <a:lvl1pPr algn="ctr">
              <a:lnSpc>
                <a:spcPts val="1000"/>
              </a:lnSpc>
              <a:defRPr sz="1400" b="0" cap="all" spc="300" baseline="0">
                <a:solidFill>
                  <a:schemeClr val="accent6"/>
                </a:solidFill>
                <a:latin typeface="Times"/>
                <a:cs typeface="Times"/>
              </a:defRPr>
            </a:lvl1pPr>
          </a:lstStyle>
          <a:p>
            <a:pPr lvl="0"/>
            <a:r>
              <a:rPr lang="en-US" dirty="0"/>
              <a:t>Month Day, Year</a:t>
            </a:r>
          </a:p>
        </p:txBody>
      </p:sp>
      <p:pic>
        <p:nvPicPr>
          <p:cNvPr id="18" name="Picture 17" descr="doj_eji-Logo_0405_darkback-doj.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2743200" cy="908685"/>
          </a:xfrm>
          <a:prstGeom prst="rect">
            <a:avLst/>
          </a:prstGeom>
        </p:spPr>
      </p:pic>
      <p:cxnSp>
        <p:nvCxnSpPr>
          <p:cNvPr id="24" name="Straight Connector 23"/>
          <p:cNvCxnSpPr/>
          <p:nvPr userDrawn="1"/>
        </p:nvCxnSpPr>
        <p:spPr>
          <a:xfrm>
            <a:off x="457200" y="4252880"/>
            <a:ext cx="27432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58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476165"/>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914400" y="982133"/>
            <a:ext cx="3651301"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t>‹#›</a:t>
            </a:fld>
            <a:endParaRPr lang="en-US" dirty="0"/>
          </a:p>
        </p:txBody>
      </p:sp>
      <p:sp>
        <p:nvSpPr>
          <p:cNvPr id="8" name="Content Placeholder 2"/>
          <p:cNvSpPr>
            <a:spLocks noGrp="1"/>
          </p:cNvSpPr>
          <p:nvPr>
            <p:ph idx="13"/>
          </p:nvPr>
        </p:nvSpPr>
        <p:spPr>
          <a:xfrm>
            <a:off x="4565701" y="982133"/>
            <a:ext cx="3657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690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2" cy="471417"/>
          </a:xfrm>
        </p:spPr>
        <p:txBody>
          <a:bodyPr tIns="0" bIns="137160" anchor="b" anchorCtr="0"/>
          <a:lstStyle>
            <a:lvl1pPr>
              <a:defRPr b="0"/>
            </a:lvl1pPr>
          </a:lstStyle>
          <a:p>
            <a:endParaRPr lang="en-US" dirty="0"/>
          </a:p>
        </p:txBody>
      </p:sp>
      <p:sp>
        <p:nvSpPr>
          <p:cNvPr id="3" name="Content Placeholder 2"/>
          <p:cNvSpPr>
            <a:spLocks noGrp="1"/>
          </p:cNvSpPr>
          <p:nvPr>
            <p:ph idx="1"/>
          </p:nvPr>
        </p:nvSpPr>
        <p:spPr>
          <a:xfrm>
            <a:off x="914402" y="1337051"/>
            <a:ext cx="7315200" cy="44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t>‹#›</a:t>
            </a:fld>
            <a:endParaRPr lang="en-US" dirty="0"/>
          </a:p>
        </p:txBody>
      </p:sp>
      <p:sp>
        <p:nvSpPr>
          <p:cNvPr id="17" name="Text Placeholder 16"/>
          <p:cNvSpPr>
            <a:spLocks noGrp="1"/>
          </p:cNvSpPr>
          <p:nvPr>
            <p:ph type="body" sz="quarter" idx="13" hasCustomPrompt="1"/>
          </p:nvPr>
        </p:nvSpPr>
        <p:spPr>
          <a:xfrm>
            <a:off x="914400" y="980086"/>
            <a:ext cx="7315202" cy="356965"/>
          </a:xfrm>
        </p:spPr>
        <p:txBody>
          <a:bodyPr tIns="0" bIns="0" anchor="b"/>
          <a:lstStyle>
            <a:lvl1pPr>
              <a:defRPr sz="1600" b="1" cap="all">
                <a:solidFill>
                  <a:schemeClr val="accent5"/>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238092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400" y="0"/>
            <a:ext cx="3657600" cy="5791876"/>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5027506" y="457202"/>
            <a:ext cx="458894" cy="5249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t>‹#›</a:t>
            </a:fld>
            <a:endParaRPr lang="en-US" dirty="0"/>
          </a:p>
        </p:txBody>
      </p:sp>
      <p:sp>
        <p:nvSpPr>
          <p:cNvPr id="11" name="Content Placeholder 10"/>
          <p:cNvSpPr>
            <a:spLocks noGrp="1"/>
          </p:cNvSpPr>
          <p:nvPr>
            <p:ph sz="quarter" idx="13"/>
          </p:nvPr>
        </p:nvSpPr>
        <p:spPr>
          <a:xfrm>
            <a:off x="914401" y="982131"/>
            <a:ext cx="4113105"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6" cy="476165"/>
          </a:xfrm>
        </p:spPr>
        <p:txBody>
          <a:bodyPr/>
          <a:lstStyle>
            <a:lvl1pPr>
              <a:defRPr cap="all"/>
            </a:lvl1pPr>
          </a:lstStyle>
          <a:p>
            <a:endParaRPr lang="en-US" dirty="0"/>
          </a:p>
        </p:txBody>
      </p:sp>
    </p:spTree>
    <p:extLst>
      <p:ext uri="{BB962C8B-B14F-4D97-AF65-F5344CB8AC3E}">
        <p14:creationId xmlns:p14="http://schemas.microsoft.com/office/powerpoint/2010/main" val="73374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400" y="1"/>
            <a:ext cx="3657600" cy="2862834"/>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5027505" y="457202"/>
            <a:ext cx="458895" cy="5249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t>‹#›</a:t>
            </a:fld>
            <a:endParaRPr lang="en-US" dirty="0"/>
          </a:p>
        </p:txBody>
      </p:sp>
      <p:sp>
        <p:nvSpPr>
          <p:cNvPr id="11" name="Content Placeholder 10"/>
          <p:cNvSpPr>
            <a:spLocks noGrp="1"/>
          </p:cNvSpPr>
          <p:nvPr>
            <p:ph sz="quarter" idx="13"/>
          </p:nvPr>
        </p:nvSpPr>
        <p:spPr>
          <a:xfrm>
            <a:off x="914401" y="982131"/>
            <a:ext cx="4113104"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5" cy="476165"/>
          </a:xfrm>
        </p:spPr>
        <p:txBody>
          <a:bodyPr/>
          <a:lstStyle>
            <a:lvl1pPr>
              <a:defRPr cap="all"/>
            </a:lvl1pPr>
          </a:lstStyle>
          <a:p>
            <a:endParaRPr lang="en-US" dirty="0"/>
          </a:p>
        </p:txBody>
      </p:sp>
      <p:sp>
        <p:nvSpPr>
          <p:cNvPr id="10" name="Picture Placeholder 2"/>
          <p:cNvSpPr>
            <a:spLocks noGrp="1"/>
          </p:cNvSpPr>
          <p:nvPr>
            <p:ph type="pic" idx="14"/>
          </p:nvPr>
        </p:nvSpPr>
        <p:spPr>
          <a:xfrm>
            <a:off x="5486400" y="2968665"/>
            <a:ext cx="3657600" cy="2814067"/>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306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7"/>
            <a:ext cx="2736851" cy="4114882"/>
          </a:xfrm>
          <a:solidFill>
            <a:schemeClr val="bg1">
              <a:lumMod val="85000"/>
            </a:schemeClr>
          </a:solidFill>
        </p:spPr>
        <p:txBody>
          <a:bodyPr lIns="0"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t>‹#›</a:t>
            </a:fld>
            <a:endParaRPr lang="en-US" dirty="0"/>
          </a:p>
        </p:txBody>
      </p:sp>
      <p:sp>
        <p:nvSpPr>
          <p:cNvPr id="11" name="Content Placeholder 10"/>
          <p:cNvSpPr>
            <a:spLocks noGrp="1"/>
          </p:cNvSpPr>
          <p:nvPr>
            <p:ph sz="quarter" idx="13"/>
          </p:nvPr>
        </p:nvSpPr>
        <p:spPr>
          <a:xfrm>
            <a:off x="914400" y="982131"/>
            <a:ext cx="411480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7308850" cy="476165"/>
          </a:xfrm>
        </p:spPr>
        <p:txBody>
          <a:bodyPr/>
          <a:lstStyle>
            <a:lvl1pPr>
              <a:defRPr cap="all"/>
            </a:lvl1pPr>
          </a:lstStyle>
          <a:p>
            <a:endParaRPr lang="en-US" dirty="0"/>
          </a:p>
        </p:txBody>
      </p:sp>
    </p:spTree>
    <p:extLst>
      <p:ext uri="{BB962C8B-B14F-4D97-AF65-F5344CB8AC3E}">
        <p14:creationId xmlns:p14="http://schemas.microsoft.com/office/powerpoint/2010/main" val="399006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6"/>
            <a:ext cx="1786465" cy="2174236"/>
          </a:xfrm>
          <a:solidFill>
            <a:schemeClr val="bg1">
              <a:lumMod val="85000"/>
            </a:schemeClr>
          </a:solidFill>
        </p:spPr>
        <p:txBody>
          <a:bodyPr lIns="0"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t>‹#›</a:t>
            </a:fld>
            <a:endParaRPr lang="en-US" dirty="0"/>
          </a:p>
        </p:txBody>
      </p:sp>
      <p:sp>
        <p:nvSpPr>
          <p:cNvPr id="11" name="Content Placeholder 10"/>
          <p:cNvSpPr>
            <a:spLocks noGrp="1"/>
          </p:cNvSpPr>
          <p:nvPr>
            <p:ph sz="quarter" idx="13"/>
          </p:nvPr>
        </p:nvSpPr>
        <p:spPr>
          <a:xfrm>
            <a:off x="914400" y="985522"/>
            <a:ext cx="4114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5486400" y="3591562"/>
            <a:ext cx="3657600" cy="2203704"/>
          </a:xfrm>
          <a:solidFill>
            <a:schemeClr val="bg1">
              <a:lumMod val="85000"/>
            </a:schemeClr>
          </a:solidFill>
        </p:spPr>
        <p:txBody>
          <a:bodyPr lIns="0"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p:cNvSpPr>
            <a:spLocks noGrp="1"/>
          </p:cNvSpPr>
          <p:nvPr>
            <p:ph type="title"/>
          </p:nvPr>
        </p:nvSpPr>
        <p:spPr>
          <a:xfrm>
            <a:off x="914400" y="457201"/>
            <a:ext cx="7315200" cy="476165"/>
          </a:xfrm>
        </p:spPr>
        <p:txBody>
          <a:bodyPr/>
          <a:lstStyle>
            <a:lvl1pPr>
              <a:defRPr cap="all"/>
            </a:lvl1pPr>
          </a:lstStyle>
          <a:p>
            <a:endParaRPr lang="en-US" dirty="0"/>
          </a:p>
        </p:txBody>
      </p:sp>
      <p:sp>
        <p:nvSpPr>
          <p:cNvPr id="10" name="Picture Placeholder 2"/>
          <p:cNvSpPr>
            <a:spLocks noGrp="1"/>
          </p:cNvSpPr>
          <p:nvPr>
            <p:ph type="pic" idx="15"/>
          </p:nvPr>
        </p:nvSpPr>
        <p:spPr>
          <a:xfrm>
            <a:off x="7357535" y="1332656"/>
            <a:ext cx="1786465" cy="2174236"/>
          </a:xfrm>
          <a:solidFill>
            <a:schemeClr val="bg1">
              <a:lumMod val="85000"/>
            </a:schemeClr>
          </a:solidFill>
        </p:spPr>
        <p:txBody>
          <a:bodyPr lIns="0"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12999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p:cNvSpPr/>
          <p:nvPr userDrawn="1"/>
        </p:nvSpPr>
        <p:spPr>
          <a:xfrm flipV="1">
            <a:off x="0" y="5035550"/>
            <a:ext cx="9144000" cy="182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7" name="Rectangle 6"/>
          <p:cNvSpPr/>
          <p:nvPr userDrawn="1"/>
        </p:nvSpPr>
        <p:spPr>
          <a:xfrm>
            <a:off x="0" y="0"/>
            <a:ext cx="3657600" cy="685800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15"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743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4252913"/>
            <a:ext cx="27432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5"/>
          </p:nvPr>
        </p:nvSpPr>
        <p:spPr>
          <a:xfrm>
            <a:off x="0" y="0"/>
            <a:ext cx="9144000" cy="6857999"/>
          </a:xfrm>
        </p:spPr>
        <p:txBody>
          <a:bodyPr lIns="274320" tIns="274320" rIns="274320" bIns="274320" anchor="ctr" anchorCtr="0"/>
          <a:lstStyle>
            <a:lvl1pPr algn="ctr">
              <a:defRPr/>
            </a:lvl1pPr>
          </a:lstStyle>
          <a:p>
            <a:pPr lvl="0"/>
            <a:endParaRPr lang="en-US" noProof="0" dirty="0"/>
          </a:p>
        </p:txBody>
      </p:sp>
      <p:sp>
        <p:nvSpPr>
          <p:cNvPr id="2" name="Title 1"/>
          <p:cNvSpPr>
            <a:spLocks noGrp="1"/>
          </p:cNvSpPr>
          <p:nvPr>
            <p:ph type="ctrTitle"/>
          </p:nvPr>
        </p:nvSpPr>
        <p:spPr>
          <a:xfrm>
            <a:off x="0" y="2180809"/>
            <a:ext cx="3657601" cy="2092881"/>
          </a:xfrm>
        </p:spPr>
        <p:txBody>
          <a:bodyPr lIns="274320" tIns="457200" rIns="274320" bIns="91440">
            <a:spAutoFit/>
          </a:bodyPr>
          <a:lstStyle>
            <a:lvl1pPr algn="ctr">
              <a:lnSpc>
                <a:spcPts val="6000"/>
              </a:lnSpc>
              <a:defRPr sz="6000" b="0" i="0" cap="none" spc="50">
                <a:solidFill>
                  <a:schemeClr val="bg1"/>
                </a:solidFill>
                <a:latin typeface="Times New Roman"/>
                <a:cs typeface="Times New Roman"/>
              </a:defRPr>
            </a:lvl1pPr>
          </a:lstStyle>
          <a:p>
            <a:r>
              <a:rPr lang="en-US" smtClean="0"/>
              <a:t>Click to edit Master title style</a:t>
            </a:r>
            <a:endParaRPr lang="en-US" dirty="0"/>
          </a:p>
        </p:txBody>
      </p:sp>
      <p:sp>
        <p:nvSpPr>
          <p:cNvPr id="3" name="Subtitle 2"/>
          <p:cNvSpPr>
            <a:spLocks noGrp="1"/>
          </p:cNvSpPr>
          <p:nvPr>
            <p:ph type="subTitle" idx="1"/>
          </p:nvPr>
        </p:nvSpPr>
        <p:spPr>
          <a:xfrm>
            <a:off x="1" y="4381231"/>
            <a:ext cx="3657600" cy="318463"/>
          </a:xfrm>
        </p:spPr>
        <p:txBody>
          <a:bodyPr wrap="square" lIns="274320" tIns="0" rIns="274320" bIns="0" anchorCtr="0">
            <a:spAutoFit/>
          </a:bodyPr>
          <a:lstStyle>
            <a:lvl1pPr marL="0" indent="0" algn="ctr">
              <a:buNone/>
              <a:defRPr sz="2000" b="0" i="0" cap="none" spc="5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p:nvPr>
        </p:nvSpPr>
        <p:spPr>
          <a:xfrm>
            <a:off x="0" y="5775158"/>
            <a:ext cx="3657600" cy="1082842"/>
          </a:xfrm>
        </p:spPr>
        <p:txBody>
          <a:bodyPr lIns="274320" tIns="457200" rIns="274320" anchor="ctr" anchorCtr="0"/>
          <a:lstStyle>
            <a:lvl1pPr algn="ctr">
              <a:lnSpc>
                <a:spcPts val="1000"/>
              </a:lnSpc>
              <a:defRPr sz="1400" b="0" cap="all" spc="300" baseline="0">
                <a:solidFill>
                  <a:schemeClr val="accent6"/>
                </a:solidFill>
                <a:latin typeface="Times"/>
                <a:cs typeface="Times"/>
              </a:defRPr>
            </a:lvl1pPr>
          </a:lstStyle>
          <a:p>
            <a:pPr lvl="0"/>
            <a:r>
              <a:rPr lang="en-US" smtClean="0"/>
              <a:t>Click to edit Master text styles</a:t>
            </a:r>
          </a:p>
        </p:txBody>
      </p:sp>
    </p:spTree>
    <p:extLst>
      <p:ext uri="{BB962C8B-B14F-4D97-AF65-F5344CB8AC3E}">
        <p14:creationId xmlns:p14="http://schemas.microsoft.com/office/powerpoint/2010/main" val="3994728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914400" y="982133"/>
            <a:ext cx="7315200" cy="4800600"/>
          </a:xfrm>
        </p:spPr>
        <p:txBody>
          <a:bodyPr rIns="457200" bIns="274320"/>
          <a:lstStyle>
            <a:lvl1pPr marL="274320" marR="0" indent="-274320" algn="l" defTabSz="457200" rtl="0" eaLnBrk="1" fontAlgn="auto" latinLnBrk="0" hangingPunct="1">
              <a:lnSpc>
                <a:spcPct val="100000"/>
              </a:lnSpc>
              <a:spcBef>
                <a:spcPts val="1000"/>
              </a:spcBef>
              <a:spcAft>
                <a:spcPts val="1000"/>
              </a:spcAft>
              <a:buClr>
                <a:schemeClr val="accent3"/>
              </a:buClr>
              <a:buSzTx/>
              <a:buFont typeface="Lucida Grande"/>
              <a:buChar char="‣"/>
              <a:tabLst/>
              <a:defRPr sz="1800" b="0" cap="none">
                <a:solidFill>
                  <a:schemeClr val="accent3"/>
                </a:solidFill>
              </a:defRPr>
            </a:lvl1pPr>
            <a:lvl2pPr marL="283464" indent="-285750">
              <a:spcBef>
                <a:spcPts val="1000"/>
              </a:spcBef>
              <a:spcAft>
                <a:spcPts val="1000"/>
              </a:spcAft>
              <a:buClr>
                <a:schemeClr val="accent3"/>
              </a:buClr>
              <a:buFont typeface="Lucida Grande"/>
              <a:buChar char="‣"/>
              <a:defRPr sz="1800" b="1" cap="none">
                <a:solidFill>
                  <a:schemeClr val="accent5"/>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F6504EDD-C70E-443F-B284-472EE218847C}" type="slidenum">
              <a:rPr lang="en-US"/>
              <a:pPr>
                <a:defRPr/>
              </a:pPr>
              <a:t>‹#›</a:t>
            </a:fld>
            <a:endParaRPr lang="en-US" dirty="0"/>
          </a:p>
        </p:txBody>
      </p:sp>
    </p:spTree>
    <p:extLst>
      <p:ext uri="{BB962C8B-B14F-4D97-AF65-F5344CB8AC3E}">
        <p14:creationId xmlns:p14="http://schemas.microsoft.com/office/powerpoint/2010/main" val="353387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a:lstStyle>
            <a:lvl1pPr>
              <a:defRPr cap="all"/>
            </a:lvl1pPr>
          </a:lstStyle>
          <a:p>
            <a:endParaRPr lang="en-US" dirty="0"/>
          </a:p>
        </p:txBody>
      </p:sp>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A319BD63-68B2-4137-924C-9745AC69D1A2}" type="slidenum">
              <a:rPr lang="en-US"/>
              <a:pPr>
                <a:defRPr/>
              </a:pPr>
              <a:t>‹#›</a:t>
            </a:fld>
            <a:endParaRPr lang="en-US" dirty="0"/>
          </a:p>
        </p:txBody>
      </p:sp>
    </p:spTree>
    <p:extLst>
      <p:ext uri="{BB962C8B-B14F-4D97-AF65-F5344CB8AC3E}">
        <p14:creationId xmlns:p14="http://schemas.microsoft.com/office/powerpoint/2010/main" val="310516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476165"/>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914400" y="982133"/>
            <a:ext cx="3651301"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65701" y="982133"/>
            <a:ext cx="3657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9405CA11-D731-43C7-B9A1-F351A8DC21D4}" type="slidenum">
              <a:rPr lang="en-US"/>
              <a:pPr>
                <a:defRPr/>
              </a:pPr>
              <a:t>‹#›</a:t>
            </a:fld>
            <a:endParaRPr lang="en-US" dirty="0"/>
          </a:p>
        </p:txBody>
      </p:sp>
    </p:spTree>
    <p:extLst>
      <p:ext uri="{BB962C8B-B14F-4D97-AF65-F5344CB8AC3E}">
        <p14:creationId xmlns:p14="http://schemas.microsoft.com/office/powerpoint/2010/main" val="103032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845A16-6EBC-7547-AE5A-9F27E0161F19}" type="slidenum">
              <a:rPr lang="en-US" smtClean="0"/>
              <a:t>‹#›</a:t>
            </a:fld>
            <a:endParaRPr lang="en-US" dirty="0"/>
          </a:p>
        </p:txBody>
      </p:sp>
      <p:sp>
        <p:nvSpPr>
          <p:cNvPr id="16" name="Text Placeholder 15"/>
          <p:cNvSpPr>
            <a:spLocks noGrp="1"/>
          </p:cNvSpPr>
          <p:nvPr>
            <p:ph type="body" sz="quarter" idx="13" hasCustomPrompt="1"/>
          </p:nvPr>
        </p:nvSpPr>
        <p:spPr>
          <a:xfrm>
            <a:off x="914400" y="982133"/>
            <a:ext cx="7315200" cy="4800600"/>
          </a:xfrm>
        </p:spPr>
        <p:txBody>
          <a:bodyPr lIns="0" rIns="457200" bIns="274320"/>
          <a:lstStyle>
            <a:lvl1pPr marL="274320" marR="0" indent="-274320" algn="l" defTabSz="457200" rtl="0" eaLnBrk="1" fontAlgn="auto" latinLnBrk="0" hangingPunct="1">
              <a:lnSpc>
                <a:spcPct val="100000"/>
              </a:lnSpc>
              <a:spcBef>
                <a:spcPts val="1000"/>
              </a:spcBef>
              <a:spcAft>
                <a:spcPts val="1000"/>
              </a:spcAft>
              <a:buClr>
                <a:schemeClr val="accent3"/>
              </a:buClr>
              <a:buSzTx/>
              <a:buFont typeface="Lucida Grande"/>
              <a:buChar char="‣"/>
              <a:tabLst/>
              <a:defRPr sz="1800" b="0" cap="none">
                <a:solidFill>
                  <a:schemeClr val="accent3"/>
                </a:solidFill>
              </a:defRPr>
            </a:lvl1pPr>
            <a:lvl2pPr marL="283464" indent="-285750">
              <a:spcBef>
                <a:spcPts val="1000"/>
              </a:spcBef>
              <a:spcAft>
                <a:spcPts val="1000"/>
              </a:spcAft>
              <a:buClr>
                <a:schemeClr val="accent3"/>
              </a:buClr>
              <a:buFont typeface="Lucida Grande"/>
              <a:buChar char="‣"/>
              <a:defRPr sz="1800" b="1" cap="none">
                <a:solidFill>
                  <a:schemeClr val="accent5"/>
                </a:solidFill>
              </a:defRPr>
            </a:lvl2pPr>
          </a:lstStyle>
          <a:p>
            <a:pPr lvl="0"/>
            <a:r>
              <a:rPr lang="en-US" dirty="0"/>
              <a:t>Topic</a:t>
            </a:r>
          </a:p>
          <a:p>
            <a:pPr lvl="1"/>
            <a:r>
              <a:rPr lang="en-US" dirty="0"/>
              <a:t>CALLOUT TOPIC</a:t>
            </a:r>
          </a:p>
          <a:p>
            <a:pPr lvl="0"/>
            <a:r>
              <a:rPr lang="en-US" dirty="0"/>
              <a:t>Topic</a:t>
            </a:r>
          </a:p>
          <a:p>
            <a:pPr lvl="0"/>
            <a:r>
              <a:rPr lang="en-US" dirty="0"/>
              <a:t>Topic</a:t>
            </a:r>
          </a:p>
          <a:p>
            <a:pPr lvl="0"/>
            <a:r>
              <a:rPr lang="en-US" dirty="0"/>
              <a:t>Topic</a:t>
            </a:r>
          </a:p>
          <a:p>
            <a:pPr lvl="0"/>
            <a:r>
              <a:rPr lang="en-US" dirty="0"/>
              <a:t>Topic</a:t>
            </a:r>
          </a:p>
        </p:txBody>
      </p:sp>
      <p:sp>
        <p:nvSpPr>
          <p:cNvPr id="5" name="Title 1"/>
          <p:cNvSpPr>
            <a:spLocks noGrp="1"/>
          </p:cNvSpPr>
          <p:nvPr>
            <p:ph type="title"/>
          </p:nvPr>
        </p:nvSpPr>
        <p:spPr>
          <a:xfrm>
            <a:off x="910494" y="442307"/>
            <a:ext cx="7309962" cy="519316"/>
          </a:xfrm>
        </p:spPr>
        <p:txBody>
          <a:bodyPr bIns="0" anchor="ctr" anchorCtr="0"/>
          <a:lstStyle>
            <a:lvl1pPr>
              <a:defRPr sz="3000" b="1"/>
            </a:lvl1pPr>
          </a:lstStyle>
          <a:p>
            <a:r>
              <a:rPr lang="en-US" dirty="0"/>
              <a:t>Click to edit Master title style</a:t>
            </a:r>
          </a:p>
        </p:txBody>
      </p:sp>
    </p:spTree>
    <p:extLst>
      <p:ext uri="{BB962C8B-B14F-4D97-AF65-F5344CB8AC3E}">
        <p14:creationId xmlns:p14="http://schemas.microsoft.com/office/powerpoint/2010/main" val="1954192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2" cy="471417"/>
          </a:xfrm>
        </p:spPr>
        <p:txBody>
          <a:bodyPr/>
          <a:lstStyle>
            <a:lvl1pPr>
              <a:defRPr b="0"/>
            </a:lvl1pPr>
          </a:lstStyle>
          <a:p>
            <a:endParaRPr lang="en-US" dirty="0"/>
          </a:p>
        </p:txBody>
      </p:sp>
      <p:sp>
        <p:nvSpPr>
          <p:cNvPr id="3" name="Content Placeholder 2"/>
          <p:cNvSpPr>
            <a:spLocks noGrp="1"/>
          </p:cNvSpPr>
          <p:nvPr>
            <p:ph idx="1"/>
          </p:nvPr>
        </p:nvSpPr>
        <p:spPr>
          <a:xfrm>
            <a:off x="914402" y="1337051"/>
            <a:ext cx="7315200" cy="44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914400" y="980086"/>
            <a:ext cx="7315202" cy="356965"/>
          </a:xfrm>
        </p:spPr>
        <p:txBody>
          <a:bodyPr tIns="0" bIns="0" anchor="b"/>
          <a:lstStyle>
            <a:lvl1pPr>
              <a:defRPr sz="1600" b="1" cap="all">
                <a:solidFill>
                  <a:schemeClr val="accent5"/>
                </a:solidFill>
                <a:latin typeface="Arial"/>
                <a:cs typeface="Arial"/>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78829B33-D13E-447F-9A48-8879D81EFECE}" type="slidenum">
              <a:rPr lang="en-US"/>
              <a:pPr>
                <a:defRPr/>
              </a:pPr>
              <a:t>‹#›</a:t>
            </a:fld>
            <a:endParaRPr lang="en-US" dirty="0"/>
          </a:p>
        </p:txBody>
      </p:sp>
    </p:spTree>
    <p:extLst>
      <p:ext uri="{BB962C8B-B14F-4D97-AF65-F5344CB8AC3E}">
        <p14:creationId xmlns:p14="http://schemas.microsoft.com/office/powerpoint/2010/main" val="425269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5" name="Rectangle 4"/>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idx="1"/>
          </p:nvPr>
        </p:nvSpPr>
        <p:spPr>
          <a:xfrm>
            <a:off x="5486400" y="0"/>
            <a:ext cx="3657600" cy="5791876"/>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5"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6" cy="476165"/>
          </a:xfrm>
        </p:spPr>
        <p:txBody>
          <a:bodyPr/>
          <a:lstStyle>
            <a:lvl1pPr>
              <a:defRPr cap="all"/>
            </a:lvl1pPr>
          </a:lstStyle>
          <a:p>
            <a:endParaRPr lang="en-US" dirty="0"/>
          </a:p>
        </p:txBody>
      </p:sp>
      <p:sp>
        <p:nvSpPr>
          <p:cNvPr id="6"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3A1D12F9-E475-4219-86AE-322D012753E6}" type="slidenum">
              <a:rPr lang="en-US"/>
              <a:pPr>
                <a:defRPr/>
              </a:pPr>
              <a:t>‹#›</a:t>
            </a:fld>
            <a:endParaRPr lang="en-US" dirty="0"/>
          </a:p>
        </p:txBody>
      </p:sp>
    </p:spTree>
    <p:extLst>
      <p:ext uri="{BB962C8B-B14F-4D97-AF65-F5344CB8AC3E}">
        <p14:creationId xmlns:p14="http://schemas.microsoft.com/office/powerpoint/2010/main" val="3259845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6" name="Rectangle 5"/>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idx="1"/>
          </p:nvPr>
        </p:nvSpPr>
        <p:spPr>
          <a:xfrm>
            <a:off x="5486400" y="1"/>
            <a:ext cx="3657600" cy="2862834"/>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4"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5" cy="476165"/>
          </a:xfrm>
        </p:spPr>
        <p:txBody>
          <a:bodyPr/>
          <a:lstStyle>
            <a:lvl1pPr>
              <a:defRPr cap="all"/>
            </a:lvl1pPr>
          </a:lstStyle>
          <a:p>
            <a:endParaRPr lang="en-US" dirty="0"/>
          </a:p>
        </p:txBody>
      </p:sp>
      <p:sp>
        <p:nvSpPr>
          <p:cNvPr id="10" name="Picture Placeholder 2"/>
          <p:cNvSpPr>
            <a:spLocks noGrp="1"/>
          </p:cNvSpPr>
          <p:nvPr>
            <p:ph type="pic" idx="14"/>
          </p:nvPr>
        </p:nvSpPr>
        <p:spPr>
          <a:xfrm>
            <a:off x="5486400" y="2968665"/>
            <a:ext cx="3657600" cy="2814067"/>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5"/>
          </p:nvPr>
        </p:nvSpPr>
        <p:spPr/>
        <p:txBody>
          <a:bodyPr/>
          <a:lstStyle>
            <a:lvl1pPr defTabSz="914400" eaLnBrk="0" fontAlgn="base" hangingPunct="0">
              <a:spcBef>
                <a:spcPct val="0"/>
              </a:spcBef>
              <a:spcAft>
                <a:spcPct val="0"/>
              </a:spcAft>
              <a:defRPr/>
            </a:lvl1pPr>
          </a:lstStyle>
          <a:p>
            <a:pPr>
              <a:defRPr/>
            </a:pPr>
            <a:fld id="{31A673C3-70F3-4492-BF84-20CC75885F01}" type="slidenum">
              <a:rPr lang="en-US"/>
              <a:pPr>
                <a:defRPr/>
              </a:pPr>
              <a:t>‹#›</a:t>
            </a:fld>
            <a:endParaRPr lang="en-US" dirty="0"/>
          </a:p>
        </p:txBody>
      </p:sp>
    </p:spTree>
    <p:extLst>
      <p:ext uri="{BB962C8B-B14F-4D97-AF65-F5344CB8AC3E}">
        <p14:creationId xmlns:p14="http://schemas.microsoft.com/office/powerpoint/2010/main" val="3178695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7"/>
            <a:ext cx="2736851" cy="4114882"/>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2131"/>
            <a:ext cx="411480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7308850" cy="476165"/>
          </a:xfrm>
        </p:spPr>
        <p:txBody>
          <a:bodyPr/>
          <a:lstStyle>
            <a:lvl1pPr>
              <a:defRPr cap="all"/>
            </a:lvl1pPr>
          </a:lstStyle>
          <a:p>
            <a:endParaRPr lang="en-US" dirty="0"/>
          </a:p>
        </p:txBody>
      </p:sp>
      <p:sp>
        <p:nvSpPr>
          <p:cNvPr id="5"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3CC8CB7C-D0AF-43B1-8289-0103958C8980}" type="slidenum">
              <a:rPr lang="en-US"/>
              <a:pPr>
                <a:defRPr/>
              </a:pPr>
              <a:t>‹#›</a:t>
            </a:fld>
            <a:endParaRPr lang="en-US" dirty="0"/>
          </a:p>
        </p:txBody>
      </p:sp>
    </p:spTree>
    <p:extLst>
      <p:ext uri="{BB962C8B-B14F-4D97-AF65-F5344CB8AC3E}">
        <p14:creationId xmlns:p14="http://schemas.microsoft.com/office/powerpoint/2010/main" val="2156797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5522"/>
            <a:ext cx="4114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5486400" y="3591562"/>
            <a:ext cx="3657600" cy="2203704"/>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914400" y="457201"/>
            <a:ext cx="7315200" cy="476165"/>
          </a:xfrm>
        </p:spPr>
        <p:txBody>
          <a:bodyPr/>
          <a:lstStyle>
            <a:lvl1pPr>
              <a:defRPr cap="all"/>
            </a:lvl1pPr>
          </a:lstStyle>
          <a:p>
            <a:endParaRPr lang="en-US" dirty="0"/>
          </a:p>
        </p:txBody>
      </p:sp>
      <p:sp>
        <p:nvSpPr>
          <p:cNvPr id="10" name="Picture Placeholder 2"/>
          <p:cNvSpPr>
            <a:spLocks noGrp="1"/>
          </p:cNvSpPr>
          <p:nvPr>
            <p:ph type="pic" idx="15"/>
          </p:nvPr>
        </p:nvSpPr>
        <p:spPr>
          <a:xfrm>
            <a:off x="7357535"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6"/>
          </p:nvPr>
        </p:nvSpPr>
        <p:spPr/>
        <p:txBody>
          <a:bodyPr/>
          <a:lstStyle>
            <a:lvl1pPr defTabSz="914400" eaLnBrk="0" fontAlgn="base" hangingPunct="0">
              <a:spcBef>
                <a:spcPct val="0"/>
              </a:spcBef>
              <a:spcAft>
                <a:spcPct val="0"/>
              </a:spcAft>
              <a:defRPr/>
            </a:lvl1pPr>
          </a:lstStyle>
          <a:p>
            <a:pPr>
              <a:defRPr/>
            </a:pPr>
            <a:fld id="{08E8DD5D-EECA-45C7-AE99-578FC84B1A8B}" type="slidenum">
              <a:rPr lang="en-US"/>
              <a:pPr>
                <a:defRPr/>
              </a:pPr>
              <a:t>‹#›</a:t>
            </a:fld>
            <a:endParaRPr lang="en-US" dirty="0"/>
          </a:p>
        </p:txBody>
      </p:sp>
    </p:spTree>
    <p:extLst>
      <p:ext uri="{BB962C8B-B14F-4D97-AF65-F5344CB8AC3E}">
        <p14:creationId xmlns:p14="http://schemas.microsoft.com/office/powerpoint/2010/main" val="3626317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8005CAF8-44E4-4E1D-B5BA-75CDC5ECE204}" type="slidenum">
              <a:rPr lang="en-US"/>
              <a:pPr>
                <a:defRPr/>
              </a:pPr>
              <a:t>‹#›</a:t>
            </a:fld>
            <a:endParaRPr lang="en-US" dirty="0"/>
          </a:p>
        </p:txBody>
      </p:sp>
    </p:spTree>
    <p:extLst>
      <p:ext uri="{BB962C8B-B14F-4D97-AF65-F5344CB8AC3E}">
        <p14:creationId xmlns:p14="http://schemas.microsoft.com/office/powerpoint/2010/main" val="847326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Rectangle 1"/>
          <p:cNvSpPr/>
          <p:nvPr userDrawn="1"/>
        </p:nvSpPr>
        <p:spPr>
          <a:xfrm>
            <a:off x="0" y="0"/>
            <a:ext cx="8412163" cy="1006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Slide Number Placeholder 3"/>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4E9C5921-1E1A-4951-99C9-3519C11000C7}" type="slidenum">
              <a:rPr lang="en-US"/>
              <a:pPr>
                <a:defRPr/>
              </a:pPr>
              <a:t>‹#›</a:t>
            </a:fld>
            <a:endParaRPr lang="en-US" dirty="0"/>
          </a:p>
        </p:txBody>
      </p:sp>
    </p:spTree>
    <p:extLst>
      <p:ext uri="{BB962C8B-B14F-4D97-AF65-F5344CB8AC3E}">
        <p14:creationId xmlns:p14="http://schemas.microsoft.com/office/powerpoint/2010/main" val="3231256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E0E28"/>
              </a:solidFill>
            </a:endParaRPr>
          </a:p>
        </p:txBody>
      </p:sp>
      <p:cxnSp>
        <p:nvCxnSpPr>
          <p:cNvPr id="7" name="Straight Connector 6"/>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2" name="Picture Placeholder 21"/>
          <p:cNvSpPr>
            <a:spLocks noGrp="1"/>
          </p:cNvSpPr>
          <p:nvPr>
            <p:ph type="pic" sz="quarter" idx="10"/>
          </p:nvPr>
        </p:nvSpPr>
        <p:spPr>
          <a:xfrm>
            <a:off x="0" y="0"/>
            <a:ext cx="9144000" cy="5798712"/>
          </a:xfrm>
          <a:noFill/>
        </p:spPr>
        <p:txBody>
          <a:bodyPr tIns="0" bIns="0" anchor="ctr"/>
          <a:lstStyle>
            <a:lvl1pPr algn="ctr">
              <a:defRPr/>
            </a:lvl1pPr>
          </a:lstStyle>
          <a:p>
            <a:pPr lvl="0"/>
            <a:endParaRPr lang="en-US" noProof="0"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0238B1A7-A974-494C-9E33-213DC7882C7C}" type="slidenum">
              <a:rPr lang="en-US"/>
              <a:pPr>
                <a:defRPr/>
              </a:pPr>
              <a:t>‹#›</a:t>
            </a:fld>
            <a:endParaRPr lang="en-US" dirty="0"/>
          </a:p>
        </p:txBody>
      </p:sp>
    </p:spTree>
    <p:extLst>
      <p:ext uri="{BB962C8B-B14F-4D97-AF65-F5344CB8AC3E}">
        <p14:creationId xmlns:p14="http://schemas.microsoft.com/office/powerpoint/2010/main" val="3102369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E0E28"/>
              </a:solidFill>
            </a:endParaRPr>
          </a:p>
        </p:txBody>
      </p:sp>
      <p:cxnSp>
        <p:nvCxnSpPr>
          <p:cNvPr id="6" name="Straight Connector 5"/>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rot="16200000" flipV="1">
            <a:off x="1802606" y="37307"/>
            <a:ext cx="46037"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9" name="Picture Placeholder 21"/>
          <p:cNvSpPr>
            <a:spLocks noGrp="1"/>
          </p:cNvSpPr>
          <p:nvPr>
            <p:ph type="pic" sz="quarter" idx="10"/>
          </p:nvPr>
        </p:nvSpPr>
        <p:spPr>
          <a:xfrm>
            <a:off x="0" y="0"/>
            <a:ext cx="9144000" cy="5798712"/>
          </a:xfrm>
          <a:noFill/>
        </p:spPr>
        <p:txBody>
          <a:bodyPr tIns="0" bIns="0" anchor="ctr"/>
          <a:lstStyle>
            <a:lvl1pPr algn="ctr">
              <a:defRPr>
                <a:solidFill>
                  <a:schemeClr val="bg1"/>
                </a:solidFill>
              </a:defRPr>
            </a:lvl1pPr>
          </a:lstStyle>
          <a:p>
            <a:pPr lvl="0"/>
            <a:endParaRPr lang="en-US" noProof="0"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8"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BA6AB289-8201-47F2-90C1-800A2E402D4B}" type="slidenum">
              <a:rPr lang="en-US"/>
              <a:pPr>
                <a:defRPr/>
              </a:pPr>
              <a:t>‹#›</a:t>
            </a:fld>
            <a:endParaRPr lang="en-US" dirty="0"/>
          </a:p>
        </p:txBody>
      </p:sp>
    </p:spTree>
    <p:extLst>
      <p:ext uri="{BB962C8B-B14F-4D97-AF65-F5344CB8AC3E}">
        <p14:creationId xmlns:p14="http://schemas.microsoft.com/office/powerpoint/2010/main" val="75005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xfrm>
            <a:off x="1066800" y="6248400"/>
            <a:ext cx="1905000" cy="457200"/>
          </a:xfrm>
          <a:prstGeom prst="rect">
            <a:avLst/>
          </a:prstGeom>
        </p:spPr>
        <p:txBody>
          <a:bodyPr/>
          <a:lstStyle>
            <a:lvl1pPr defTabSz="457200" eaLnBrk="1" fontAlgn="auto" hangingPunct="1">
              <a:spcBef>
                <a:spcPts val="0"/>
              </a:spcBef>
              <a:spcAft>
                <a:spcPts val="0"/>
              </a:spcAft>
              <a:defRPr sz="1800">
                <a:solidFill>
                  <a:srgbClr val="845A28"/>
                </a:solidFill>
                <a:latin typeface="Calibri"/>
              </a:defRPr>
            </a:lvl1pPr>
          </a:lstStyle>
          <a:p>
            <a:pPr>
              <a:defRPr/>
            </a:pPr>
            <a:r>
              <a:rPr lang="en-US" dirty="0"/>
              <a:t>11/05/2012</a:t>
            </a:r>
          </a:p>
        </p:txBody>
      </p:sp>
      <p:sp>
        <p:nvSpPr>
          <p:cNvPr id="5" name="Rectangle 18"/>
          <p:cNvSpPr>
            <a:spLocks noGrp="1" noChangeArrowheads="1"/>
          </p:cNvSpPr>
          <p:nvPr>
            <p:ph type="ftr" sz="quarter" idx="11"/>
          </p:nvPr>
        </p:nvSpPr>
        <p:spPr>
          <a:xfrm>
            <a:off x="3429000" y="6248400"/>
            <a:ext cx="2895600" cy="457200"/>
          </a:xfrm>
          <a:prstGeom prst="rect">
            <a:avLst/>
          </a:prstGeom>
        </p:spPr>
        <p:txBody>
          <a:bodyPr/>
          <a:lstStyle>
            <a:lvl1pPr defTabSz="457200" eaLnBrk="1" fontAlgn="auto" hangingPunct="1">
              <a:spcBef>
                <a:spcPts val="0"/>
              </a:spcBef>
              <a:spcAft>
                <a:spcPts val="0"/>
              </a:spcAft>
              <a:defRPr sz="1800">
                <a:solidFill>
                  <a:srgbClr val="845A28"/>
                </a:solidFill>
                <a:latin typeface="Calibri"/>
              </a:defRPr>
            </a:lvl1pPr>
          </a:lstStyle>
          <a:p>
            <a:pPr>
              <a:defRPr/>
            </a:pPr>
            <a:r>
              <a:rPr lang="en-US" dirty="0"/>
              <a:t>Presented pursuant to Fed.R.Civ.P. 408</a:t>
            </a:r>
          </a:p>
        </p:txBody>
      </p:sp>
      <p:sp>
        <p:nvSpPr>
          <p:cNvPr id="6" name="Rectangle 19"/>
          <p:cNvSpPr>
            <a:spLocks noGrp="1" noChangeArrowheads="1"/>
          </p:cNvSpPr>
          <p:nvPr>
            <p:ph type="sldNum" sz="quarter" idx="12"/>
          </p:nvPr>
        </p:nvSpPr>
        <p:spPr/>
        <p:txBody>
          <a:bodyPr/>
          <a:lstStyle>
            <a:lvl1pPr defTabSz="914400" eaLnBrk="0" fontAlgn="base" hangingPunct="0">
              <a:spcBef>
                <a:spcPct val="0"/>
              </a:spcBef>
              <a:spcAft>
                <a:spcPct val="0"/>
              </a:spcAft>
              <a:defRPr/>
            </a:lvl1pPr>
          </a:lstStyle>
          <a:p>
            <a:pPr>
              <a:defRPr/>
            </a:pPr>
            <a:fld id="{D2C73E07-441A-46D5-AFF2-90BE42FB4531}" type="slidenum">
              <a:rPr lang="en-US" altLang="en-US"/>
              <a:pPr>
                <a:defRPr/>
              </a:pPr>
              <a:t>‹#›</a:t>
            </a:fld>
            <a:endParaRPr lang="en-US" altLang="en-US" dirty="0"/>
          </a:p>
        </p:txBody>
      </p:sp>
    </p:spTree>
    <p:extLst>
      <p:ext uri="{BB962C8B-B14F-4D97-AF65-F5344CB8AC3E}">
        <p14:creationId xmlns:p14="http://schemas.microsoft.com/office/powerpoint/2010/main" val="29264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t>‹#›</a:t>
            </a:fld>
            <a:endParaRPr lang="en-US" dirty="0"/>
          </a:p>
        </p:txBody>
      </p:sp>
      <p:sp>
        <p:nvSpPr>
          <p:cNvPr id="5" name="Title 1"/>
          <p:cNvSpPr>
            <a:spLocks noGrp="1"/>
          </p:cNvSpPr>
          <p:nvPr>
            <p:ph type="title"/>
          </p:nvPr>
        </p:nvSpPr>
        <p:spPr>
          <a:xfrm>
            <a:off x="910494" y="442307"/>
            <a:ext cx="7309962" cy="519316"/>
          </a:xfrm>
        </p:spPr>
        <p:txBody>
          <a:bodyPr bIns="0" anchor="ctr" anchorCtr="0"/>
          <a:lstStyle>
            <a:lvl1pPr>
              <a:defRPr sz="3000" b="1"/>
            </a:lvl1pPr>
          </a:lstStyle>
          <a:p>
            <a:r>
              <a:rPr lang="en-US" dirty="0"/>
              <a:t>Click to edit Master title style</a:t>
            </a:r>
          </a:p>
        </p:txBody>
      </p:sp>
    </p:spTree>
    <p:extLst>
      <p:ext uri="{BB962C8B-B14F-4D97-AF65-F5344CB8AC3E}">
        <p14:creationId xmlns:p14="http://schemas.microsoft.com/office/powerpoint/2010/main" val="199407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p:cNvSpPr/>
          <p:nvPr userDrawn="1"/>
        </p:nvSpPr>
        <p:spPr>
          <a:xfrm flipV="1">
            <a:off x="0" y="5035550"/>
            <a:ext cx="9144000" cy="182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7" name="Rectangle 6"/>
          <p:cNvSpPr/>
          <p:nvPr userDrawn="1"/>
        </p:nvSpPr>
        <p:spPr>
          <a:xfrm>
            <a:off x="0" y="0"/>
            <a:ext cx="3657600" cy="685800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8" name="Picture 15"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743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457200" y="4252913"/>
            <a:ext cx="27432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5"/>
          </p:nvPr>
        </p:nvSpPr>
        <p:spPr>
          <a:xfrm>
            <a:off x="0" y="0"/>
            <a:ext cx="9144000" cy="6857999"/>
          </a:xfrm>
        </p:spPr>
        <p:txBody>
          <a:bodyPr lIns="274320" tIns="274320" rIns="274320" bIns="274320" anchor="ctr" anchorCtr="0"/>
          <a:lstStyle>
            <a:lvl1pPr algn="ctr">
              <a:defRPr/>
            </a:lvl1pPr>
          </a:lstStyle>
          <a:p>
            <a:pPr lvl="0"/>
            <a:endParaRPr lang="en-US" noProof="0" dirty="0"/>
          </a:p>
        </p:txBody>
      </p:sp>
      <p:sp>
        <p:nvSpPr>
          <p:cNvPr id="2" name="Title 1"/>
          <p:cNvSpPr>
            <a:spLocks noGrp="1"/>
          </p:cNvSpPr>
          <p:nvPr>
            <p:ph type="ctrTitle"/>
          </p:nvPr>
        </p:nvSpPr>
        <p:spPr>
          <a:xfrm>
            <a:off x="0" y="2180809"/>
            <a:ext cx="3657601" cy="2092881"/>
          </a:xfrm>
        </p:spPr>
        <p:txBody>
          <a:bodyPr lIns="274320" tIns="457200" rIns="274320" bIns="91440">
            <a:spAutoFit/>
          </a:bodyPr>
          <a:lstStyle>
            <a:lvl1pPr algn="ctr">
              <a:lnSpc>
                <a:spcPts val="6000"/>
              </a:lnSpc>
              <a:defRPr sz="6000" b="0" i="0" cap="none" spc="50">
                <a:solidFill>
                  <a:schemeClr val="bg1"/>
                </a:solidFill>
                <a:latin typeface="Times New Roman"/>
                <a:cs typeface="Times New Roman"/>
              </a:defRPr>
            </a:lvl1pPr>
          </a:lstStyle>
          <a:p>
            <a:r>
              <a:rPr lang="en-US" smtClean="0"/>
              <a:t>Click to edit Master title style</a:t>
            </a:r>
            <a:endParaRPr lang="en-US" dirty="0"/>
          </a:p>
        </p:txBody>
      </p:sp>
      <p:sp>
        <p:nvSpPr>
          <p:cNvPr id="3" name="Subtitle 2"/>
          <p:cNvSpPr>
            <a:spLocks noGrp="1"/>
          </p:cNvSpPr>
          <p:nvPr>
            <p:ph type="subTitle" idx="1"/>
          </p:nvPr>
        </p:nvSpPr>
        <p:spPr>
          <a:xfrm>
            <a:off x="1" y="4381231"/>
            <a:ext cx="3657600" cy="318463"/>
          </a:xfrm>
        </p:spPr>
        <p:txBody>
          <a:bodyPr wrap="square" lIns="274320" tIns="0" rIns="274320" bIns="0" anchorCtr="0">
            <a:spAutoFit/>
          </a:bodyPr>
          <a:lstStyle>
            <a:lvl1pPr marL="0" indent="0" algn="ctr">
              <a:buNone/>
              <a:defRPr sz="2000" b="0" i="0" cap="none" spc="5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p:nvPr>
        </p:nvSpPr>
        <p:spPr>
          <a:xfrm>
            <a:off x="0" y="5775158"/>
            <a:ext cx="3657600" cy="1082842"/>
          </a:xfrm>
        </p:spPr>
        <p:txBody>
          <a:bodyPr lIns="274320" tIns="457200" rIns="274320" anchor="ctr" anchorCtr="0"/>
          <a:lstStyle>
            <a:lvl1pPr algn="ctr">
              <a:lnSpc>
                <a:spcPts val="1000"/>
              </a:lnSpc>
              <a:defRPr sz="1400" b="0" cap="all" spc="300" baseline="0">
                <a:solidFill>
                  <a:schemeClr val="accent6"/>
                </a:solidFill>
                <a:latin typeface="Times"/>
                <a:cs typeface="Times"/>
              </a:defRPr>
            </a:lvl1pPr>
          </a:lstStyle>
          <a:p>
            <a:pPr lvl="0"/>
            <a:r>
              <a:rPr lang="en-US" smtClean="0"/>
              <a:t>Click to edit Master text styles</a:t>
            </a:r>
          </a:p>
        </p:txBody>
      </p:sp>
    </p:spTree>
    <p:extLst>
      <p:ext uri="{BB962C8B-B14F-4D97-AF65-F5344CB8AC3E}">
        <p14:creationId xmlns:p14="http://schemas.microsoft.com/office/powerpoint/2010/main" val="4086490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914400" y="982133"/>
            <a:ext cx="7315200" cy="4800600"/>
          </a:xfrm>
        </p:spPr>
        <p:txBody>
          <a:bodyPr rIns="457200" bIns="274320"/>
          <a:lstStyle>
            <a:lvl1pPr marL="274320" marR="0" indent="-274320" algn="l" defTabSz="457200" rtl="0" eaLnBrk="1" fontAlgn="auto" latinLnBrk="0" hangingPunct="1">
              <a:lnSpc>
                <a:spcPct val="100000"/>
              </a:lnSpc>
              <a:spcBef>
                <a:spcPts val="1000"/>
              </a:spcBef>
              <a:spcAft>
                <a:spcPts val="1000"/>
              </a:spcAft>
              <a:buClr>
                <a:schemeClr val="accent3"/>
              </a:buClr>
              <a:buSzTx/>
              <a:buFont typeface="Lucida Grande"/>
              <a:buChar char="‣"/>
              <a:tabLst/>
              <a:defRPr sz="1800" b="0" cap="none">
                <a:solidFill>
                  <a:schemeClr val="accent3"/>
                </a:solidFill>
              </a:defRPr>
            </a:lvl1pPr>
            <a:lvl2pPr marL="283464" indent="-285750">
              <a:spcBef>
                <a:spcPts val="1000"/>
              </a:spcBef>
              <a:spcAft>
                <a:spcPts val="1000"/>
              </a:spcAft>
              <a:buClr>
                <a:schemeClr val="accent3"/>
              </a:buClr>
              <a:buFont typeface="Lucida Grande"/>
              <a:buChar char="‣"/>
              <a:defRPr sz="1800" b="1" cap="none">
                <a:solidFill>
                  <a:schemeClr val="accent5"/>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BC56382B-C9B9-43B6-9325-0C6D3B75F6CF}" type="slidenum">
              <a:rPr lang="en-US"/>
              <a:pPr>
                <a:defRPr/>
              </a:pPr>
              <a:t>‹#›</a:t>
            </a:fld>
            <a:endParaRPr lang="en-US" dirty="0"/>
          </a:p>
        </p:txBody>
      </p:sp>
    </p:spTree>
    <p:extLst>
      <p:ext uri="{BB962C8B-B14F-4D97-AF65-F5344CB8AC3E}">
        <p14:creationId xmlns:p14="http://schemas.microsoft.com/office/powerpoint/2010/main" val="3357169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a:lstStyle>
            <a:lvl1pPr>
              <a:defRPr cap="all"/>
            </a:lvl1pPr>
          </a:lstStyle>
          <a:p>
            <a:endParaRPr lang="en-US" dirty="0"/>
          </a:p>
        </p:txBody>
      </p:sp>
      <p:sp>
        <p:nvSpPr>
          <p:cNvPr id="3" name="Content Placeholder 2"/>
          <p:cNvSpPr>
            <a:spLocks noGrp="1"/>
          </p:cNvSpPr>
          <p:nvPr>
            <p:ph idx="1"/>
          </p:nvPr>
        </p:nvSpPr>
        <p:spPr>
          <a:xfrm>
            <a:off x="914400" y="982133"/>
            <a:ext cx="7315200" cy="4799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511DDF78-719F-480D-BD7F-50861CECA4B2}" type="slidenum">
              <a:rPr lang="en-US"/>
              <a:pPr>
                <a:defRPr/>
              </a:pPr>
              <a:t>‹#›</a:t>
            </a:fld>
            <a:endParaRPr lang="en-US" dirty="0"/>
          </a:p>
        </p:txBody>
      </p:sp>
    </p:spTree>
    <p:extLst>
      <p:ext uri="{BB962C8B-B14F-4D97-AF65-F5344CB8AC3E}">
        <p14:creationId xmlns:p14="http://schemas.microsoft.com/office/powerpoint/2010/main" val="3432467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476165"/>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914400" y="982133"/>
            <a:ext cx="3651301"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65701" y="982133"/>
            <a:ext cx="3657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3CADD599-4B79-4291-ADC3-1E14DE8CB131}" type="slidenum">
              <a:rPr lang="en-US"/>
              <a:pPr>
                <a:defRPr/>
              </a:pPr>
              <a:t>‹#›</a:t>
            </a:fld>
            <a:endParaRPr lang="en-US" dirty="0"/>
          </a:p>
        </p:txBody>
      </p:sp>
    </p:spTree>
    <p:extLst>
      <p:ext uri="{BB962C8B-B14F-4D97-AF65-F5344CB8AC3E}">
        <p14:creationId xmlns:p14="http://schemas.microsoft.com/office/powerpoint/2010/main" val="3434529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2" cy="471417"/>
          </a:xfrm>
        </p:spPr>
        <p:txBody>
          <a:bodyPr/>
          <a:lstStyle>
            <a:lvl1pPr>
              <a:defRPr b="0"/>
            </a:lvl1pPr>
          </a:lstStyle>
          <a:p>
            <a:endParaRPr lang="en-US" dirty="0"/>
          </a:p>
        </p:txBody>
      </p:sp>
      <p:sp>
        <p:nvSpPr>
          <p:cNvPr id="3" name="Content Placeholder 2"/>
          <p:cNvSpPr>
            <a:spLocks noGrp="1"/>
          </p:cNvSpPr>
          <p:nvPr>
            <p:ph idx="1"/>
          </p:nvPr>
        </p:nvSpPr>
        <p:spPr>
          <a:xfrm>
            <a:off x="914402" y="1337051"/>
            <a:ext cx="7315200" cy="44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914400" y="980086"/>
            <a:ext cx="7315202" cy="356965"/>
          </a:xfrm>
        </p:spPr>
        <p:txBody>
          <a:bodyPr tIns="0" bIns="0" anchor="b"/>
          <a:lstStyle>
            <a:lvl1pPr>
              <a:defRPr sz="1600" b="1" cap="all">
                <a:solidFill>
                  <a:schemeClr val="accent5"/>
                </a:solidFill>
                <a:latin typeface="Arial"/>
                <a:cs typeface="Arial"/>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EFB5F1B4-BBBB-4E40-9EA1-9C5B8C18C1C2}" type="slidenum">
              <a:rPr lang="en-US"/>
              <a:pPr>
                <a:defRPr/>
              </a:pPr>
              <a:t>‹#›</a:t>
            </a:fld>
            <a:endParaRPr lang="en-US" dirty="0"/>
          </a:p>
        </p:txBody>
      </p:sp>
    </p:spTree>
    <p:extLst>
      <p:ext uri="{BB962C8B-B14F-4D97-AF65-F5344CB8AC3E}">
        <p14:creationId xmlns:p14="http://schemas.microsoft.com/office/powerpoint/2010/main" val="512578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5" name="Rectangle 4"/>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idx="1"/>
          </p:nvPr>
        </p:nvSpPr>
        <p:spPr>
          <a:xfrm>
            <a:off x="5486400" y="0"/>
            <a:ext cx="3657600" cy="5791876"/>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5"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6" cy="476165"/>
          </a:xfrm>
        </p:spPr>
        <p:txBody>
          <a:bodyPr/>
          <a:lstStyle>
            <a:lvl1pPr>
              <a:defRPr cap="all"/>
            </a:lvl1pPr>
          </a:lstStyle>
          <a:p>
            <a:endParaRPr lang="en-US" dirty="0"/>
          </a:p>
        </p:txBody>
      </p:sp>
      <p:sp>
        <p:nvSpPr>
          <p:cNvPr id="6"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7745081E-45E0-472A-97F6-48850F195C3E}" type="slidenum">
              <a:rPr lang="en-US"/>
              <a:pPr>
                <a:defRPr/>
              </a:pPr>
              <a:t>‹#›</a:t>
            </a:fld>
            <a:endParaRPr lang="en-US" dirty="0"/>
          </a:p>
        </p:txBody>
      </p:sp>
    </p:spTree>
    <p:extLst>
      <p:ext uri="{BB962C8B-B14F-4D97-AF65-F5344CB8AC3E}">
        <p14:creationId xmlns:p14="http://schemas.microsoft.com/office/powerpoint/2010/main" val="58673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6" name="Rectangle 5"/>
          <p:cNvSpPr/>
          <p:nvPr userDrawn="1"/>
        </p:nvSpPr>
        <p:spPr>
          <a:xfrm>
            <a:off x="5027613" y="457200"/>
            <a:ext cx="458787" cy="5254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Picture Placeholder 2"/>
          <p:cNvSpPr>
            <a:spLocks noGrp="1"/>
          </p:cNvSpPr>
          <p:nvPr>
            <p:ph type="pic" idx="1"/>
          </p:nvPr>
        </p:nvSpPr>
        <p:spPr>
          <a:xfrm>
            <a:off x="5486400" y="1"/>
            <a:ext cx="3657600" cy="2862834"/>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1" y="982131"/>
            <a:ext cx="4113104"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4113105" cy="476165"/>
          </a:xfrm>
        </p:spPr>
        <p:txBody>
          <a:bodyPr/>
          <a:lstStyle>
            <a:lvl1pPr>
              <a:defRPr cap="all"/>
            </a:lvl1pPr>
          </a:lstStyle>
          <a:p>
            <a:endParaRPr lang="en-US" dirty="0"/>
          </a:p>
        </p:txBody>
      </p:sp>
      <p:sp>
        <p:nvSpPr>
          <p:cNvPr id="10" name="Picture Placeholder 2"/>
          <p:cNvSpPr>
            <a:spLocks noGrp="1"/>
          </p:cNvSpPr>
          <p:nvPr>
            <p:ph type="pic" idx="14"/>
          </p:nvPr>
        </p:nvSpPr>
        <p:spPr>
          <a:xfrm>
            <a:off x="5486400" y="2968665"/>
            <a:ext cx="3657600" cy="2814067"/>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5"/>
          </p:nvPr>
        </p:nvSpPr>
        <p:spPr/>
        <p:txBody>
          <a:bodyPr/>
          <a:lstStyle>
            <a:lvl1pPr defTabSz="914400" eaLnBrk="0" fontAlgn="base" hangingPunct="0">
              <a:spcBef>
                <a:spcPct val="0"/>
              </a:spcBef>
              <a:spcAft>
                <a:spcPct val="0"/>
              </a:spcAft>
              <a:defRPr/>
            </a:lvl1pPr>
          </a:lstStyle>
          <a:p>
            <a:pPr>
              <a:defRPr/>
            </a:pPr>
            <a:fld id="{20C5AED0-A9CC-4B61-A340-44EED8B90E83}" type="slidenum">
              <a:rPr lang="en-US"/>
              <a:pPr>
                <a:defRPr/>
              </a:pPr>
              <a:t>‹#›</a:t>
            </a:fld>
            <a:endParaRPr lang="en-US" dirty="0"/>
          </a:p>
        </p:txBody>
      </p:sp>
    </p:spTree>
    <p:extLst>
      <p:ext uri="{BB962C8B-B14F-4D97-AF65-F5344CB8AC3E}">
        <p14:creationId xmlns:p14="http://schemas.microsoft.com/office/powerpoint/2010/main" val="2437513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7"/>
            <a:ext cx="2736851" cy="4114882"/>
          </a:xfrm>
          <a:solidFill>
            <a:schemeClr val="bg1">
              <a:lumMod val="85000"/>
            </a:schemeClr>
          </a:solidFill>
        </p:spPr>
        <p:txBody>
          <a:bodyPr tIns="0" bIns="0" anchor="ctr" anchorCtr="0"/>
          <a:lstStyle>
            <a:lvl1pPr marL="0" indent="0" algn="ctr">
              <a:buNone/>
              <a:defRPr sz="1800" b="0" i="0" cap="none" baseline="0">
                <a:solidFill>
                  <a:schemeClr val="accent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2131"/>
            <a:ext cx="4114800" cy="4800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457201"/>
            <a:ext cx="7308850" cy="476165"/>
          </a:xfrm>
        </p:spPr>
        <p:txBody>
          <a:bodyPr/>
          <a:lstStyle>
            <a:lvl1pPr>
              <a:defRPr cap="all"/>
            </a:lvl1pPr>
          </a:lstStyle>
          <a:p>
            <a:endParaRPr lang="en-US" dirty="0"/>
          </a:p>
        </p:txBody>
      </p:sp>
      <p:sp>
        <p:nvSpPr>
          <p:cNvPr id="5" name="Slide Number Placeholder 6"/>
          <p:cNvSpPr>
            <a:spLocks noGrp="1"/>
          </p:cNvSpPr>
          <p:nvPr>
            <p:ph type="sldNum" sz="quarter" idx="14"/>
          </p:nvPr>
        </p:nvSpPr>
        <p:spPr/>
        <p:txBody>
          <a:bodyPr/>
          <a:lstStyle>
            <a:lvl1pPr defTabSz="914400" eaLnBrk="0" fontAlgn="base" hangingPunct="0">
              <a:spcBef>
                <a:spcPct val="0"/>
              </a:spcBef>
              <a:spcAft>
                <a:spcPct val="0"/>
              </a:spcAft>
              <a:defRPr/>
            </a:lvl1pPr>
          </a:lstStyle>
          <a:p>
            <a:pPr>
              <a:defRPr/>
            </a:pPr>
            <a:fld id="{FDB99137-EFFB-4A30-BDF5-3319D67D3323}" type="slidenum">
              <a:rPr lang="en-US"/>
              <a:pPr>
                <a:defRPr/>
              </a:pPr>
              <a:t>‹#›</a:t>
            </a:fld>
            <a:endParaRPr lang="en-US" dirty="0"/>
          </a:p>
        </p:txBody>
      </p:sp>
    </p:spTree>
    <p:extLst>
      <p:ext uri="{BB962C8B-B14F-4D97-AF65-F5344CB8AC3E}">
        <p14:creationId xmlns:p14="http://schemas.microsoft.com/office/powerpoint/2010/main" val="3679693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86399"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Content Placeholder 10"/>
          <p:cNvSpPr>
            <a:spLocks noGrp="1"/>
          </p:cNvSpPr>
          <p:nvPr>
            <p:ph sz="quarter" idx="13"/>
          </p:nvPr>
        </p:nvSpPr>
        <p:spPr>
          <a:xfrm>
            <a:off x="914400" y="985522"/>
            <a:ext cx="4114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5486400" y="3591562"/>
            <a:ext cx="3657600" cy="2203704"/>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914400" y="457201"/>
            <a:ext cx="7315200" cy="476165"/>
          </a:xfrm>
        </p:spPr>
        <p:txBody>
          <a:bodyPr/>
          <a:lstStyle>
            <a:lvl1pPr>
              <a:defRPr cap="all"/>
            </a:lvl1pPr>
          </a:lstStyle>
          <a:p>
            <a:endParaRPr lang="en-US" dirty="0"/>
          </a:p>
        </p:txBody>
      </p:sp>
      <p:sp>
        <p:nvSpPr>
          <p:cNvPr id="10" name="Picture Placeholder 2"/>
          <p:cNvSpPr>
            <a:spLocks noGrp="1"/>
          </p:cNvSpPr>
          <p:nvPr>
            <p:ph type="pic" idx="15"/>
          </p:nvPr>
        </p:nvSpPr>
        <p:spPr>
          <a:xfrm>
            <a:off x="7357535" y="1332656"/>
            <a:ext cx="1786465" cy="2174236"/>
          </a:xfrm>
          <a:solidFill>
            <a:schemeClr val="bg1">
              <a:lumMod val="85000"/>
            </a:schemeClr>
          </a:solidFill>
        </p:spPr>
        <p:txBody>
          <a:bodyPr tIns="0" bIns="0" anchor="ctr" anchorCtr="0"/>
          <a:lstStyle>
            <a:lvl1pPr marL="0" indent="0" algn="ctr">
              <a:buNone/>
              <a:defRPr sz="1800" b="0" i="0" cap="none" baseline="0">
                <a:solidFill>
                  <a:srgbClr val="845A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16"/>
          </p:nvPr>
        </p:nvSpPr>
        <p:spPr/>
        <p:txBody>
          <a:bodyPr/>
          <a:lstStyle>
            <a:lvl1pPr defTabSz="914400" eaLnBrk="0" fontAlgn="base" hangingPunct="0">
              <a:spcBef>
                <a:spcPct val="0"/>
              </a:spcBef>
              <a:spcAft>
                <a:spcPct val="0"/>
              </a:spcAft>
              <a:defRPr/>
            </a:lvl1pPr>
          </a:lstStyle>
          <a:p>
            <a:pPr>
              <a:defRPr/>
            </a:pPr>
            <a:fld id="{47E2BF83-461C-4E94-85DA-6F53384F6282}" type="slidenum">
              <a:rPr lang="en-US"/>
              <a:pPr>
                <a:defRPr/>
              </a:pPr>
              <a:t>‹#›</a:t>
            </a:fld>
            <a:endParaRPr lang="en-US" dirty="0"/>
          </a:p>
        </p:txBody>
      </p:sp>
    </p:spTree>
    <p:extLst>
      <p:ext uri="{BB962C8B-B14F-4D97-AF65-F5344CB8AC3E}">
        <p14:creationId xmlns:p14="http://schemas.microsoft.com/office/powerpoint/2010/main" val="473695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CAB28A5B-8FA8-43CC-ADF9-94E44E061CC8}" type="slidenum">
              <a:rPr lang="en-US"/>
              <a:pPr>
                <a:defRPr/>
              </a:pPr>
              <a:t>‹#›</a:t>
            </a:fld>
            <a:endParaRPr lang="en-US" dirty="0"/>
          </a:p>
        </p:txBody>
      </p:sp>
    </p:spTree>
    <p:extLst>
      <p:ext uri="{BB962C8B-B14F-4D97-AF65-F5344CB8AC3E}">
        <p14:creationId xmlns:p14="http://schemas.microsoft.com/office/powerpoint/2010/main" val="22122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845A16-6EBC-7547-AE5A-9F27E0161F19}" type="slidenum">
              <a:rPr lang="en-US" smtClean="0"/>
              <a:t>‹#›</a:t>
            </a:fld>
            <a:endParaRPr lang="en-US" dirty="0"/>
          </a:p>
        </p:txBody>
      </p:sp>
      <p:sp>
        <p:nvSpPr>
          <p:cNvPr id="2" name="Title 1"/>
          <p:cNvSpPr>
            <a:spLocks noGrp="1"/>
          </p:cNvSpPr>
          <p:nvPr>
            <p:ph type="title"/>
          </p:nvPr>
        </p:nvSpPr>
        <p:spPr>
          <a:xfrm>
            <a:off x="910494" y="442307"/>
            <a:ext cx="7309962" cy="519316"/>
          </a:xfrm>
        </p:spPr>
        <p:txBody>
          <a:bodyPr bIns="0" anchor="ctr" anchorCtr="0"/>
          <a:lstStyle>
            <a:lvl1pPr>
              <a:defRPr sz="3000" b="1"/>
            </a:lvl1pPr>
          </a:lstStyle>
          <a:p>
            <a:r>
              <a:rPr lang="en-US" dirty="0"/>
              <a:t>Click to edit Master title style</a:t>
            </a:r>
          </a:p>
        </p:txBody>
      </p:sp>
    </p:spTree>
    <p:extLst>
      <p:ext uri="{BB962C8B-B14F-4D97-AF65-F5344CB8AC3E}">
        <p14:creationId xmlns:p14="http://schemas.microsoft.com/office/powerpoint/2010/main" val="638480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Rectangle 1"/>
          <p:cNvSpPr/>
          <p:nvPr userDrawn="1"/>
        </p:nvSpPr>
        <p:spPr>
          <a:xfrm>
            <a:off x="0" y="0"/>
            <a:ext cx="8412163" cy="1006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3" name="Slide Number Placeholder 3"/>
          <p:cNvSpPr>
            <a:spLocks noGrp="1"/>
          </p:cNvSpPr>
          <p:nvPr>
            <p:ph type="sldNum" sz="quarter" idx="10"/>
          </p:nvPr>
        </p:nvSpPr>
        <p:spPr/>
        <p:txBody>
          <a:bodyPr/>
          <a:lstStyle>
            <a:lvl1pPr defTabSz="914400" eaLnBrk="0" fontAlgn="base" hangingPunct="0">
              <a:spcBef>
                <a:spcPct val="0"/>
              </a:spcBef>
              <a:spcAft>
                <a:spcPct val="0"/>
              </a:spcAft>
              <a:defRPr/>
            </a:lvl1pPr>
          </a:lstStyle>
          <a:p>
            <a:pPr>
              <a:defRPr/>
            </a:pPr>
            <a:fld id="{33C46C98-02D8-4EA7-8FC6-750E3ADD943C}" type="slidenum">
              <a:rPr lang="en-US"/>
              <a:pPr>
                <a:defRPr/>
              </a:pPr>
              <a:t>‹#›</a:t>
            </a:fld>
            <a:endParaRPr lang="en-US" dirty="0"/>
          </a:p>
        </p:txBody>
      </p:sp>
    </p:spTree>
    <p:extLst>
      <p:ext uri="{BB962C8B-B14F-4D97-AF65-F5344CB8AC3E}">
        <p14:creationId xmlns:p14="http://schemas.microsoft.com/office/powerpoint/2010/main" val="4200524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E0E28"/>
              </a:solidFill>
            </a:endParaRPr>
          </a:p>
        </p:txBody>
      </p:sp>
      <p:cxnSp>
        <p:nvCxnSpPr>
          <p:cNvPr id="7" name="Straight Connector 6"/>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2" name="Picture Placeholder 21"/>
          <p:cNvSpPr>
            <a:spLocks noGrp="1"/>
          </p:cNvSpPr>
          <p:nvPr>
            <p:ph type="pic" sz="quarter" idx="10"/>
          </p:nvPr>
        </p:nvSpPr>
        <p:spPr>
          <a:xfrm>
            <a:off x="0" y="0"/>
            <a:ext cx="9144000" cy="5798712"/>
          </a:xfrm>
          <a:noFill/>
        </p:spPr>
        <p:txBody>
          <a:bodyPr tIns="0" bIns="0" anchor="ctr"/>
          <a:lstStyle>
            <a:lvl1pPr algn="ctr">
              <a:defRPr/>
            </a:lvl1pPr>
          </a:lstStyle>
          <a:p>
            <a:pPr lvl="0"/>
            <a:endParaRPr lang="en-US" noProof="0"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74FD1856-7AFD-4EED-A655-6DD0FCE9E1AE}" type="slidenum">
              <a:rPr lang="en-US"/>
              <a:pPr>
                <a:defRPr/>
              </a:pPr>
              <a:t>‹#›</a:t>
            </a:fld>
            <a:endParaRPr lang="en-US" dirty="0"/>
          </a:p>
        </p:txBody>
      </p:sp>
    </p:spTree>
    <p:extLst>
      <p:ext uri="{BB962C8B-B14F-4D97-AF65-F5344CB8AC3E}">
        <p14:creationId xmlns:p14="http://schemas.microsoft.com/office/powerpoint/2010/main" val="1133997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5" name="Rectangle 4"/>
          <p:cNvSpPr/>
          <p:nvPr userDrawn="1"/>
        </p:nvSpPr>
        <p:spPr>
          <a:xfrm>
            <a:off x="0" y="0"/>
            <a:ext cx="9144000" cy="57991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E0E28"/>
              </a:solidFill>
            </a:endParaRPr>
          </a:p>
        </p:txBody>
      </p:sp>
      <p:cxnSp>
        <p:nvCxnSpPr>
          <p:cNvPr id="6" name="Straight Connector 5"/>
          <p:cNvCxnSpPr/>
          <p:nvPr userDrawn="1"/>
        </p:nvCxnSpPr>
        <p:spPr>
          <a:xfrm>
            <a:off x="911225" y="950913"/>
            <a:ext cx="73152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rot="16200000" flipV="1">
            <a:off x="1802606" y="37307"/>
            <a:ext cx="46037"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9" name="Picture Placeholder 21"/>
          <p:cNvSpPr>
            <a:spLocks noGrp="1"/>
          </p:cNvSpPr>
          <p:nvPr>
            <p:ph type="pic" sz="quarter" idx="10"/>
          </p:nvPr>
        </p:nvSpPr>
        <p:spPr>
          <a:xfrm>
            <a:off x="0" y="0"/>
            <a:ext cx="9144000" cy="5798712"/>
          </a:xfrm>
          <a:noFill/>
        </p:spPr>
        <p:txBody>
          <a:bodyPr tIns="0" bIns="0" anchor="ctr"/>
          <a:lstStyle>
            <a:lvl1pPr algn="ctr">
              <a:defRPr>
                <a:solidFill>
                  <a:schemeClr val="bg1"/>
                </a:solidFill>
              </a:defRPr>
            </a:lvl1pPr>
          </a:lstStyle>
          <a:p>
            <a:pPr lvl="0"/>
            <a:endParaRPr lang="en-US" noProof="0"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8" name="Slide Number Placeholder 5"/>
          <p:cNvSpPr>
            <a:spLocks noGrp="1" noChangeAspect="1"/>
          </p:cNvSpPr>
          <p:nvPr>
            <p:ph type="sldNum" sz="quarter" idx="11"/>
          </p:nvPr>
        </p:nvSpPr>
        <p:spPr>
          <a:solidFill>
            <a:schemeClr val="accent3"/>
          </a:solidFill>
        </p:spPr>
        <p:txBody>
          <a:bodyPr/>
          <a:lstStyle>
            <a:lvl1pPr algn="ctr" defTabSz="914400" eaLnBrk="0" fontAlgn="base" hangingPunct="0">
              <a:spcBef>
                <a:spcPct val="0"/>
              </a:spcBef>
              <a:spcAft>
                <a:spcPct val="0"/>
              </a:spcAft>
              <a:defRPr sz="900" b="1">
                <a:solidFill>
                  <a:srgbClr val="FFFFFF"/>
                </a:solidFill>
                <a:latin typeface="Arial"/>
                <a:cs typeface="Arial"/>
              </a:defRPr>
            </a:lvl1pPr>
          </a:lstStyle>
          <a:p>
            <a:pPr>
              <a:defRPr/>
            </a:pPr>
            <a:fld id="{AF4EDE08-B51B-46D9-85CC-4344653BBDFE}" type="slidenum">
              <a:rPr lang="en-US"/>
              <a:pPr>
                <a:defRPr/>
              </a:pPr>
              <a:t>‹#›</a:t>
            </a:fld>
            <a:endParaRPr lang="en-US" dirty="0"/>
          </a:p>
        </p:txBody>
      </p:sp>
    </p:spTree>
    <p:extLst>
      <p:ext uri="{BB962C8B-B14F-4D97-AF65-F5344CB8AC3E}">
        <p14:creationId xmlns:p14="http://schemas.microsoft.com/office/powerpoint/2010/main" val="195698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71470" y="974098"/>
            <a:ext cx="7348985" cy="4563817"/>
          </a:xfrm>
        </p:spPr>
        <p:txBody>
          <a:bodyPr tIns="182880" bIns="0"/>
          <a:lstStyle>
            <a:lvl1pPr marL="457200" indent="-457200">
              <a:lnSpc>
                <a:spcPct val="100000"/>
              </a:lnSpc>
              <a:spcBef>
                <a:spcPts val="0"/>
              </a:spcBef>
              <a:spcAft>
                <a:spcPts val="1200"/>
              </a:spcAft>
              <a:buFont typeface="Wingdings" panose="05000000000000000000" pitchFamily="2" charset="2"/>
              <a:buChar char="§"/>
              <a:defRPr sz="2800">
                <a:solidFill>
                  <a:srgbClr val="000000"/>
                </a:solidFill>
                <a:latin typeface="Arial" panose="020B0604020202020204" pitchFamily="34" charset="0"/>
                <a:cs typeface="Arial" panose="020B0604020202020204" pitchFamily="34" charset="0"/>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EE0873-BCA0-44A8-B8A0-7366003990C5}" type="datetimeFigureOut">
              <a:rPr lang="en-US" smtClean="0"/>
              <a:pPr/>
              <a:t>8/8/2018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D66444-EA14-4029-BFFD-959977DD7446}" type="slidenum">
              <a:rPr lang="en-US" smtClean="0"/>
              <a:pPr/>
              <a:t>‹#›</a:t>
            </a:fld>
            <a:endParaRPr lang="en-US" dirty="0"/>
          </a:p>
        </p:txBody>
      </p:sp>
      <p:sp>
        <p:nvSpPr>
          <p:cNvPr id="7" name="Title 1"/>
          <p:cNvSpPr>
            <a:spLocks noGrp="1"/>
          </p:cNvSpPr>
          <p:nvPr>
            <p:ph type="title"/>
          </p:nvPr>
        </p:nvSpPr>
        <p:spPr>
          <a:xfrm>
            <a:off x="910493" y="442307"/>
            <a:ext cx="8031737" cy="519316"/>
          </a:xfrm>
        </p:spPr>
        <p:txBody>
          <a:bodyPr bIns="0" anchor="ctr" anchorCtr="0"/>
          <a:lstStyle>
            <a:lvl1pPr>
              <a:defRPr sz="3000" b="1"/>
            </a:lvl1pPr>
          </a:lstStyle>
          <a:p>
            <a:r>
              <a:rPr lang="en-US" dirty="0"/>
              <a:t>Click to edit Master title style</a:t>
            </a:r>
          </a:p>
        </p:txBody>
      </p:sp>
    </p:spTree>
    <p:extLst>
      <p:ext uri="{BB962C8B-B14F-4D97-AF65-F5344CB8AC3E}">
        <p14:creationId xmlns:p14="http://schemas.microsoft.com/office/powerpoint/2010/main" val="355350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493" y="1107582"/>
            <a:ext cx="7309962" cy="4559121"/>
          </a:xfrm>
        </p:spPr>
        <p:txBody>
          <a:bodyPr tIns="0" bIns="0"/>
          <a:lstStyle>
            <a:lvl1pPr marL="0" indent="0">
              <a:lnSpc>
                <a:spcPct val="100000"/>
              </a:lnSpc>
              <a:spcBef>
                <a:spcPts val="0"/>
              </a:spcBef>
              <a:spcAft>
                <a:spcPts val="1200"/>
              </a:spcAft>
              <a:buFont typeface="Wingdings" panose="05000000000000000000" pitchFamily="2" charset="2"/>
              <a:buNone/>
              <a:defRPr sz="2000">
                <a:solidFill>
                  <a:srgbClr val="000000"/>
                </a:solidFill>
                <a:latin typeface="Arial" panose="020B0604020202020204" pitchFamily="34" charset="0"/>
                <a:cs typeface="Arial" panose="020B0604020202020204" pitchFamily="34" charset="0"/>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EE0873-BCA0-44A8-B8A0-7366003990C5}" type="datetimeFigureOut">
              <a:rPr lang="en-US" smtClean="0"/>
              <a:pPr/>
              <a:t>8/8/2018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D66444-EA14-4029-BFFD-959977DD7446}" type="slidenum">
              <a:rPr lang="en-US" smtClean="0"/>
              <a:pPr/>
              <a:t>‹#›</a:t>
            </a:fld>
            <a:endParaRPr lang="en-US" dirty="0"/>
          </a:p>
        </p:txBody>
      </p:sp>
      <p:sp>
        <p:nvSpPr>
          <p:cNvPr id="7" name="Title 1"/>
          <p:cNvSpPr>
            <a:spLocks noGrp="1"/>
          </p:cNvSpPr>
          <p:nvPr>
            <p:ph type="title"/>
          </p:nvPr>
        </p:nvSpPr>
        <p:spPr>
          <a:xfrm>
            <a:off x="910493" y="442307"/>
            <a:ext cx="8031737" cy="519316"/>
          </a:xfrm>
        </p:spPr>
        <p:txBody>
          <a:bodyPr bIns="0" anchor="ctr" anchorCtr="0"/>
          <a:lstStyle>
            <a:lvl1pPr>
              <a:defRPr sz="3000" b="1"/>
            </a:lvl1pPr>
          </a:lstStyle>
          <a:p>
            <a:r>
              <a:rPr lang="en-US" dirty="0"/>
              <a:t>Click to edit Master title style</a:t>
            </a:r>
          </a:p>
        </p:txBody>
      </p:sp>
    </p:spTree>
    <p:extLst>
      <p:ext uri="{BB962C8B-B14F-4D97-AF65-F5344CB8AC3E}">
        <p14:creationId xmlns:p14="http://schemas.microsoft.com/office/powerpoint/2010/main" val="145317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845A16-6EBC-7547-AE5A-9F27E0161F19}" type="slidenum">
              <a:rPr lang="en-US" smtClean="0"/>
              <a:t>‹#›</a:t>
            </a:fld>
            <a:endParaRPr lang="en-US" dirty="0"/>
          </a:p>
        </p:txBody>
      </p:sp>
      <p:sp>
        <p:nvSpPr>
          <p:cNvPr id="5" name="Rectangle 4"/>
          <p:cNvSpPr/>
          <p:nvPr userDrawn="1"/>
        </p:nvSpPr>
        <p:spPr>
          <a:xfrm>
            <a:off x="0" y="1"/>
            <a:ext cx="8412480" cy="1006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001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0" name="Rectangle 19"/>
          <p:cNvSpPr/>
          <p:nvPr userDrawn="1"/>
        </p:nvSpPr>
        <p:spPr>
          <a:xfrm>
            <a:off x="0" y="0"/>
            <a:ext cx="9144000" cy="5798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22" name="Picture Placeholder 21"/>
          <p:cNvSpPr>
            <a:spLocks noGrp="1"/>
          </p:cNvSpPr>
          <p:nvPr>
            <p:ph type="pic" sz="quarter" idx="10"/>
          </p:nvPr>
        </p:nvSpPr>
        <p:spPr>
          <a:xfrm>
            <a:off x="0" y="0"/>
            <a:ext cx="9144000" cy="5798712"/>
          </a:xfrm>
          <a:noFill/>
        </p:spPr>
        <p:txBody>
          <a:bodyPr tIns="0" bIns="0" anchor="ctr"/>
          <a:lstStyle>
            <a:lvl1pPr algn="ctr">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noAutofit/>
          </a:bodyPr>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910493" y="951238"/>
            <a:ext cx="7315202"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1802033" y="36838"/>
            <a:ext cx="45720"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noChangeAspect="1"/>
          </p:cNvSpPr>
          <p:nvPr>
            <p:ph type="sldNum" sz="quarter" idx="4"/>
          </p:nvPr>
        </p:nvSpPr>
        <p:spPr>
          <a:xfrm>
            <a:off x="8412480" y="6355080"/>
            <a:ext cx="274320" cy="274320"/>
          </a:xfrm>
          <a:prstGeom prst="rect">
            <a:avLst/>
          </a:prstGeom>
          <a:solidFill>
            <a:schemeClr val="accent3"/>
          </a:solidFill>
          <a:ln>
            <a:noFill/>
          </a:ln>
        </p:spPr>
        <p:txBody>
          <a:bodyPr vert="horz" lIns="0" tIns="0" rIns="0" bIns="0" rtlCol="0" anchor="ctr"/>
          <a:lstStyle>
            <a:lvl1pPr algn="ctr">
              <a:defRPr sz="900" b="1">
                <a:solidFill>
                  <a:schemeClr val="bg1"/>
                </a:solidFill>
                <a:latin typeface="Arial"/>
                <a:cs typeface="Arial"/>
              </a:defRPr>
            </a:lvl1pPr>
          </a:lstStyle>
          <a:p>
            <a:fld id="{2A845A16-6EBC-7547-AE5A-9F27E0161F19}"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10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20" name="Rectangle 19"/>
          <p:cNvSpPr/>
          <p:nvPr userDrawn="1"/>
        </p:nvSpPr>
        <p:spPr>
          <a:xfrm>
            <a:off x="0" y="0"/>
            <a:ext cx="9144000" cy="57987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9" name="Picture Placeholder 21"/>
          <p:cNvSpPr>
            <a:spLocks noGrp="1"/>
          </p:cNvSpPr>
          <p:nvPr>
            <p:ph type="pic" sz="quarter" idx="10"/>
          </p:nvPr>
        </p:nvSpPr>
        <p:spPr>
          <a:xfrm>
            <a:off x="0" y="0"/>
            <a:ext cx="9144000" cy="5798712"/>
          </a:xfrm>
          <a:noFill/>
        </p:spPr>
        <p:txBody>
          <a:bodyPr tIns="0" bIns="0" anchor="ctr"/>
          <a:lstStyle>
            <a:lvl1pPr algn="ctr">
              <a:defRPr>
                <a:solidFill>
                  <a:schemeClr val="bg1"/>
                </a:solidFill>
              </a:defRPr>
            </a:lvl1pPr>
          </a:lstStyle>
          <a:p>
            <a:endParaRPr lang="en-US" dirty="0"/>
          </a:p>
        </p:txBody>
      </p:sp>
      <p:sp>
        <p:nvSpPr>
          <p:cNvPr id="2" name="Title 1"/>
          <p:cNvSpPr>
            <a:spLocks noGrp="1"/>
          </p:cNvSpPr>
          <p:nvPr>
            <p:ph type="title"/>
          </p:nvPr>
        </p:nvSpPr>
        <p:spPr>
          <a:xfrm>
            <a:off x="914400" y="974098"/>
            <a:ext cx="7315199" cy="979755"/>
          </a:xfrm>
        </p:spPr>
        <p:txBody>
          <a:bodyPr tIns="182880" anchor="t">
            <a:spAutoFit/>
          </a:bodyPr>
          <a:lstStyle>
            <a:lvl1pPr algn="l">
              <a:lnSpc>
                <a:spcPts val="6000"/>
              </a:lnSpc>
              <a:defRPr sz="6000"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914399" y="457201"/>
            <a:ext cx="7315199" cy="462709"/>
          </a:xfrm>
        </p:spPr>
        <p:txBody>
          <a:bodyPr tIns="0" bIns="91440" anchor="b">
            <a:noAutofit/>
          </a:bodyPr>
          <a:lstStyle>
            <a:lvl1pPr marL="0" indent="0">
              <a:lnSpc>
                <a:spcPts val="2000"/>
              </a:lnSpc>
              <a:buNone/>
              <a:defRPr sz="16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910493" y="951238"/>
            <a:ext cx="7315202"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1802033" y="36838"/>
            <a:ext cx="4572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noChangeAspect="1"/>
          </p:cNvSpPr>
          <p:nvPr>
            <p:ph type="sldNum" sz="quarter" idx="4"/>
          </p:nvPr>
        </p:nvSpPr>
        <p:spPr>
          <a:xfrm>
            <a:off x="8412480" y="6355080"/>
            <a:ext cx="274320" cy="274320"/>
          </a:xfrm>
          <a:prstGeom prst="rect">
            <a:avLst/>
          </a:prstGeom>
          <a:solidFill>
            <a:schemeClr val="accent3"/>
          </a:solidFill>
          <a:ln>
            <a:noFill/>
          </a:ln>
        </p:spPr>
        <p:txBody>
          <a:bodyPr vert="horz" lIns="0" tIns="0" rIns="0" bIns="0" rtlCol="0" anchor="ctr"/>
          <a:lstStyle>
            <a:lvl1pPr algn="ctr">
              <a:defRPr sz="900" b="1">
                <a:solidFill>
                  <a:schemeClr val="bg1"/>
                </a:solidFill>
                <a:latin typeface="Arial"/>
                <a:cs typeface="Arial"/>
              </a:defRPr>
            </a:lvl1pPr>
          </a:lstStyle>
          <a:p>
            <a:fld id="{2A845A16-6EBC-7547-AE5A-9F27E0161F19}" type="slidenum">
              <a:rPr lang="en-US" smtClean="0"/>
              <a:pPr/>
              <a:t>‹#›</a:t>
            </a:fld>
            <a:endParaRPr lang="en-US" dirty="0"/>
          </a:p>
        </p:txBody>
      </p:sp>
    </p:spTree>
    <p:extLst>
      <p:ext uri="{BB962C8B-B14F-4D97-AF65-F5344CB8AC3E}">
        <p14:creationId xmlns:p14="http://schemas.microsoft.com/office/powerpoint/2010/main" val="373929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910493" y="951238"/>
            <a:ext cx="7315202"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910493" y="974098"/>
            <a:ext cx="7309962" cy="4820911"/>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1" y="5795009"/>
            <a:ext cx="9144001" cy="1062991"/>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0494" y="442307"/>
            <a:ext cx="7309962" cy="475487"/>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8412480" y="6355080"/>
            <a:ext cx="274320" cy="274320"/>
          </a:xfrm>
          <a:prstGeom prst="rect">
            <a:avLst/>
          </a:prstGeom>
          <a:noFill/>
          <a:ln>
            <a:noFill/>
          </a:ln>
        </p:spPr>
        <p:txBody>
          <a:bodyPr vert="horz" lIns="0" tIns="0" rIns="0" bIns="0" rtlCol="0" anchor="ctr"/>
          <a:lstStyle>
            <a:lvl1pPr algn="ctr">
              <a:defRPr sz="1000" b="1">
                <a:solidFill>
                  <a:schemeClr val="bg1"/>
                </a:solidFill>
                <a:latin typeface="Times New Roman"/>
                <a:cs typeface="Times New Roman"/>
              </a:defRPr>
            </a:lvl1pPr>
          </a:lstStyle>
          <a:p>
            <a:fld id="{2A845A16-6EBC-7547-AE5A-9F27E0161F19}" type="slidenum">
              <a:rPr lang="en-US" smtClean="0"/>
              <a:pPr/>
              <a:t>‹#›</a:t>
            </a:fld>
            <a:endParaRPr lang="en-US" dirty="0"/>
          </a:p>
        </p:txBody>
      </p:sp>
      <p:sp>
        <p:nvSpPr>
          <p:cNvPr id="8" name="Text Placeholder 9"/>
          <p:cNvSpPr txBox="1">
            <a:spLocks/>
          </p:cNvSpPr>
          <p:nvPr userDrawn="1"/>
        </p:nvSpPr>
        <p:spPr>
          <a:xfrm>
            <a:off x="4228459" y="6355080"/>
            <a:ext cx="4160930" cy="274320"/>
          </a:xfrm>
          <a:prstGeom prst="rect">
            <a:avLst/>
          </a:prstGeom>
        </p:spPr>
        <p:txBody>
          <a:bodyPr lIns="0" tIns="0" rIns="91440" bIns="0" anchor="ctr"/>
          <a:lstStyle>
            <a:lvl1pPr marL="0" indent="0" algn="l" defTabSz="457200" rtl="0" eaLnBrk="1" latinLnBrk="0" hangingPunct="1">
              <a:spcBef>
                <a:spcPts val="500"/>
              </a:spcBef>
              <a:spcAft>
                <a:spcPts val="500"/>
              </a:spcAft>
              <a:buFont typeface="Arial"/>
              <a:buNone/>
              <a:defRPr sz="1200" b="1" i="1" kern="1200" cap="none" spc="0" baseline="0">
                <a:solidFill>
                  <a:schemeClr val="bg1"/>
                </a:solidFill>
                <a:latin typeface="Georgia"/>
                <a:ea typeface="+mn-ea"/>
                <a:cs typeface="Georgia"/>
              </a:defRPr>
            </a:lvl1pPr>
            <a:lvl2pPr marL="283464" indent="-285750" algn="l" defTabSz="457200" rtl="0" eaLnBrk="1" latinLnBrk="0" hangingPunct="1">
              <a:spcBef>
                <a:spcPts val="500"/>
              </a:spcBef>
              <a:spcAft>
                <a:spcPts val="500"/>
              </a:spcAft>
              <a:buClr>
                <a:schemeClr val="accent1"/>
              </a:buClr>
              <a:buFont typeface="Lucida Grande"/>
              <a:buChar char="‣"/>
              <a:defRPr sz="1400" kern="1200" spc="0">
                <a:solidFill>
                  <a:srgbClr val="595959"/>
                </a:solidFill>
                <a:latin typeface="Georgia"/>
                <a:ea typeface="+mn-ea"/>
                <a:cs typeface="Georgia"/>
              </a:defRPr>
            </a:lvl2pPr>
            <a:lvl3pPr marL="548640" indent="-228600" algn="l" defTabSz="457200" rtl="0" eaLnBrk="1" latinLnBrk="0" hangingPunct="1">
              <a:spcBef>
                <a:spcPts val="500"/>
              </a:spcBef>
              <a:spcAft>
                <a:spcPts val="500"/>
              </a:spcAft>
              <a:buFont typeface="Arial"/>
              <a:buChar char="•"/>
              <a:defRPr sz="1400" kern="1200" spc="0">
                <a:solidFill>
                  <a:srgbClr val="595959"/>
                </a:solidFill>
                <a:latin typeface="Georgia"/>
                <a:ea typeface="+mn-ea"/>
                <a:cs typeface="Georgia"/>
              </a:defRPr>
            </a:lvl3pPr>
            <a:lvl4pPr marL="822960" indent="-228600" algn="l" defTabSz="457200" rtl="0" eaLnBrk="1" latinLnBrk="0" hangingPunct="1">
              <a:spcBef>
                <a:spcPts val="500"/>
              </a:spcBef>
              <a:spcAft>
                <a:spcPts val="500"/>
              </a:spcAft>
              <a:buFont typeface="Arial"/>
              <a:buChar char="–"/>
              <a:defRPr sz="1400" kern="1200" spc="0">
                <a:solidFill>
                  <a:schemeClr val="bg1">
                    <a:lumMod val="50000"/>
                  </a:schemeClr>
                </a:solidFill>
                <a:latin typeface="Georgia"/>
                <a:ea typeface="+mn-ea"/>
                <a:cs typeface="Georgia"/>
              </a:defRPr>
            </a:lvl4pPr>
            <a:lvl5pPr marL="1051560" indent="-228600" algn="l" defTabSz="457200" rtl="0" eaLnBrk="1" latinLnBrk="0" hangingPunct="1">
              <a:spcBef>
                <a:spcPts val="500"/>
              </a:spcBef>
              <a:spcAft>
                <a:spcPts val="500"/>
              </a:spcAft>
              <a:buSzPct val="100000"/>
              <a:buFont typeface="Lucida Grande"/>
              <a:buChar char="▹"/>
              <a:defRPr sz="1400" kern="1200" spc="0">
                <a:solidFill>
                  <a:schemeClr val="bg1">
                    <a:lumMod val="50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0" i="0" cap="none" spc="0" dirty="0">
                <a:solidFill>
                  <a:schemeClr val="bg1"/>
                </a:solidFill>
                <a:latin typeface="Times New Roman"/>
                <a:cs typeface="Times New Roman"/>
              </a:rPr>
              <a:t>MDT</a:t>
            </a:r>
            <a:r>
              <a:rPr lang="en-US" sz="1200" b="0" i="0" cap="none" spc="0" baseline="0" dirty="0">
                <a:solidFill>
                  <a:schemeClr val="bg1"/>
                </a:solidFill>
                <a:latin typeface="Times New Roman"/>
                <a:cs typeface="Times New Roman"/>
              </a:rPr>
              <a:t> TAC</a:t>
            </a:r>
            <a:endParaRPr lang="en-US" sz="1200" b="0" i="0" cap="none" spc="0" dirty="0">
              <a:solidFill>
                <a:schemeClr val="bg1"/>
              </a:solidFill>
              <a:latin typeface="Times New Roman"/>
              <a:cs typeface="Times New Roman"/>
            </a:endParaRPr>
          </a:p>
        </p:txBody>
      </p:sp>
      <p:pic>
        <p:nvPicPr>
          <p:cNvPr id="18" name="Picture 17" descr="doj_eji-Logo_0405_darkback-doj.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57200" y="6023610"/>
            <a:ext cx="1828800" cy="605790"/>
          </a:xfrm>
          <a:prstGeom prst="rect">
            <a:avLst/>
          </a:prstGeom>
        </p:spPr>
      </p:pic>
      <p:sp>
        <p:nvSpPr>
          <p:cNvPr id="20" name="Rectangle 19"/>
          <p:cNvSpPr/>
          <p:nvPr userDrawn="1"/>
        </p:nvSpPr>
        <p:spPr>
          <a:xfrm rot="16200000" flipV="1">
            <a:off x="1802033" y="36838"/>
            <a:ext cx="45720"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0" y="457201"/>
            <a:ext cx="91775" cy="5050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p:nvPr userDrawn="1"/>
        </p:nvCxnSpPr>
        <p:spPr>
          <a:xfrm>
            <a:off x="8373995" y="6355080"/>
            <a:ext cx="0" cy="27432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4547070" y="2261087"/>
            <a:ext cx="45933" cy="914789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073368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4" r:id="rId4"/>
    <p:sldLayoutId id="2147483724" r:id="rId5"/>
    <p:sldLayoutId id="2147483725" r:id="rId6"/>
    <p:sldLayoutId id="2147483655" r:id="rId7"/>
    <p:sldLayoutId id="2147483651" r:id="rId8"/>
    <p:sldLayoutId id="2147483665" r:id="rId9"/>
    <p:sldLayoutId id="2147483661" r:id="rId10"/>
    <p:sldLayoutId id="2147483662" r:id="rId11"/>
    <p:sldLayoutId id="2147483657" r:id="rId12"/>
    <p:sldLayoutId id="2147483667" r:id="rId13"/>
    <p:sldLayoutId id="2147483666" r:id="rId14"/>
    <p:sldLayoutId id="2147483664" r:id="rId15"/>
  </p:sldLayoutIdLst>
  <p:hf hdr="0" ftr="0" dt="0"/>
  <p:txStyles>
    <p:titleStyle>
      <a:lvl1pPr algn="l" defTabSz="457200" rtl="0" eaLnBrk="1" latinLnBrk="0" hangingPunct="1">
        <a:spcBef>
          <a:spcPct val="0"/>
        </a:spcBef>
        <a:buNone/>
        <a:defRPr sz="2600" b="0" i="0" kern="1200" cap="all" spc="0">
          <a:solidFill>
            <a:schemeClr val="accent1"/>
          </a:solidFill>
          <a:latin typeface="Arial"/>
          <a:ea typeface="+mj-ea"/>
          <a:cs typeface="Arial"/>
        </a:defRPr>
      </a:lvl1pPr>
    </p:titleStyle>
    <p:body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911225" y="950913"/>
            <a:ext cx="73152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911225" y="974725"/>
            <a:ext cx="7308850" cy="4819650"/>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0" y="5794375"/>
            <a:ext cx="9148293" cy="1063625"/>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Placeholder 1"/>
          <p:cNvSpPr>
            <a:spLocks noGrp="1"/>
          </p:cNvSpPr>
          <p:nvPr>
            <p:ph type="title"/>
          </p:nvPr>
        </p:nvSpPr>
        <p:spPr>
          <a:xfrm>
            <a:off x="911225" y="442913"/>
            <a:ext cx="7308850" cy="474662"/>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8412163" y="6354763"/>
            <a:ext cx="274637" cy="274637"/>
          </a:xfrm>
          <a:prstGeom prst="rect">
            <a:avLst/>
          </a:prstGeom>
          <a:noFill/>
          <a:ln>
            <a:noFill/>
          </a:ln>
        </p:spPr>
        <p:txBody>
          <a:bodyPr vert="horz" lIns="0" tIns="0" rIns="0" bIns="0" rtlCol="0" anchor="ctr"/>
          <a:lstStyle>
            <a:lvl1pPr algn="ctr" defTabSz="457200" eaLnBrk="1" fontAlgn="auto" hangingPunct="1">
              <a:spcBef>
                <a:spcPts val="0"/>
              </a:spcBef>
              <a:spcAft>
                <a:spcPts val="0"/>
              </a:spcAft>
              <a:defRPr sz="1000" b="1">
                <a:solidFill>
                  <a:srgbClr val="FFFFFF"/>
                </a:solidFill>
                <a:latin typeface="Times New Roman"/>
                <a:cs typeface="Times New Roman"/>
              </a:defRPr>
            </a:lvl1pPr>
          </a:lstStyle>
          <a:p>
            <a:pPr>
              <a:defRPr/>
            </a:pPr>
            <a:fld id="{20621EDD-7C1A-4351-824E-D0AD8F9FEDBD}" type="slidenum">
              <a:rPr lang="en-US"/>
              <a:pPr>
                <a:defRPr/>
              </a:pPr>
              <a:t>‹#›</a:t>
            </a:fld>
            <a:endParaRPr lang="en-US" dirty="0"/>
          </a:p>
        </p:txBody>
      </p:sp>
      <p:pic>
        <p:nvPicPr>
          <p:cNvPr id="2055" name="Picture 17" descr="doj_eji-Logo_0405_darkback-doj.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6022975"/>
            <a:ext cx="1828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8" name="Rectangle 27"/>
          <p:cNvSpPr/>
          <p:nvPr userDrawn="1"/>
        </p:nvSpPr>
        <p:spPr>
          <a:xfrm>
            <a:off x="0" y="457200"/>
            <a:ext cx="92075" cy="5048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cxnSp>
        <p:nvCxnSpPr>
          <p:cNvPr id="36" name="Straight Connector 35"/>
          <p:cNvCxnSpPr/>
          <p:nvPr userDrawn="1"/>
        </p:nvCxnSpPr>
        <p:spPr>
          <a:xfrm>
            <a:off x="8374063" y="6354763"/>
            <a:ext cx="0" cy="274637"/>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4545806" y="2262982"/>
            <a:ext cx="46037" cy="9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8552928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hdr="0" ftr="0" dt="0"/>
  <p:txStyles>
    <p:titleStyle>
      <a:lvl1pPr algn="l" defTabSz="457200" rtl="0" eaLnBrk="0" fontAlgn="base" hangingPunct="0">
        <a:spcBef>
          <a:spcPct val="0"/>
        </a:spcBef>
        <a:spcAft>
          <a:spcPct val="0"/>
        </a:spcAft>
        <a:defRPr sz="2600" kern="1200" cap="all">
          <a:solidFill>
            <a:schemeClr val="accent1"/>
          </a:solidFill>
          <a:latin typeface="Arial"/>
          <a:ea typeface="+mj-ea"/>
          <a:cs typeface="Arial"/>
        </a:defRPr>
      </a:lvl1pPr>
      <a:lvl2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9pPr>
    </p:titleStyle>
    <p:bodyStyle>
      <a:lvl1pPr algn="l" defTabSz="457200" rtl="0" eaLnBrk="0" fontAlgn="base" hangingPunct="0">
        <a:lnSpc>
          <a:spcPts val="2500"/>
        </a:lnSpc>
        <a:spcBef>
          <a:spcPts val="500"/>
        </a:spcBef>
        <a:spcAft>
          <a:spcPts val="500"/>
        </a:spcAft>
        <a:buFont typeface="Arial" panose="020B0604020202020204" pitchFamily="34" charset="0"/>
        <a:defRPr kern="1200" spc="10">
          <a:solidFill>
            <a:srgbClr val="636261"/>
          </a:solidFill>
          <a:latin typeface="Times New Roman"/>
          <a:ea typeface="+mn-ea"/>
          <a:cs typeface="Times New Roman"/>
        </a:defRPr>
      </a:lvl1pPr>
      <a:lvl2pPr marL="282575" indent="-285750" algn="l" defTabSz="457200" rtl="0" eaLnBrk="0" fontAlgn="base" hangingPunct="0">
        <a:lnSpc>
          <a:spcPts val="2500"/>
        </a:lnSpc>
        <a:spcBef>
          <a:spcPts val="500"/>
        </a:spcBef>
        <a:spcAft>
          <a:spcPts val="500"/>
        </a:spcAft>
        <a:buClr>
          <a:srgbClr val="845A28"/>
        </a:buClr>
        <a:buFont typeface="Lucida Grande"/>
        <a:buChar char="‣"/>
        <a:defRPr kern="1200" spc="10">
          <a:solidFill>
            <a:srgbClr val="636261"/>
          </a:solidFill>
          <a:latin typeface="Times New Roman"/>
          <a:ea typeface="+mn-ea"/>
          <a:cs typeface="Times New Roman"/>
        </a:defRPr>
      </a:lvl2pPr>
      <a:lvl3pPr marL="547688"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3pPr>
      <a:lvl4pPr marL="822325"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4pPr>
      <a:lvl5pPr marL="1050925" indent="-228600" algn="l" defTabSz="457200" rtl="0" eaLnBrk="0" fontAlgn="base" hangingPunct="0">
        <a:lnSpc>
          <a:spcPts val="2500"/>
        </a:lnSpc>
        <a:spcBef>
          <a:spcPts val="500"/>
        </a:spcBef>
        <a:spcAft>
          <a:spcPts val="500"/>
        </a:spcAft>
        <a:buSzPct val="100000"/>
        <a:buFont typeface="Lucida Grande"/>
        <a:buChar char="▹"/>
        <a:defRPr kern="1200" spc="10">
          <a:solidFill>
            <a:srgbClr val="63626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911225" y="950913"/>
            <a:ext cx="73152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911225" y="974725"/>
            <a:ext cx="7308850" cy="4819650"/>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0" y="5794375"/>
            <a:ext cx="9140825" cy="1063625"/>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Placeholder 1"/>
          <p:cNvSpPr>
            <a:spLocks noGrp="1"/>
          </p:cNvSpPr>
          <p:nvPr>
            <p:ph type="title"/>
          </p:nvPr>
        </p:nvSpPr>
        <p:spPr>
          <a:xfrm>
            <a:off x="911225" y="442913"/>
            <a:ext cx="7308850" cy="474662"/>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8412163" y="6354763"/>
            <a:ext cx="274637" cy="274637"/>
          </a:xfrm>
          <a:prstGeom prst="rect">
            <a:avLst/>
          </a:prstGeom>
          <a:noFill/>
          <a:ln>
            <a:noFill/>
          </a:ln>
        </p:spPr>
        <p:txBody>
          <a:bodyPr vert="horz" lIns="0" tIns="0" rIns="0" bIns="0" rtlCol="0" anchor="ctr"/>
          <a:lstStyle>
            <a:lvl1pPr algn="ctr" defTabSz="457200" eaLnBrk="1" fontAlgn="auto" hangingPunct="1">
              <a:spcBef>
                <a:spcPts val="0"/>
              </a:spcBef>
              <a:spcAft>
                <a:spcPts val="0"/>
              </a:spcAft>
              <a:defRPr sz="1000" b="1">
                <a:solidFill>
                  <a:srgbClr val="FFFFFF"/>
                </a:solidFill>
                <a:latin typeface="Times New Roman"/>
                <a:cs typeface="Times New Roman"/>
              </a:defRPr>
            </a:lvl1pPr>
          </a:lstStyle>
          <a:p>
            <a:pPr>
              <a:defRPr/>
            </a:pPr>
            <a:fld id="{BF6FCF90-B7DD-448C-A4DA-3EB3B400AB49}" type="slidenum">
              <a:rPr lang="en-US"/>
              <a:pPr>
                <a:defRPr/>
              </a:pPr>
              <a:t>‹#›</a:t>
            </a:fld>
            <a:endParaRPr lang="en-US" dirty="0"/>
          </a:p>
        </p:txBody>
      </p:sp>
      <p:sp>
        <p:nvSpPr>
          <p:cNvPr id="8" name="Text Placeholder 9"/>
          <p:cNvSpPr txBox="1">
            <a:spLocks/>
          </p:cNvSpPr>
          <p:nvPr userDrawn="1"/>
        </p:nvSpPr>
        <p:spPr>
          <a:xfrm>
            <a:off x="4229100" y="6354763"/>
            <a:ext cx="4160838" cy="274637"/>
          </a:xfrm>
          <a:prstGeom prst="rect">
            <a:avLst/>
          </a:prstGeom>
        </p:spPr>
        <p:txBody>
          <a:bodyPr lIns="0" tIns="0" bIns="0" anchor="ctr"/>
          <a:lstStyle>
            <a:lvl1pPr marL="0" indent="0" algn="l" defTabSz="457200" rtl="0" eaLnBrk="1" latinLnBrk="0" hangingPunct="1">
              <a:spcBef>
                <a:spcPts val="500"/>
              </a:spcBef>
              <a:spcAft>
                <a:spcPts val="500"/>
              </a:spcAft>
              <a:buFont typeface="Arial"/>
              <a:buNone/>
              <a:defRPr sz="1200" b="1" i="1" kern="1200" cap="none" spc="0" baseline="0">
                <a:solidFill>
                  <a:schemeClr val="bg1"/>
                </a:solidFill>
                <a:latin typeface="Georgia"/>
                <a:ea typeface="+mn-ea"/>
                <a:cs typeface="Georgia"/>
              </a:defRPr>
            </a:lvl1pPr>
            <a:lvl2pPr marL="283464" indent="-285750" algn="l" defTabSz="457200" rtl="0" eaLnBrk="1" latinLnBrk="0" hangingPunct="1">
              <a:spcBef>
                <a:spcPts val="500"/>
              </a:spcBef>
              <a:spcAft>
                <a:spcPts val="500"/>
              </a:spcAft>
              <a:buClr>
                <a:schemeClr val="accent1"/>
              </a:buClr>
              <a:buFont typeface="Lucida Grande"/>
              <a:buChar char="‣"/>
              <a:defRPr sz="1400" kern="1200" spc="0">
                <a:solidFill>
                  <a:srgbClr val="595959"/>
                </a:solidFill>
                <a:latin typeface="Georgia"/>
                <a:ea typeface="+mn-ea"/>
                <a:cs typeface="Georgia"/>
              </a:defRPr>
            </a:lvl2pPr>
            <a:lvl3pPr marL="548640" indent="-228600" algn="l" defTabSz="457200" rtl="0" eaLnBrk="1" latinLnBrk="0" hangingPunct="1">
              <a:spcBef>
                <a:spcPts val="500"/>
              </a:spcBef>
              <a:spcAft>
                <a:spcPts val="500"/>
              </a:spcAft>
              <a:buFont typeface="Arial"/>
              <a:buChar char="•"/>
              <a:defRPr sz="1400" kern="1200" spc="0">
                <a:solidFill>
                  <a:srgbClr val="595959"/>
                </a:solidFill>
                <a:latin typeface="Georgia"/>
                <a:ea typeface="+mn-ea"/>
                <a:cs typeface="Georgia"/>
              </a:defRPr>
            </a:lvl3pPr>
            <a:lvl4pPr marL="822960" indent="-228600" algn="l" defTabSz="457200" rtl="0" eaLnBrk="1" latinLnBrk="0" hangingPunct="1">
              <a:spcBef>
                <a:spcPts val="500"/>
              </a:spcBef>
              <a:spcAft>
                <a:spcPts val="500"/>
              </a:spcAft>
              <a:buFont typeface="Arial"/>
              <a:buChar char="–"/>
              <a:defRPr sz="1400" kern="1200" spc="0">
                <a:solidFill>
                  <a:schemeClr val="bg1">
                    <a:lumMod val="50000"/>
                  </a:schemeClr>
                </a:solidFill>
                <a:latin typeface="Georgia"/>
                <a:ea typeface="+mn-ea"/>
                <a:cs typeface="Georgia"/>
              </a:defRPr>
            </a:lvl4pPr>
            <a:lvl5pPr marL="1051560" indent="-228600" algn="l" defTabSz="457200" rtl="0" eaLnBrk="1" latinLnBrk="0" hangingPunct="1">
              <a:spcBef>
                <a:spcPts val="500"/>
              </a:spcBef>
              <a:spcAft>
                <a:spcPts val="500"/>
              </a:spcAft>
              <a:buSzPct val="100000"/>
              <a:buFont typeface="Lucida Grande"/>
              <a:buChar char="▹"/>
              <a:defRPr sz="1400" kern="1200" spc="0">
                <a:solidFill>
                  <a:schemeClr val="bg1">
                    <a:lumMod val="50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r>
              <a:rPr lang="en-US" b="0" i="0" dirty="0">
                <a:solidFill>
                  <a:srgbClr val="FFFFFF"/>
                </a:solidFill>
                <a:latin typeface="Times New Roman"/>
                <a:cs typeface="Times New Roman"/>
              </a:rPr>
              <a:t>MDT TAC</a:t>
            </a:r>
          </a:p>
        </p:txBody>
      </p:sp>
      <p:pic>
        <p:nvPicPr>
          <p:cNvPr id="3080" name="Picture 17" descr="doj_eji-Logo_0405_darkback-doj.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022975"/>
            <a:ext cx="1828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rot="16200000" flipV="1">
            <a:off x="1802606" y="37307"/>
            <a:ext cx="46037" cy="1828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8" name="Rectangle 27"/>
          <p:cNvSpPr/>
          <p:nvPr userDrawn="1"/>
        </p:nvSpPr>
        <p:spPr>
          <a:xfrm>
            <a:off x="0" y="457200"/>
            <a:ext cx="92075" cy="5048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cxnSp>
        <p:nvCxnSpPr>
          <p:cNvPr id="36" name="Straight Connector 35"/>
          <p:cNvCxnSpPr/>
          <p:nvPr userDrawn="1"/>
        </p:nvCxnSpPr>
        <p:spPr>
          <a:xfrm>
            <a:off x="8374063" y="6354763"/>
            <a:ext cx="0" cy="274637"/>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4545806" y="2262982"/>
            <a:ext cx="46037" cy="9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242336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l" defTabSz="457200" rtl="0" eaLnBrk="0" fontAlgn="base" hangingPunct="0">
        <a:spcBef>
          <a:spcPct val="0"/>
        </a:spcBef>
        <a:spcAft>
          <a:spcPct val="0"/>
        </a:spcAft>
        <a:defRPr sz="2600" kern="1200" cap="all">
          <a:solidFill>
            <a:schemeClr val="accent1"/>
          </a:solidFill>
          <a:latin typeface="Arial"/>
          <a:ea typeface="+mj-ea"/>
          <a:cs typeface="Arial"/>
        </a:defRPr>
      </a:lvl1pPr>
      <a:lvl2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9pPr>
    </p:titleStyle>
    <p:bodyStyle>
      <a:lvl1pPr algn="l" defTabSz="457200" rtl="0" eaLnBrk="0" fontAlgn="base" hangingPunct="0">
        <a:lnSpc>
          <a:spcPts val="2500"/>
        </a:lnSpc>
        <a:spcBef>
          <a:spcPts val="500"/>
        </a:spcBef>
        <a:spcAft>
          <a:spcPts val="500"/>
        </a:spcAft>
        <a:buFont typeface="Arial" panose="020B0604020202020204" pitchFamily="34" charset="0"/>
        <a:defRPr kern="1200" spc="10">
          <a:solidFill>
            <a:srgbClr val="636261"/>
          </a:solidFill>
          <a:latin typeface="Times New Roman"/>
          <a:ea typeface="+mn-ea"/>
          <a:cs typeface="Times New Roman"/>
        </a:defRPr>
      </a:lvl1pPr>
      <a:lvl2pPr marL="282575" indent="-285750" algn="l" defTabSz="457200" rtl="0" eaLnBrk="0" fontAlgn="base" hangingPunct="0">
        <a:lnSpc>
          <a:spcPts val="2500"/>
        </a:lnSpc>
        <a:spcBef>
          <a:spcPts val="500"/>
        </a:spcBef>
        <a:spcAft>
          <a:spcPts val="500"/>
        </a:spcAft>
        <a:buClr>
          <a:srgbClr val="845A28"/>
        </a:buClr>
        <a:buFont typeface="Lucida Grande"/>
        <a:buChar char="‣"/>
        <a:defRPr kern="1200" spc="10">
          <a:solidFill>
            <a:srgbClr val="636261"/>
          </a:solidFill>
          <a:latin typeface="Times New Roman"/>
          <a:ea typeface="+mn-ea"/>
          <a:cs typeface="Times New Roman"/>
        </a:defRPr>
      </a:lvl2pPr>
      <a:lvl3pPr marL="547688"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3pPr>
      <a:lvl4pPr marL="822325" indent="-228600" algn="l" defTabSz="457200" rtl="0" eaLnBrk="0" fontAlgn="base" hangingPunct="0">
        <a:lnSpc>
          <a:spcPts val="2500"/>
        </a:lnSpc>
        <a:spcBef>
          <a:spcPts val="500"/>
        </a:spcBef>
        <a:spcAft>
          <a:spcPts val="500"/>
        </a:spcAft>
        <a:buFont typeface="Arial" panose="020B0604020202020204" pitchFamily="34" charset="0"/>
        <a:buChar char="–"/>
        <a:defRPr kern="1200" spc="10">
          <a:solidFill>
            <a:srgbClr val="636261"/>
          </a:solidFill>
          <a:latin typeface="Times New Roman"/>
          <a:ea typeface="+mn-ea"/>
          <a:cs typeface="Times New Roman"/>
        </a:defRPr>
      </a:lvl4pPr>
      <a:lvl5pPr marL="1050925" indent="-228600" algn="l" defTabSz="457200" rtl="0" eaLnBrk="0" fontAlgn="base" hangingPunct="0">
        <a:lnSpc>
          <a:spcPts val="2500"/>
        </a:lnSpc>
        <a:spcBef>
          <a:spcPts val="500"/>
        </a:spcBef>
        <a:spcAft>
          <a:spcPts val="500"/>
        </a:spcAft>
        <a:buSzPct val="100000"/>
        <a:buFont typeface="Lucida Grande"/>
        <a:buChar char="▹"/>
        <a:defRPr kern="1200" spc="10">
          <a:solidFill>
            <a:srgbClr val="63626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personal-finance.thefuntimesguide.com/images/blogs/writing-checks-from-separate-or-joint-checkbooks.jpg"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californiaduihelp.com/wp-content/uploads/2012/07/dui_dui-defense_court-process_inside-a-jury-trial_jury-selection.jp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Placeholder 9" descr="Usdepartmentofjustice.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r="11237"/>
          <a:stretch>
            <a:fillRect/>
          </a:stretch>
        </p:blipFill>
        <p:spPr bwMode="auto">
          <a:xfrm>
            <a:off x="0" y="0"/>
            <a:ext cx="9144000" cy="6858000"/>
          </a:xfrm>
        </p:spPr>
      </p:pic>
      <p:sp>
        <p:nvSpPr>
          <p:cNvPr id="26" name="Rectangle 25"/>
          <p:cNvSpPr/>
          <p:nvPr/>
        </p:nvSpPr>
        <p:spPr>
          <a:xfrm>
            <a:off x="0" y="0"/>
            <a:ext cx="3657600" cy="6858000"/>
          </a:xfrm>
          <a:prstGeom prst="rect">
            <a:avLst/>
          </a:prstGeom>
          <a:solidFill>
            <a:srgbClr val="0E0E2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0" name="Rectangle 19"/>
          <p:cNvSpPr/>
          <p:nvPr/>
        </p:nvSpPr>
        <p:spPr>
          <a:xfrm>
            <a:off x="0" y="0"/>
            <a:ext cx="3657600" cy="6858000"/>
          </a:xfrm>
          <a:prstGeom prst="rect">
            <a:avLst/>
          </a:prstGeom>
          <a:solidFill>
            <a:srgbClr val="0E0E28">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1" name="Title 28"/>
          <p:cNvSpPr>
            <a:spLocks noGrp="1"/>
          </p:cNvSpPr>
          <p:nvPr>
            <p:ph type="ctrTitle"/>
          </p:nvPr>
        </p:nvSpPr>
        <p:spPr>
          <a:xfrm>
            <a:off x="0" y="1449145"/>
            <a:ext cx="3657600" cy="2578005"/>
          </a:xfrm>
        </p:spPr>
        <p:txBody>
          <a:bodyPr lIns="182880" tIns="182880" rIns="182880" bIns="182880" anchor="ctr" anchorCtr="0">
            <a:noAutofit/>
          </a:bodyPr>
          <a:lstStyle/>
          <a:p>
            <a:pPr eaLnBrk="1" fontAlgn="auto" hangingPunct="1">
              <a:lnSpc>
                <a:spcPct val="100000"/>
              </a:lnSpc>
              <a:spcAft>
                <a:spcPts val="0"/>
              </a:spcAft>
              <a:defRPr/>
            </a:pPr>
            <a:r>
              <a:rPr lang="en-US" sz="2800" dirty="0"/>
              <a:t>MDT </a:t>
            </a:r>
            <a:r>
              <a:rPr lang="en-US" sz="2800" dirty="0" smtClean="0"/>
              <a:t/>
            </a:r>
            <a:br>
              <a:rPr lang="en-US" sz="2800" dirty="0" smtClean="0"/>
            </a:br>
            <a:r>
              <a:rPr lang="en-US" sz="2800" dirty="0" smtClean="0"/>
              <a:t>Cross-Training</a:t>
            </a:r>
            <a:r>
              <a:rPr lang="en-US" sz="2800" dirty="0"/>
              <a:t>: Prosecutors and MDTs</a:t>
            </a:r>
          </a:p>
        </p:txBody>
      </p:sp>
      <p:sp>
        <p:nvSpPr>
          <p:cNvPr id="22" name="Rectangle 21"/>
          <p:cNvSpPr/>
          <p:nvPr/>
        </p:nvSpPr>
        <p:spPr>
          <a:xfrm>
            <a:off x="0" y="4395788"/>
            <a:ext cx="3657600" cy="24685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348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0896" y="236476"/>
            <a:ext cx="1212669" cy="121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C:\Documents and Settings\20765\Desktop\FINAL Justice for Victims OVC 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888" y="5453063"/>
            <a:ext cx="16478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638" y="6237288"/>
            <a:ext cx="2092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30"/>
          <p:cNvSpPr>
            <a:spLocks noGrp="1"/>
          </p:cNvSpPr>
          <p:nvPr>
            <p:ph sz="quarter" idx="14"/>
          </p:nvPr>
        </p:nvSpPr>
        <p:spPr>
          <a:xfrm>
            <a:off x="0" y="3863975"/>
            <a:ext cx="3657600" cy="676275"/>
          </a:xfrm>
        </p:spPr>
        <p:txBody>
          <a:bodyPr/>
          <a:lstStyle/>
          <a:p>
            <a:pPr eaLnBrk="1" fontAlgn="auto" hangingPunct="1">
              <a:buFont typeface="Arial"/>
              <a:buNone/>
              <a:defRPr/>
            </a:pPr>
            <a:r>
              <a:rPr lang="en-US" dirty="0" smtClean="0"/>
              <a:t>August 9, 2018</a:t>
            </a:r>
            <a:endParaRPr lang="en-US" dirty="0"/>
          </a:p>
        </p:txBody>
      </p:sp>
      <p:pic>
        <p:nvPicPr>
          <p:cNvPr id="34827" name="Picture 27" descr="doj_eji-Logo_0405_main-doj.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638" y="4584700"/>
            <a:ext cx="2092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58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solidFill>
            <a:srgbClr val="0E0E28"/>
          </a:solidFill>
        </p:spPr>
        <p:txBody>
          <a:bodyPr/>
          <a:lstStyle/>
          <a:p>
            <a:fld id="{2A845A16-6EBC-7547-AE5A-9F27E0161F19}" type="slidenum">
              <a:rPr lang="en-US" smtClean="0"/>
              <a:pPr/>
              <a:t>10</a:t>
            </a:fld>
            <a:endParaRPr lang="en-US" dirty="0"/>
          </a:p>
        </p:txBody>
      </p:sp>
      <p:sp>
        <p:nvSpPr>
          <p:cNvPr id="6" name="Rectangle 5"/>
          <p:cNvSpPr/>
          <p:nvPr/>
        </p:nvSpPr>
        <p:spPr>
          <a:xfrm>
            <a:off x="629517" y="972386"/>
            <a:ext cx="7782963" cy="2517818"/>
          </a:xfrm>
          <a:prstGeom prst="rect">
            <a:avLst/>
          </a:prstGeom>
        </p:spPr>
        <p:txBody>
          <a:bodyPr wrap="square" anchor="ctr" anchorCtr="0">
            <a:noAutofit/>
          </a:bodyPr>
          <a:lstStyle/>
          <a:p>
            <a:pPr algn="ctr"/>
            <a:r>
              <a:rPr lang="en-US" sz="5400" b="1" dirty="0" smtClean="0">
                <a:solidFill>
                  <a:schemeClr val="bg1">
                    <a:lumMod val="95000"/>
                  </a:schemeClr>
                </a:solidFill>
                <a:latin typeface="Arial" panose="020B0604020202020204" pitchFamily="34" charset="0"/>
                <a:cs typeface="Arial" panose="020B0604020202020204" pitchFamily="34" charset="0"/>
              </a:rPr>
              <a:t>Understanding </a:t>
            </a:r>
            <a:r>
              <a:rPr lang="en-US" sz="5400" b="1" dirty="0">
                <a:solidFill>
                  <a:schemeClr val="bg1">
                    <a:lumMod val="95000"/>
                  </a:schemeClr>
                </a:solidFill>
                <a:latin typeface="Arial" panose="020B0604020202020204" pitchFamily="34" charset="0"/>
                <a:cs typeface="Arial" panose="020B0604020202020204" pitchFamily="34" charset="0"/>
              </a:rPr>
              <a:t>the </a:t>
            </a:r>
            <a:r>
              <a:rPr lang="en-US" sz="5400" b="1" dirty="0" smtClean="0">
                <a:solidFill>
                  <a:schemeClr val="bg1">
                    <a:lumMod val="95000"/>
                  </a:schemeClr>
                </a:solidFill>
                <a:latin typeface="Arial" panose="020B0604020202020204" pitchFamily="34" charset="0"/>
                <a:cs typeface="Arial" panose="020B0604020202020204" pitchFamily="34" charset="0"/>
              </a:rPr>
              <a:t>Role </a:t>
            </a:r>
            <a:r>
              <a:rPr lang="en-US" sz="5400" b="1" dirty="0">
                <a:solidFill>
                  <a:schemeClr val="bg1">
                    <a:lumMod val="95000"/>
                  </a:schemeClr>
                </a:solidFill>
                <a:latin typeface="Arial" panose="020B0604020202020204" pitchFamily="34" charset="0"/>
                <a:cs typeface="Arial" panose="020B0604020202020204" pitchFamily="34" charset="0"/>
              </a:rPr>
              <a:t>of the </a:t>
            </a:r>
            <a:r>
              <a:rPr lang="en-US" sz="5400" b="1" dirty="0" smtClean="0">
                <a:solidFill>
                  <a:schemeClr val="bg1">
                    <a:lumMod val="95000"/>
                  </a:schemeClr>
                </a:solidFill>
                <a:latin typeface="Arial" panose="020B0604020202020204" pitchFamily="34" charset="0"/>
                <a:cs typeface="Arial" panose="020B0604020202020204" pitchFamily="34" charset="0"/>
              </a:rPr>
              <a:t>Prosecutor </a:t>
            </a:r>
            <a:endParaRPr lang="en-US" sz="4000" b="1" dirty="0" smtClean="0">
              <a:solidFill>
                <a:schemeClr val="bg1">
                  <a:lumMod val="9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702" y="3490204"/>
            <a:ext cx="2706624" cy="2706624"/>
          </a:xfrm>
          <a:prstGeom prst="rect">
            <a:avLst/>
          </a:prstGeom>
        </p:spPr>
      </p:pic>
    </p:spTree>
    <p:extLst>
      <p:ext uri="{BB962C8B-B14F-4D97-AF65-F5344CB8AC3E}">
        <p14:creationId xmlns:p14="http://schemas.microsoft.com/office/powerpoint/2010/main" val="3673236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tIns="182880"/>
          <a:lstStyle/>
          <a:p>
            <a:pPr marL="285750" indent="-285750">
              <a:spcAft>
                <a:spcPts val="1800"/>
              </a:spcAft>
            </a:pPr>
            <a:r>
              <a:rPr lang="en-US" dirty="0">
                <a:solidFill>
                  <a:schemeClr val="accent1"/>
                </a:solidFill>
                <a:latin typeface="Arial" panose="020B0604020202020204" pitchFamily="34" charset="0"/>
                <a:cs typeface="Arial" panose="020B0604020202020204" pitchFamily="34" charset="0"/>
              </a:rPr>
              <a:t>The prosecutor is the victim’s personal attorney.</a:t>
            </a:r>
          </a:p>
          <a:p>
            <a:pPr marL="285750" indent="-285750">
              <a:spcAft>
                <a:spcPts val="1800"/>
              </a:spcAft>
            </a:pPr>
            <a:r>
              <a:rPr lang="en-US" dirty="0">
                <a:solidFill>
                  <a:schemeClr val="accent1"/>
                </a:solidFill>
                <a:latin typeface="Arial" panose="020B0604020202020204" pitchFamily="34" charset="0"/>
                <a:cs typeface="Arial" panose="020B0604020202020204" pitchFamily="34" charset="0"/>
              </a:rPr>
              <a:t>The prosecutor is responsible for investigating the entire case.</a:t>
            </a:r>
          </a:p>
          <a:p>
            <a:pPr marL="285750" indent="-285750">
              <a:spcAft>
                <a:spcPts val="1800"/>
              </a:spcAft>
            </a:pPr>
            <a:r>
              <a:rPr lang="en-US" dirty="0">
                <a:solidFill>
                  <a:schemeClr val="accent1"/>
                </a:solidFill>
                <a:latin typeface="Arial" panose="020B0604020202020204" pitchFamily="34" charset="0"/>
                <a:cs typeface="Arial" panose="020B0604020202020204" pitchFamily="34" charset="0"/>
              </a:rPr>
              <a:t>If the case is not filed, it is because the prosecutor did not believe the victim.</a:t>
            </a:r>
          </a:p>
          <a:p>
            <a:pPr marL="285750" indent="-285750">
              <a:spcAft>
                <a:spcPts val="1800"/>
              </a:spcAft>
            </a:pPr>
            <a:r>
              <a:rPr lang="en-US" dirty="0">
                <a:solidFill>
                  <a:schemeClr val="accent1"/>
                </a:solidFill>
                <a:latin typeface="Arial" panose="020B0604020202020204" pitchFamily="34" charset="0"/>
                <a:cs typeface="Arial" panose="020B0604020202020204" pitchFamily="34" charset="0"/>
              </a:rPr>
              <a:t>The prosecutor must obtain a certain percentage of convictions</a:t>
            </a:r>
            <a:r>
              <a:rPr lang="en-US" dirty="0" smtClean="0">
                <a:solidFill>
                  <a:schemeClr val="accent1"/>
                </a:solidFill>
                <a:latin typeface="Arial" panose="020B0604020202020204" pitchFamily="34" charset="0"/>
                <a:cs typeface="Arial" panose="020B0604020202020204" pitchFamily="34" charset="0"/>
              </a:rPr>
              <a:t>.</a:t>
            </a:r>
            <a:endParaRPr lang="en-US"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A845A16-6EBC-7547-AE5A-9F27E0161F19}" type="slidenum">
              <a:rPr lang="en-US" smtClean="0"/>
              <a:t>11</a:t>
            </a:fld>
            <a:endParaRPr lang="en-US" dirty="0"/>
          </a:p>
        </p:txBody>
      </p:sp>
      <p:sp>
        <p:nvSpPr>
          <p:cNvPr id="3" name="Title 2"/>
          <p:cNvSpPr>
            <a:spLocks noGrp="1"/>
          </p:cNvSpPr>
          <p:nvPr>
            <p:ph type="title"/>
          </p:nvPr>
        </p:nvSpPr>
        <p:spPr/>
        <p:txBody>
          <a:bodyPr bIns="0" anchor="ctr" anchorCtr="0"/>
          <a:lstStyle/>
          <a:p>
            <a:r>
              <a:rPr lang="en-US" b="1" dirty="0" smtClean="0"/>
              <a:t>Common misconceptions </a:t>
            </a:r>
            <a:endParaRPr lang="en-US" b="1" dirty="0"/>
          </a:p>
        </p:txBody>
      </p:sp>
    </p:spTree>
    <p:extLst>
      <p:ext uri="{BB962C8B-B14F-4D97-AF65-F5344CB8AC3E}">
        <p14:creationId xmlns:p14="http://schemas.microsoft.com/office/powerpoint/2010/main" val="231209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criminal cases begin?</a:t>
            </a:r>
            <a:endParaRPr lang="en-US" dirty="0"/>
          </a:p>
        </p:txBody>
      </p:sp>
      <p:graphicFrame>
        <p:nvGraphicFramePr>
          <p:cNvPr id="12" name="Diagram 11"/>
          <p:cNvGraphicFramePr/>
          <p:nvPr>
            <p:extLst>
              <p:ext uri="{D42A27DB-BD31-4B8C-83A1-F6EECF244321}">
                <p14:modId xmlns:p14="http://schemas.microsoft.com/office/powerpoint/2010/main" val="2018916914"/>
              </p:ext>
            </p:extLst>
          </p:nvPr>
        </p:nvGraphicFramePr>
        <p:xfrm>
          <a:off x="342900" y="138982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810000" y="1049708"/>
            <a:ext cx="1676400" cy="1435313"/>
            <a:chOff x="3810000" y="952500"/>
            <a:chExt cx="1676400" cy="1435313"/>
          </a:xfrm>
        </p:grpSpPr>
        <p:sp>
          <p:nvSpPr>
            <p:cNvPr id="4" name="Rounded Rectangle 3"/>
            <p:cNvSpPr/>
            <p:nvPr/>
          </p:nvSpPr>
          <p:spPr>
            <a:xfrm>
              <a:off x="3810000" y="952500"/>
              <a:ext cx="1676400" cy="838200"/>
            </a:xfrm>
            <a:prstGeom prst="roundRect">
              <a:avLst/>
            </a:prstGeom>
            <a:gradFill flip="none" rotWithShape="1">
              <a:gsLst>
                <a:gs pos="0">
                  <a:schemeClr val="accent1">
                    <a:lumMod val="0"/>
                    <a:lumOff val="100000"/>
                  </a:schemeClr>
                </a:gs>
                <a:gs pos="36256">
                  <a:srgbClr val="CACACF"/>
                </a:gs>
                <a:gs pos="32760">
                  <a:srgbClr val="D4D4D8"/>
                </a:gs>
                <a:gs pos="18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21369" y="1169432"/>
              <a:ext cx="1524000" cy="369332"/>
            </a:xfrm>
            <a:prstGeom prst="rect">
              <a:avLst/>
            </a:prstGeom>
            <a:noFill/>
          </p:spPr>
          <p:txBody>
            <a:bodyPr wrap="square" rtlCol="0">
              <a:spAutoFit/>
            </a:bodyPr>
            <a:lstStyle/>
            <a:p>
              <a:pPr algn="ctr"/>
              <a:r>
                <a:rPr lang="en-US" dirty="0" smtClean="0">
                  <a:solidFill>
                    <a:schemeClr val="bg1"/>
                  </a:solidFill>
                </a:rPr>
                <a:t>Fiduciary</a:t>
              </a:r>
              <a:endParaRPr lang="en-US" dirty="0">
                <a:solidFill>
                  <a:schemeClr val="bg1"/>
                </a:solidFill>
              </a:endParaRPr>
            </a:p>
          </p:txBody>
        </p:sp>
        <p:sp>
          <p:nvSpPr>
            <p:cNvPr id="7" name="Left Arrow 6"/>
            <p:cNvSpPr/>
            <p:nvPr/>
          </p:nvSpPr>
          <p:spPr>
            <a:xfrm rot="5400000" flipH="1">
              <a:off x="4406440" y="1906491"/>
              <a:ext cx="494481" cy="468163"/>
            </a:xfrm>
            <a:prstGeom prst="leftArrow">
              <a:avLst>
                <a:gd name="adj1" fmla="val 60000"/>
                <a:gd name="adj2" fmla="val 50000"/>
              </a:avLst>
            </a:prstGeom>
            <a:ln w="25400">
              <a:solidFill>
                <a:schemeClr val="accent1">
                  <a:shade val="50000"/>
                </a:schemeClr>
              </a:solidFill>
            </a:ln>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sp>
        <p:nvSpPr>
          <p:cNvPr id="11" name="Slide Number Placeholder 10"/>
          <p:cNvSpPr>
            <a:spLocks noGrp="1"/>
          </p:cNvSpPr>
          <p:nvPr>
            <p:ph type="sldNum" sz="quarter" idx="12"/>
          </p:nvPr>
        </p:nvSpPr>
        <p:spPr/>
        <p:txBody>
          <a:bodyPr/>
          <a:lstStyle/>
          <a:p>
            <a:fld id="{2A845A16-6EBC-7547-AE5A-9F27E0161F19}" type="slidenum">
              <a:rPr lang="en-US" smtClean="0"/>
              <a:t>12</a:t>
            </a:fld>
            <a:endParaRPr lang="en-US" dirty="0"/>
          </a:p>
        </p:txBody>
      </p:sp>
    </p:spTree>
    <p:extLst>
      <p:ext uri="{BB962C8B-B14F-4D97-AF65-F5344CB8AC3E}">
        <p14:creationId xmlns:p14="http://schemas.microsoft.com/office/powerpoint/2010/main" val="2130095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334" y="2106910"/>
            <a:ext cx="8711333" cy="617406"/>
          </a:xfrm>
        </p:spPr>
        <p:txBody>
          <a:bodyPr bIns="0" anchor="ctr" anchorCtr="0">
            <a:noAutofit/>
          </a:bodyPr>
          <a:lstStyle/>
          <a:p>
            <a:r>
              <a:rPr lang="en-US" sz="3000" b="1" dirty="0" smtClean="0"/>
              <a:t>What does the investigation look like?</a:t>
            </a:r>
            <a:endParaRPr lang="en-US" sz="3000" b="1" dirty="0"/>
          </a:p>
        </p:txBody>
      </p:sp>
      <p:pic>
        <p:nvPicPr>
          <p:cNvPr id="20482" name="Picture 2" descr="http://verdiduecento.com/wp-content/uploads/2014/01/Police-Report-Template.jpg"/>
          <p:cNvPicPr>
            <a:picLocks noChangeAspect="1" noChangeArrowheads="1"/>
          </p:cNvPicPr>
          <p:nvPr/>
        </p:nvPicPr>
        <p:blipFill>
          <a:blip r:embed="rId2" cstate="print"/>
          <a:srcRect/>
          <a:stretch>
            <a:fillRect/>
          </a:stretch>
        </p:blipFill>
        <p:spPr bwMode="auto">
          <a:xfrm>
            <a:off x="3365089" y="2843261"/>
            <a:ext cx="2104883" cy="2796141"/>
          </a:xfrm>
          <a:prstGeom prst="rect">
            <a:avLst/>
          </a:prstGeom>
          <a:noFill/>
        </p:spPr>
      </p:pic>
      <p:pic>
        <p:nvPicPr>
          <p:cNvPr id="20484" name="Picture 4" descr="http://www.jacksongeneral.com/sg_userfiles/medical_records.jpg"/>
          <p:cNvPicPr>
            <a:picLocks noChangeAspect="1" noChangeArrowheads="1"/>
          </p:cNvPicPr>
          <p:nvPr/>
        </p:nvPicPr>
        <p:blipFill>
          <a:blip r:embed="rId3" cstate="print"/>
          <a:srcRect/>
          <a:stretch>
            <a:fillRect/>
          </a:stretch>
        </p:blipFill>
        <p:spPr bwMode="auto">
          <a:xfrm>
            <a:off x="3401466" y="226300"/>
            <a:ext cx="2324100" cy="1752601"/>
          </a:xfrm>
          <a:prstGeom prst="rect">
            <a:avLst/>
          </a:prstGeom>
          <a:noFill/>
        </p:spPr>
      </p:pic>
      <p:pic>
        <p:nvPicPr>
          <p:cNvPr id="20486" name="Picture 6" descr="Crime Scene"/>
          <p:cNvPicPr>
            <a:picLocks noChangeAspect="1" noChangeArrowheads="1"/>
          </p:cNvPicPr>
          <p:nvPr/>
        </p:nvPicPr>
        <p:blipFill>
          <a:blip r:embed="rId4" cstate="print"/>
          <a:srcRect/>
          <a:stretch>
            <a:fillRect/>
          </a:stretch>
        </p:blipFill>
        <p:spPr bwMode="auto">
          <a:xfrm>
            <a:off x="6543566" y="228600"/>
            <a:ext cx="2333734" cy="1750301"/>
          </a:xfrm>
          <a:prstGeom prst="rect">
            <a:avLst/>
          </a:prstGeom>
          <a:noFill/>
        </p:spPr>
      </p:pic>
      <p:pic>
        <p:nvPicPr>
          <p:cNvPr id="20488" name="Picture 8" descr="IIS - Interviewing Victims and Witnesses - Part I "/>
          <p:cNvPicPr>
            <a:picLocks noChangeAspect="1" noChangeArrowheads="1"/>
          </p:cNvPicPr>
          <p:nvPr/>
        </p:nvPicPr>
        <p:blipFill>
          <a:blip r:embed="rId5" cstate="print"/>
          <a:srcRect/>
          <a:stretch>
            <a:fillRect/>
          </a:stretch>
        </p:blipFill>
        <p:spPr bwMode="auto">
          <a:xfrm>
            <a:off x="212243" y="3166416"/>
            <a:ext cx="2436121" cy="2436121"/>
          </a:xfrm>
          <a:prstGeom prst="rect">
            <a:avLst/>
          </a:prstGeom>
          <a:noFill/>
        </p:spPr>
      </p:pic>
      <p:pic>
        <p:nvPicPr>
          <p:cNvPr id="20490" name="Picture 10" descr="http://joegiacalone.net/wp-content/uploads/2013/08/The-Search-Warrant-Conundrum-and-Crime-Scenes.jpg"/>
          <p:cNvPicPr>
            <a:picLocks noChangeAspect="1" noChangeArrowheads="1"/>
          </p:cNvPicPr>
          <p:nvPr/>
        </p:nvPicPr>
        <p:blipFill>
          <a:blip r:embed="rId6" cstate="print"/>
          <a:srcRect/>
          <a:stretch>
            <a:fillRect/>
          </a:stretch>
        </p:blipFill>
        <p:spPr bwMode="auto">
          <a:xfrm>
            <a:off x="212243" y="226300"/>
            <a:ext cx="2371223" cy="1676400"/>
          </a:xfrm>
          <a:prstGeom prst="rect">
            <a:avLst/>
          </a:prstGeom>
          <a:noFill/>
        </p:spPr>
      </p:pic>
      <p:pic>
        <p:nvPicPr>
          <p:cNvPr id="20494" name="Picture 14" descr="writing-checks-from-separate-or-joint-checkbooks.jpg">
            <a:hlinkClick r:id="rId7"/>
          </p:cNvPr>
          <p:cNvPicPr>
            <a:picLocks noChangeAspect="1" noChangeArrowheads="1"/>
          </p:cNvPicPr>
          <p:nvPr/>
        </p:nvPicPr>
        <p:blipFill>
          <a:blip r:embed="rId8" cstate="print"/>
          <a:srcRect/>
          <a:stretch>
            <a:fillRect/>
          </a:stretch>
        </p:blipFill>
        <p:spPr bwMode="auto">
          <a:xfrm>
            <a:off x="6186696" y="3584585"/>
            <a:ext cx="2690603" cy="2017952"/>
          </a:xfrm>
          <a:prstGeom prst="rect">
            <a:avLst/>
          </a:prstGeom>
          <a:noFill/>
        </p:spPr>
      </p:pic>
      <p:sp>
        <p:nvSpPr>
          <p:cNvPr id="3" name="Slide Number Placeholder 2"/>
          <p:cNvSpPr>
            <a:spLocks noGrp="1"/>
          </p:cNvSpPr>
          <p:nvPr>
            <p:ph type="sldNum" sz="quarter" idx="12"/>
          </p:nvPr>
        </p:nvSpPr>
        <p:spPr/>
        <p:txBody>
          <a:bodyPr/>
          <a:lstStyle/>
          <a:p>
            <a:fld id="{2A845A16-6EBC-7547-AE5A-9F27E0161F19}" type="slidenum">
              <a:rPr lang="en-US" smtClean="0"/>
              <a:t>13</a:t>
            </a:fld>
            <a:endParaRPr lang="en-US" dirty="0"/>
          </a:p>
        </p:txBody>
      </p:sp>
    </p:spTree>
    <p:extLst>
      <p:ext uri="{BB962C8B-B14F-4D97-AF65-F5344CB8AC3E}">
        <p14:creationId xmlns:p14="http://schemas.microsoft.com/office/powerpoint/2010/main" val="155657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71470" y="974098"/>
            <a:ext cx="7348985" cy="4690102"/>
          </a:xfrm>
        </p:spPr>
        <p:txBody>
          <a:bodyPr tIns="182880"/>
          <a:lstStyle/>
          <a:p>
            <a:r>
              <a:rPr lang="en-US" dirty="0">
                <a:solidFill>
                  <a:srgbClr val="000000"/>
                </a:solidFill>
              </a:rPr>
              <a:t>Video surveillance</a:t>
            </a:r>
          </a:p>
          <a:p>
            <a:r>
              <a:rPr lang="en-US" dirty="0">
                <a:solidFill>
                  <a:srgbClr val="000000"/>
                </a:solidFill>
              </a:rPr>
              <a:t>Audio or video recorded interviews </a:t>
            </a:r>
          </a:p>
          <a:p>
            <a:r>
              <a:rPr lang="en-US" dirty="0">
                <a:solidFill>
                  <a:srgbClr val="000000"/>
                </a:solidFill>
              </a:rPr>
              <a:t>Photographs </a:t>
            </a:r>
          </a:p>
          <a:p>
            <a:pPr marL="458788" indent="-458788"/>
            <a:r>
              <a:rPr lang="en-US" dirty="0">
                <a:solidFill>
                  <a:srgbClr val="000000"/>
                </a:solidFill>
              </a:rPr>
              <a:t>DNA or fingerprints </a:t>
            </a:r>
          </a:p>
          <a:p>
            <a:r>
              <a:rPr lang="en-US" dirty="0">
                <a:solidFill>
                  <a:srgbClr val="000000"/>
                </a:solidFill>
              </a:rPr>
              <a:t>911 calls </a:t>
            </a:r>
          </a:p>
          <a:p>
            <a:r>
              <a:rPr lang="en-US" dirty="0">
                <a:solidFill>
                  <a:srgbClr val="000000"/>
                </a:solidFill>
              </a:rPr>
              <a:t>Data contained on computer</a:t>
            </a:r>
          </a:p>
          <a:p>
            <a:r>
              <a:rPr lang="en-US" dirty="0">
                <a:solidFill>
                  <a:srgbClr val="000000"/>
                </a:solidFill>
              </a:rPr>
              <a:t>Cell phone evidence </a:t>
            </a:r>
            <a:endParaRPr lang="en-US" dirty="0" smtClean="0">
              <a:solidFill>
                <a:srgbClr val="000000"/>
              </a:solidFill>
            </a:endParaRPr>
          </a:p>
          <a:p>
            <a:pPr marL="914400" lvl="2" indent="-455613">
              <a:buFont typeface="Wingdings" panose="05000000000000000000" pitchFamily="2" charset="2"/>
              <a:buChar char="§"/>
            </a:pPr>
            <a:r>
              <a:rPr lang="en-US" dirty="0" smtClean="0">
                <a:solidFill>
                  <a:srgbClr val="000000"/>
                </a:solidFill>
                <a:latin typeface="Arial" panose="020B0604020202020204" pitchFamily="34" charset="0"/>
                <a:cs typeface="Arial" panose="020B0604020202020204" pitchFamily="34" charset="0"/>
              </a:rPr>
              <a:t>Cell </a:t>
            </a:r>
            <a:r>
              <a:rPr lang="en-US" dirty="0">
                <a:solidFill>
                  <a:srgbClr val="000000"/>
                </a:solidFill>
                <a:latin typeface="Arial" panose="020B0604020202020204" pitchFamily="34" charset="0"/>
                <a:cs typeface="Arial" panose="020B0604020202020204" pitchFamily="34" charset="0"/>
              </a:rPr>
              <a:t>tower data, text messages, etc. </a:t>
            </a:r>
          </a:p>
        </p:txBody>
      </p:sp>
      <p:sp>
        <p:nvSpPr>
          <p:cNvPr id="2" name="Slide Number Placeholder 1"/>
          <p:cNvSpPr>
            <a:spLocks noGrp="1"/>
          </p:cNvSpPr>
          <p:nvPr>
            <p:ph type="sldNum" sz="quarter" idx="12"/>
          </p:nvPr>
        </p:nvSpPr>
        <p:spPr/>
        <p:txBody>
          <a:bodyPr/>
          <a:lstStyle/>
          <a:p>
            <a:fld id="{2A845A16-6EBC-7547-AE5A-9F27E0161F19}" type="slidenum">
              <a:rPr lang="en-US" smtClean="0"/>
              <a:t>14</a:t>
            </a:fld>
            <a:endParaRPr lang="en-US" dirty="0"/>
          </a:p>
        </p:txBody>
      </p:sp>
      <p:sp>
        <p:nvSpPr>
          <p:cNvPr id="3" name="Title 2"/>
          <p:cNvSpPr>
            <a:spLocks noGrp="1"/>
          </p:cNvSpPr>
          <p:nvPr>
            <p:ph type="title"/>
          </p:nvPr>
        </p:nvSpPr>
        <p:spPr/>
        <p:txBody>
          <a:bodyPr/>
          <a:lstStyle/>
          <a:p>
            <a:r>
              <a:rPr lang="en-US" b="1" dirty="0" smtClean="0"/>
              <a:t>PHYSICAL EVIDENCE </a:t>
            </a:r>
            <a:endParaRPr lang="en-US" b="1" dirty="0"/>
          </a:p>
        </p:txBody>
      </p:sp>
    </p:spTree>
    <p:extLst>
      <p:ext uri="{BB962C8B-B14F-4D97-AF65-F5344CB8AC3E}">
        <p14:creationId xmlns:p14="http://schemas.microsoft.com/office/powerpoint/2010/main" val="1343703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1470" y="974098"/>
            <a:ext cx="7402735" cy="4563817"/>
          </a:xfrm>
        </p:spPr>
        <p:txBody>
          <a:bodyPr tIns="91440"/>
          <a:lstStyle/>
          <a:p>
            <a:pPr>
              <a:spcAft>
                <a:spcPts val="1800"/>
              </a:spcAft>
            </a:pPr>
            <a:r>
              <a:rPr lang="en-US" dirty="0">
                <a:solidFill>
                  <a:srgbClr val="000000"/>
                </a:solidFill>
              </a:rPr>
              <a:t>Bank records </a:t>
            </a:r>
          </a:p>
          <a:p>
            <a:pPr>
              <a:spcAft>
                <a:spcPts val="1800"/>
              </a:spcAft>
            </a:pPr>
            <a:r>
              <a:rPr lang="en-US" dirty="0">
                <a:solidFill>
                  <a:srgbClr val="000000"/>
                </a:solidFill>
              </a:rPr>
              <a:t>Medical records </a:t>
            </a:r>
          </a:p>
          <a:p>
            <a:pPr>
              <a:spcAft>
                <a:spcPts val="1800"/>
              </a:spcAft>
            </a:pPr>
            <a:r>
              <a:rPr lang="en-US" dirty="0">
                <a:solidFill>
                  <a:srgbClr val="000000"/>
                </a:solidFill>
              </a:rPr>
              <a:t>Reports by paramedics or firefighters</a:t>
            </a:r>
          </a:p>
          <a:p>
            <a:pPr>
              <a:spcAft>
                <a:spcPts val="1800"/>
              </a:spcAft>
            </a:pPr>
            <a:r>
              <a:rPr lang="en-US" dirty="0">
                <a:solidFill>
                  <a:srgbClr val="000000"/>
                </a:solidFill>
              </a:rPr>
              <a:t>APS reports </a:t>
            </a:r>
          </a:p>
          <a:p>
            <a:pPr>
              <a:spcAft>
                <a:spcPts val="1800"/>
              </a:spcAft>
            </a:pPr>
            <a:r>
              <a:rPr lang="en-US" dirty="0">
                <a:solidFill>
                  <a:srgbClr val="000000"/>
                </a:solidFill>
              </a:rPr>
              <a:t>Real estate documents (deeds, loan paperwork) </a:t>
            </a:r>
          </a:p>
          <a:p>
            <a:pPr>
              <a:spcAft>
                <a:spcPts val="1800"/>
              </a:spcAft>
            </a:pPr>
            <a:r>
              <a:rPr lang="en-US" dirty="0">
                <a:solidFill>
                  <a:srgbClr val="000000"/>
                </a:solidFill>
              </a:rPr>
              <a:t>Deposition transcripts or other documents from civil cases </a:t>
            </a:r>
          </a:p>
        </p:txBody>
      </p:sp>
      <p:sp>
        <p:nvSpPr>
          <p:cNvPr id="2" name="Slide Number Placeholder 1"/>
          <p:cNvSpPr>
            <a:spLocks noGrp="1"/>
          </p:cNvSpPr>
          <p:nvPr>
            <p:ph type="sldNum" sz="quarter" idx="12"/>
          </p:nvPr>
        </p:nvSpPr>
        <p:spPr/>
        <p:txBody>
          <a:bodyPr/>
          <a:lstStyle/>
          <a:p>
            <a:fld id="{2A845A16-6EBC-7547-AE5A-9F27E0161F19}" type="slidenum">
              <a:rPr lang="en-US" smtClean="0"/>
              <a:t>15</a:t>
            </a:fld>
            <a:endParaRPr lang="en-US" dirty="0"/>
          </a:p>
        </p:txBody>
      </p:sp>
      <p:sp>
        <p:nvSpPr>
          <p:cNvPr id="3" name="Title 2"/>
          <p:cNvSpPr>
            <a:spLocks noGrp="1"/>
          </p:cNvSpPr>
          <p:nvPr>
            <p:ph type="title"/>
          </p:nvPr>
        </p:nvSpPr>
        <p:spPr/>
        <p:txBody>
          <a:bodyPr/>
          <a:lstStyle/>
          <a:p>
            <a:r>
              <a:rPr lang="en-US" b="1" dirty="0" smtClean="0"/>
              <a:t>DOCUMENTARY EVIDENCE </a:t>
            </a:r>
            <a:endParaRPr lang="en-US" b="1" dirty="0"/>
          </a:p>
        </p:txBody>
      </p:sp>
    </p:spTree>
    <p:extLst>
      <p:ext uri="{BB962C8B-B14F-4D97-AF65-F5344CB8AC3E}">
        <p14:creationId xmlns:p14="http://schemas.microsoft.com/office/powerpoint/2010/main" val="2158988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Police Report – </a:t>
            </a:r>
            <a:r>
              <a:rPr lang="en-US" sz="3200" b="1" i="1" dirty="0" smtClean="0"/>
              <a:t>now what</a:t>
            </a:r>
            <a:r>
              <a:rPr lang="en-US" sz="3200" b="1" dirty="0" smtClean="0"/>
              <a:t>?</a:t>
            </a:r>
            <a:endParaRPr lang="en-US" sz="3200" b="1" dirty="0"/>
          </a:p>
        </p:txBody>
      </p:sp>
      <p:sp>
        <p:nvSpPr>
          <p:cNvPr id="3" name="Content Placeholder 2"/>
          <p:cNvSpPr>
            <a:spLocks noGrp="1"/>
          </p:cNvSpPr>
          <p:nvPr>
            <p:ph idx="4294967295"/>
          </p:nvPr>
        </p:nvSpPr>
        <p:spPr>
          <a:xfrm>
            <a:off x="910494" y="961623"/>
            <a:ext cx="7309962" cy="4828090"/>
          </a:xfrm>
        </p:spPr>
        <p:txBody>
          <a:bodyPr anchor="ctr" anchorCtr="0">
            <a:noAutofit/>
          </a:bodyPr>
          <a:lstStyle/>
          <a:p>
            <a:pPr algn="ctr">
              <a:lnSpc>
                <a:spcPct val="100000"/>
              </a:lnSpc>
              <a:spcBef>
                <a:spcPts val="0"/>
              </a:spcBef>
              <a:spcAft>
                <a:spcPts val="0"/>
              </a:spcAft>
            </a:pPr>
            <a:r>
              <a:rPr lang="en-US" sz="4000" dirty="0" smtClean="0">
                <a:solidFill>
                  <a:schemeClr val="accent1"/>
                </a:solidFill>
                <a:latin typeface="Arial" panose="020B0604020202020204" pitchFamily="34" charset="0"/>
                <a:cs typeface="Arial" panose="020B0604020202020204" pitchFamily="34" charset="0"/>
              </a:rPr>
              <a:t>File now. </a:t>
            </a:r>
          </a:p>
          <a:p>
            <a:pPr marL="0" indent="0" algn="ctr">
              <a:lnSpc>
                <a:spcPct val="100000"/>
              </a:lnSpc>
              <a:spcBef>
                <a:spcPts val="0"/>
              </a:spcBef>
              <a:spcAft>
                <a:spcPts val="0"/>
              </a:spcAft>
              <a:buNone/>
            </a:pPr>
            <a:endParaRPr lang="en-US" sz="4000" dirty="0" smtClean="0">
              <a:solidFill>
                <a:schemeClr val="accent1"/>
              </a:solidFill>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4000" dirty="0" smtClean="0">
                <a:solidFill>
                  <a:schemeClr val="accent1"/>
                </a:solidFill>
                <a:latin typeface="Arial" panose="020B0604020202020204" pitchFamily="34" charset="0"/>
                <a:cs typeface="Arial" panose="020B0604020202020204" pitchFamily="34" charset="0"/>
              </a:rPr>
              <a:t>Decline to file.</a:t>
            </a:r>
          </a:p>
          <a:p>
            <a:pPr algn="ctr">
              <a:lnSpc>
                <a:spcPct val="100000"/>
              </a:lnSpc>
              <a:spcBef>
                <a:spcPts val="0"/>
              </a:spcBef>
              <a:spcAft>
                <a:spcPts val="0"/>
              </a:spcAft>
            </a:pPr>
            <a:endParaRPr lang="en-US" sz="4000" dirty="0" smtClean="0">
              <a:solidFill>
                <a:schemeClr val="accent1"/>
              </a:solidFill>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4000" dirty="0" smtClean="0">
                <a:solidFill>
                  <a:schemeClr val="accent1"/>
                </a:solidFill>
                <a:latin typeface="Arial" panose="020B0604020202020204" pitchFamily="34" charset="0"/>
                <a:cs typeface="Arial" panose="020B0604020202020204" pitchFamily="34" charset="0"/>
              </a:rPr>
              <a:t>Send back to police </a:t>
            </a:r>
          </a:p>
          <a:p>
            <a:pPr algn="ctr">
              <a:lnSpc>
                <a:spcPct val="100000"/>
              </a:lnSpc>
              <a:spcBef>
                <a:spcPts val="0"/>
              </a:spcBef>
              <a:spcAft>
                <a:spcPts val="0"/>
              </a:spcAft>
            </a:pPr>
            <a:r>
              <a:rPr lang="en-US" sz="4000" dirty="0" smtClean="0">
                <a:solidFill>
                  <a:schemeClr val="accent1"/>
                </a:solidFill>
                <a:latin typeface="Arial" panose="020B0604020202020204" pitchFamily="34" charset="0"/>
                <a:cs typeface="Arial" panose="020B0604020202020204" pitchFamily="34" charset="0"/>
              </a:rPr>
              <a:t>for follow up</a:t>
            </a:r>
            <a:r>
              <a:rPr lang="en-US" sz="4000" dirty="0" smtClean="0">
                <a:solidFill>
                  <a:schemeClr val="accent1"/>
                </a:solidFill>
                <a:latin typeface="+mn-lt"/>
              </a:rPr>
              <a:t>.</a:t>
            </a:r>
            <a:endParaRPr lang="en-US" sz="4000" dirty="0">
              <a:solidFill>
                <a:schemeClr val="accent1"/>
              </a:solidFill>
              <a:latin typeface="+mn-lt"/>
            </a:endParaRPr>
          </a:p>
        </p:txBody>
      </p:sp>
      <p:sp>
        <p:nvSpPr>
          <p:cNvPr id="4" name="Slide Number Placeholder 3"/>
          <p:cNvSpPr>
            <a:spLocks noGrp="1"/>
          </p:cNvSpPr>
          <p:nvPr>
            <p:ph type="sldNum" sz="quarter" idx="12"/>
          </p:nvPr>
        </p:nvSpPr>
        <p:spPr/>
        <p:txBody>
          <a:bodyPr/>
          <a:lstStyle/>
          <a:p>
            <a:fld id="{2A845A16-6EBC-7547-AE5A-9F27E0161F19}" type="slidenum">
              <a:rPr lang="en-US" smtClean="0"/>
              <a:t>16</a:t>
            </a:fld>
            <a:endParaRPr lang="en-US" dirty="0"/>
          </a:p>
        </p:txBody>
      </p:sp>
    </p:spTree>
    <p:extLst>
      <p:ext uri="{BB962C8B-B14F-4D97-AF65-F5344CB8AC3E}">
        <p14:creationId xmlns:p14="http://schemas.microsoft.com/office/powerpoint/2010/main" val="2820452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699" y="961623"/>
            <a:ext cx="5778111" cy="1613937"/>
          </a:xfrm>
        </p:spPr>
        <p:txBody>
          <a:bodyPr tIns="91440"/>
          <a:lstStyle/>
          <a:p>
            <a:pPr marL="468313" indent="-468313">
              <a:lnSpc>
                <a:spcPct val="100000"/>
              </a:lnSpc>
              <a:buAutoNum type="arabicPeriod"/>
            </a:pPr>
            <a:r>
              <a:rPr lang="en-US" dirty="0" smtClean="0">
                <a:solidFill>
                  <a:schemeClr val="accent1"/>
                </a:solidFill>
                <a:cs typeface="Arial" panose="020B0604020202020204" pitchFamily="34" charset="0"/>
              </a:rPr>
              <a:t>Can I prove the charges beyond a reasonable doubt? </a:t>
            </a:r>
          </a:p>
          <a:p>
            <a:pPr marL="458788" indent="-458788">
              <a:buFont typeface="Arial" pitchFamily="34" charset="0"/>
              <a:buAutoNum type="arabicPeriod"/>
            </a:pPr>
            <a:r>
              <a:rPr lang="en-US" dirty="0" smtClean="0">
                <a:solidFill>
                  <a:schemeClr val="accent1"/>
                </a:solidFill>
                <a:cs typeface="Arial" panose="020B0604020202020204" pitchFamily="34" charset="0"/>
              </a:rPr>
              <a:t>Will a jury convict?</a:t>
            </a:r>
          </a:p>
        </p:txBody>
      </p:sp>
      <p:sp>
        <p:nvSpPr>
          <p:cNvPr id="2" name="Title 1"/>
          <p:cNvSpPr>
            <a:spLocks noGrp="1"/>
          </p:cNvSpPr>
          <p:nvPr>
            <p:ph type="title"/>
          </p:nvPr>
        </p:nvSpPr>
        <p:spPr/>
        <p:txBody>
          <a:bodyPr/>
          <a:lstStyle/>
          <a:p>
            <a:r>
              <a:rPr lang="en-US" b="1" dirty="0" smtClean="0"/>
              <a:t>Will the DA’s Office prosecute?</a:t>
            </a:r>
            <a:endParaRPr lang="en-US" b="1" dirty="0"/>
          </a:p>
        </p:txBody>
      </p:sp>
      <p:pic>
        <p:nvPicPr>
          <p:cNvPr id="49154" name="Picture 2" descr="dui_dui-defense_court-process_inside-a-jury-trial_jury-selection">
            <a:hlinkClick r:id="rId2"/>
          </p:cNvPr>
          <p:cNvPicPr>
            <a:picLocks noChangeAspect="1" noChangeArrowheads="1"/>
          </p:cNvPicPr>
          <p:nvPr/>
        </p:nvPicPr>
        <p:blipFill>
          <a:blip r:embed="rId3" cstate="print"/>
          <a:srcRect/>
          <a:stretch>
            <a:fillRect/>
          </a:stretch>
        </p:blipFill>
        <p:spPr bwMode="auto">
          <a:xfrm>
            <a:off x="2334411" y="2624857"/>
            <a:ext cx="4475179" cy="2971800"/>
          </a:xfrm>
          <a:prstGeom prst="rect">
            <a:avLst/>
          </a:prstGeom>
          <a:noFill/>
        </p:spPr>
      </p:pic>
      <p:sp>
        <p:nvSpPr>
          <p:cNvPr id="4" name="Slide Number Placeholder 3"/>
          <p:cNvSpPr>
            <a:spLocks noGrp="1"/>
          </p:cNvSpPr>
          <p:nvPr>
            <p:ph type="sldNum" sz="quarter" idx="12"/>
          </p:nvPr>
        </p:nvSpPr>
        <p:spPr/>
        <p:txBody>
          <a:bodyPr/>
          <a:lstStyle/>
          <a:p>
            <a:fld id="{6DD66444-EA14-4029-BFFD-959977DD7446}" type="slidenum">
              <a:rPr lang="en-US" smtClean="0"/>
              <a:pPr/>
              <a:t>17</a:t>
            </a:fld>
            <a:endParaRPr lang="en-US" dirty="0"/>
          </a:p>
        </p:txBody>
      </p:sp>
    </p:spTree>
    <p:extLst>
      <p:ext uri="{BB962C8B-B14F-4D97-AF65-F5344CB8AC3E}">
        <p14:creationId xmlns:p14="http://schemas.microsoft.com/office/powerpoint/2010/main" val="102967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0493" y="974098"/>
            <a:ext cx="7309962" cy="4824535"/>
          </a:xfrm>
        </p:spPr>
        <p:txBody>
          <a:bodyPr tIns="0" bIns="0" anchor="ctr" anchorCtr="0"/>
          <a:lstStyle/>
          <a:p>
            <a:pPr marL="0" indent="0" algn="ctr">
              <a:buNone/>
            </a:pPr>
            <a:r>
              <a:rPr lang="en-US" b="1" dirty="0" smtClean="0">
                <a:solidFill>
                  <a:srgbClr val="000000"/>
                </a:solidFill>
                <a:latin typeface="Arial" panose="020B0604020202020204" pitchFamily="34" charset="0"/>
                <a:cs typeface="Arial" panose="020B0604020202020204" pitchFamily="34" charset="0"/>
              </a:rPr>
              <a:t>If there is a reasonable explanation for the evidence that is consistent with lack of guilt, we cannot proceed.</a:t>
            </a:r>
            <a:br>
              <a:rPr lang="en-US" b="1" dirty="0" smtClean="0">
                <a:solidFill>
                  <a:srgbClr val="000000"/>
                </a:solidFill>
                <a:latin typeface="Arial" panose="020B0604020202020204" pitchFamily="34" charset="0"/>
                <a:cs typeface="Arial" panose="020B0604020202020204" pitchFamily="34" charset="0"/>
              </a:rPr>
            </a:br>
            <a:r>
              <a:rPr lang="en-US" b="1" dirty="0" smtClean="0">
                <a:solidFill>
                  <a:srgbClr val="000000"/>
                </a:solidFill>
                <a:latin typeface="Arial" panose="020B0604020202020204" pitchFamily="34" charset="0"/>
                <a:cs typeface="Arial" panose="020B0604020202020204" pitchFamily="34" charset="0"/>
              </a:rPr>
              <a:t> </a:t>
            </a:r>
            <a:br>
              <a:rPr lang="en-US" b="1" dirty="0" smtClean="0">
                <a:solidFill>
                  <a:srgbClr val="000000"/>
                </a:solidFill>
                <a:latin typeface="Arial" panose="020B0604020202020204" pitchFamily="34" charset="0"/>
                <a:cs typeface="Arial" panose="020B0604020202020204" pitchFamily="34" charset="0"/>
              </a:rPr>
            </a:br>
            <a:r>
              <a:rPr lang="en-US" b="1" i="1" dirty="0" smtClean="0">
                <a:solidFill>
                  <a:srgbClr val="000000"/>
                </a:solidFill>
                <a:latin typeface="Arial" panose="020B0604020202020204" pitchFamily="34" charset="0"/>
                <a:cs typeface="Arial" panose="020B0604020202020204" pitchFamily="34" charset="0"/>
              </a:rPr>
              <a:t>We can only file cases that we believe we can prove beyond a reasonable doubt.</a:t>
            </a:r>
            <a:endParaRPr lang="en-US" dirty="0">
              <a:solidFill>
                <a:srgbClr val="000000"/>
              </a:solidFill>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r>
              <a:rPr lang="en-US" dirty="0" smtClean="0"/>
              <a:t>Ethical duty</a:t>
            </a:r>
            <a:endParaRPr lang="en-US" dirty="0"/>
          </a:p>
        </p:txBody>
      </p:sp>
      <p:sp>
        <p:nvSpPr>
          <p:cNvPr id="8" name="Slide Number Placeholder 7"/>
          <p:cNvSpPr>
            <a:spLocks noGrp="1"/>
          </p:cNvSpPr>
          <p:nvPr>
            <p:ph type="sldNum" sz="quarter" idx="12"/>
          </p:nvPr>
        </p:nvSpPr>
        <p:spPr/>
        <p:txBody>
          <a:bodyPr/>
          <a:lstStyle/>
          <a:p>
            <a:fld id="{6DD66444-EA14-4029-BFFD-959977DD7446}" type="slidenum">
              <a:rPr lang="en-US" smtClean="0"/>
              <a:pPr/>
              <a:t>18</a:t>
            </a:fld>
            <a:endParaRPr lang="en-US" dirty="0"/>
          </a:p>
        </p:txBody>
      </p:sp>
    </p:spTree>
    <p:extLst>
      <p:ext uri="{BB962C8B-B14F-4D97-AF65-F5344CB8AC3E}">
        <p14:creationId xmlns:p14="http://schemas.microsoft.com/office/powerpoint/2010/main" val="831524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493" y="1070518"/>
            <a:ext cx="7488606" cy="4596186"/>
          </a:xfrm>
        </p:spPr>
        <p:txBody>
          <a:bodyPr tIns="0" bIns="0">
            <a:noAutofit/>
          </a:bodyPr>
          <a:lstStyle/>
          <a:p>
            <a:pPr marL="0" indent="0">
              <a:buNone/>
            </a:pPr>
            <a:r>
              <a:rPr lang="en-US" sz="2000" dirty="0" smtClean="0">
                <a:solidFill>
                  <a:schemeClr val="accent1"/>
                </a:solidFill>
                <a:latin typeface="Arial" panose="020B0604020202020204" pitchFamily="34" charset="0"/>
                <a:cs typeface="Arial" panose="020B0604020202020204" pitchFamily="34" charset="0"/>
              </a:rPr>
              <a:t>Suspect Myra is the eldest daughter of the 91-year-old victim. The victim’s other daughter, Patty, went to the police department with her mother to make a police report. The victim reported that Myra transferred the deed to her residence into Myra’s name without her permission. Myra also had power of attorney for her mother. </a:t>
            </a:r>
          </a:p>
          <a:p>
            <a:pPr marL="0" indent="0">
              <a:buNone/>
            </a:pPr>
            <a:r>
              <a:rPr lang="en-US" sz="2000" dirty="0" smtClean="0">
                <a:solidFill>
                  <a:schemeClr val="accent1"/>
                </a:solidFill>
                <a:latin typeface="Arial" panose="020B0604020202020204" pitchFamily="34" charset="0"/>
                <a:cs typeface="Arial" panose="020B0604020202020204" pitchFamily="34" charset="0"/>
              </a:rPr>
              <a:t>The victim, who had been living in a care facility, stated that Myra had her sign various documents. According to the victim, Myra told her that if she wanted to return home, she needed to sign the documents. The victim thought the documents she was signing were stating that Myra was going to take care of her.</a:t>
            </a:r>
          </a:p>
          <a:p>
            <a:pPr marL="0" indent="0">
              <a:buNone/>
            </a:pPr>
            <a:r>
              <a:rPr lang="en-US" sz="2000" dirty="0" smtClean="0">
                <a:solidFill>
                  <a:schemeClr val="accent1"/>
                </a:solidFill>
                <a:latin typeface="Arial" panose="020B0604020202020204" pitchFamily="34" charset="0"/>
                <a:cs typeface="Arial" panose="020B0604020202020204" pitchFamily="34" charset="0"/>
              </a:rPr>
              <a:t>Patty also provided a statement to the police. Patty discovered that the deed to her mother’s home was now in Myra’s name. She did not believe the victim willingly signed the documents and believed Myra had tricked her.</a:t>
            </a:r>
            <a:endParaRPr lang="en-US" sz="2000" dirty="0">
              <a:solidFill>
                <a:schemeClr val="accent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a:t>Will we file? Illustrative case #1</a:t>
            </a:r>
          </a:p>
        </p:txBody>
      </p:sp>
      <p:sp>
        <p:nvSpPr>
          <p:cNvPr id="5" name="Slide Number Placeholder 4"/>
          <p:cNvSpPr>
            <a:spLocks noGrp="1"/>
          </p:cNvSpPr>
          <p:nvPr>
            <p:ph type="sldNum" sz="quarter" idx="12"/>
          </p:nvPr>
        </p:nvSpPr>
        <p:spPr/>
        <p:txBody>
          <a:bodyPr/>
          <a:lstStyle/>
          <a:p>
            <a:fld id="{6DD66444-EA14-4029-BFFD-959977DD7446}" type="slidenum">
              <a:rPr lang="en-US" smtClean="0"/>
              <a:pPr/>
              <a:t>19</a:t>
            </a:fld>
            <a:endParaRPr lang="en-US" dirty="0"/>
          </a:p>
        </p:txBody>
      </p:sp>
    </p:spTree>
    <p:extLst>
      <p:ext uri="{BB962C8B-B14F-4D97-AF65-F5344CB8AC3E}">
        <p14:creationId xmlns:p14="http://schemas.microsoft.com/office/powerpoint/2010/main" val="3107943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166" y="982133"/>
            <a:ext cx="7627434" cy="4799922"/>
          </a:xfrm>
        </p:spPr>
        <p:txBody>
          <a:bodyPr/>
          <a:lstStyle/>
          <a:p>
            <a:pPr marL="548640" lvl="3" indent="-274320" eaLnBrk="1" fontAlgn="auto" hangingPunct="1">
              <a:lnSpc>
                <a:spcPct val="100000"/>
              </a:lnSpc>
              <a:spcBef>
                <a:spcPts val="0"/>
              </a:spcBef>
              <a:spcAft>
                <a:spcPts val="800"/>
              </a:spcAft>
              <a:buClr>
                <a:schemeClr val="accent3"/>
              </a:buClr>
              <a:buFont typeface="Lucida Grande"/>
              <a:buChar char="‣"/>
              <a:defRPr/>
            </a:pPr>
            <a:r>
              <a:rPr lang="en-US" sz="2200" dirty="0">
                <a:solidFill>
                  <a:schemeClr val="accent1"/>
                </a:solidFill>
              </a:rPr>
              <a:t>If you are experiencing any technical issues with the audio for this session, please let us know in the feedback box. </a:t>
            </a:r>
          </a:p>
          <a:p>
            <a:pPr marL="548640" lvl="3" indent="-274320" eaLnBrk="1" fontAlgn="auto" hangingPunct="1">
              <a:lnSpc>
                <a:spcPct val="100000"/>
              </a:lnSpc>
              <a:spcBef>
                <a:spcPts val="0"/>
              </a:spcBef>
              <a:spcAft>
                <a:spcPts val="800"/>
              </a:spcAft>
              <a:buClr>
                <a:schemeClr val="accent3"/>
              </a:buClr>
              <a:buFont typeface="Lucida Grande"/>
              <a:buChar char="‣"/>
              <a:defRPr/>
            </a:pPr>
            <a:r>
              <a:rPr lang="en-US" sz="2200" dirty="0">
                <a:solidFill>
                  <a:schemeClr val="accent1"/>
                </a:solidFill>
              </a:rPr>
              <a:t>If you have technical difficulties during the webinar, contact </a:t>
            </a:r>
            <a:r>
              <a:rPr lang="en-US" sz="2200" dirty="0" smtClean="0">
                <a:solidFill>
                  <a:schemeClr val="accent1"/>
                </a:solidFill>
              </a:rPr>
              <a:t>Jason Adams, </a:t>
            </a:r>
            <a:r>
              <a:rPr lang="en-US" sz="2200" dirty="0">
                <a:solidFill>
                  <a:schemeClr val="accent1"/>
                </a:solidFill>
              </a:rPr>
              <a:t>who is providing technical support for this webinar. </a:t>
            </a:r>
            <a:r>
              <a:rPr lang="en-US" sz="2200" dirty="0" smtClean="0">
                <a:solidFill>
                  <a:schemeClr val="accent1"/>
                </a:solidFill>
              </a:rPr>
              <a:t>His email </a:t>
            </a:r>
            <a:r>
              <a:rPr lang="en-US" sz="2200" dirty="0">
                <a:solidFill>
                  <a:schemeClr val="accent1"/>
                </a:solidFill>
              </a:rPr>
              <a:t>address is </a:t>
            </a:r>
            <a:r>
              <a:rPr lang="en-US" sz="2200" dirty="0" smtClean="0">
                <a:solidFill>
                  <a:schemeClr val="accent1"/>
                </a:solidFill>
              </a:rPr>
              <a:t>jadams@ovcttac.org</a:t>
            </a:r>
            <a:r>
              <a:rPr lang="en-US" sz="2200" dirty="0">
                <a:solidFill>
                  <a:schemeClr val="accent1"/>
                </a:solidFill>
              </a:rPr>
              <a:t>.</a:t>
            </a:r>
          </a:p>
          <a:p>
            <a:pPr marL="548640" lvl="3" indent="-274320" eaLnBrk="1" fontAlgn="auto" hangingPunct="1">
              <a:lnSpc>
                <a:spcPct val="100000"/>
              </a:lnSpc>
              <a:spcBef>
                <a:spcPts val="0"/>
              </a:spcBef>
              <a:spcAft>
                <a:spcPts val="800"/>
              </a:spcAft>
              <a:buClr>
                <a:schemeClr val="accent3"/>
              </a:buClr>
              <a:buFont typeface="Lucida Grande"/>
              <a:buChar char="‣"/>
              <a:defRPr/>
            </a:pPr>
            <a:r>
              <a:rPr lang="en-US" sz="2200" dirty="0">
                <a:solidFill>
                  <a:schemeClr val="accent1"/>
                </a:solidFill>
              </a:rPr>
              <a:t>Today’s session will be recorded and made available on the training website. </a:t>
            </a:r>
          </a:p>
          <a:p>
            <a:pPr marL="548640" lvl="3" indent="-274320" eaLnBrk="1" fontAlgn="auto" hangingPunct="1">
              <a:lnSpc>
                <a:spcPct val="100000"/>
              </a:lnSpc>
              <a:spcBef>
                <a:spcPts val="0"/>
              </a:spcBef>
              <a:spcAft>
                <a:spcPts val="800"/>
              </a:spcAft>
              <a:buClr>
                <a:schemeClr val="accent3"/>
              </a:buClr>
              <a:buFont typeface="Lucida Grande"/>
              <a:buChar char="‣"/>
              <a:defRPr/>
            </a:pPr>
            <a:r>
              <a:rPr lang="en-US" sz="2200" dirty="0">
                <a:solidFill>
                  <a:schemeClr val="accent1"/>
                </a:solidFill>
              </a:rPr>
              <a:t>If you have questions, type them in the feedback </a:t>
            </a:r>
            <a:r>
              <a:rPr lang="en-US" sz="2200" dirty="0" smtClean="0">
                <a:solidFill>
                  <a:schemeClr val="accent1"/>
                </a:solidFill>
              </a:rPr>
              <a:t>box. We will address </a:t>
            </a:r>
            <a:r>
              <a:rPr lang="en-US" sz="2200" dirty="0">
                <a:solidFill>
                  <a:schemeClr val="accent1"/>
                </a:solidFill>
              </a:rPr>
              <a:t>as many as possible </a:t>
            </a:r>
            <a:r>
              <a:rPr lang="en-US" sz="2200" dirty="0" smtClean="0">
                <a:solidFill>
                  <a:schemeClr val="accent1"/>
                </a:solidFill>
              </a:rPr>
              <a:t>throughout the </a:t>
            </a:r>
            <a:r>
              <a:rPr lang="en-US" sz="2200" dirty="0">
                <a:solidFill>
                  <a:schemeClr val="accent1"/>
                </a:solidFill>
              </a:rPr>
              <a:t>webinar</a:t>
            </a:r>
            <a:r>
              <a:rPr lang="en-US" sz="2200" dirty="0" smtClean="0">
                <a:solidFill>
                  <a:schemeClr val="accent1"/>
                </a:solidFill>
              </a:rPr>
              <a:t>.</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B3100886-6E6E-4A17-9107-7FC9BE1A01E7}" type="slidenum">
              <a:rPr lang="en-US" altLang="en-US" sz="1000" smtClean="0">
                <a:solidFill>
                  <a:srgbClr val="FFFFFF"/>
                </a:solidFill>
                <a:cs typeface="Times New Roman" panose="02020603050405020304" pitchFamily="18" charset="0"/>
              </a:rPr>
              <a:pPr/>
              <a:t>2</a:t>
            </a:fld>
            <a:endParaRPr lang="en-US" altLang="en-US" sz="1000" dirty="0" smtClean="0">
              <a:solidFill>
                <a:srgbClr val="FFFFFF"/>
              </a:solidFill>
              <a:cs typeface="Times New Roman" panose="02020603050405020304"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en-US" dirty="0"/>
              <a:t>Technical overview</a:t>
            </a:r>
          </a:p>
        </p:txBody>
      </p:sp>
    </p:spTree>
    <p:extLst>
      <p:ext uri="{BB962C8B-B14F-4D97-AF65-F5344CB8AC3E}">
        <p14:creationId xmlns:p14="http://schemas.microsoft.com/office/powerpoint/2010/main" val="38799742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493" y="1107582"/>
            <a:ext cx="7309962" cy="4559121"/>
          </a:xfrm>
        </p:spPr>
        <p:txBody>
          <a:bodyPr tIns="0" bIns="0">
            <a:noAutofit/>
          </a:bodyPr>
          <a:lstStyle/>
          <a:p>
            <a:pPr marL="0" indent="0">
              <a:spcAft>
                <a:spcPts val="2400"/>
              </a:spcAft>
              <a:buNone/>
            </a:pPr>
            <a:r>
              <a:rPr lang="en-US" sz="2000" dirty="0" smtClean="0">
                <a:solidFill>
                  <a:schemeClr val="accent1"/>
                </a:solidFill>
                <a:latin typeface="Arial" panose="020B0604020202020204" pitchFamily="34" charset="0"/>
                <a:cs typeface="Arial" panose="020B0604020202020204" pitchFamily="34" charset="0"/>
              </a:rPr>
              <a:t>Police interviewed the suspect, Myra. According to Myra, when her father died, Patty moved into her mother’s home. Myra received a call from APS telling her that her mother had been neglected. Patty was evicted from the residence and, as a result, her mother ended up living in a care facility. Myra took her mother to see an attorney, who rewrote her mother’s will and excluded Patty from the will. Myra claimed that her mother knew she was putting the house in Myra’s name. Myra told police that she suspected Patty was manipulating her mother.</a:t>
            </a:r>
          </a:p>
          <a:p>
            <a:pPr marL="0" indent="0">
              <a:buNone/>
            </a:pPr>
            <a:r>
              <a:rPr lang="en-US" sz="2000" dirty="0" smtClean="0">
                <a:solidFill>
                  <a:schemeClr val="accent1"/>
                </a:solidFill>
                <a:latin typeface="Arial" panose="020B0604020202020204" pitchFamily="34" charset="0"/>
                <a:cs typeface="Arial" panose="020B0604020202020204" pitchFamily="34" charset="0"/>
              </a:rPr>
              <a:t>There were no issues with the victim’s capacity to make financial decisions. </a:t>
            </a:r>
            <a:r>
              <a:rPr lang="en-US" sz="2000" dirty="0">
                <a:solidFill>
                  <a:schemeClr val="accent1"/>
                </a:solidFill>
                <a:latin typeface="Arial" panose="020B0604020202020204" pitchFamily="34" charset="0"/>
                <a:cs typeface="Arial" panose="020B0604020202020204" pitchFamily="34" charset="0"/>
              </a:rPr>
              <a:t/>
            </a:r>
            <a:br>
              <a:rPr lang="en-US" sz="2000" dirty="0">
                <a:solidFill>
                  <a:schemeClr val="accent1"/>
                </a:solidFill>
                <a:latin typeface="Arial" panose="020B0604020202020204" pitchFamily="34" charset="0"/>
                <a:cs typeface="Arial" panose="020B0604020202020204" pitchFamily="34" charset="0"/>
              </a:rPr>
            </a:br>
            <a:r>
              <a:rPr lang="en-US" sz="2000" dirty="0">
                <a:solidFill>
                  <a:schemeClr val="accent1"/>
                </a:solidFill>
                <a:latin typeface="Arial" panose="020B0604020202020204" pitchFamily="34" charset="0"/>
                <a:cs typeface="Arial" panose="020B0604020202020204" pitchFamily="34" charset="0"/>
              </a:rPr>
              <a:t> </a:t>
            </a:r>
            <a:br>
              <a:rPr lang="en-US" sz="2000" dirty="0">
                <a:solidFill>
                  <a:schemeClr val="accent1"/>
                </a:solidFill>
                <a:latin typeface="Arial" panose="020B0604020202020204" pitchFamily="34" charset="0"/>
                <a:cs typeface="Arial" panose="020B0604020202020204" pitchFamily="34" charset="0"/>
              </a:rPr>
            </a:br>
            <a:endParaRPr lang="en-US" sz="2000" dirty="0">
              <a:solidFill>
                <a:schemeClr val="accent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a:t>Will we file? Illustrative case #1</a:t>
            </a:r>
          </a:p>
        </p:txBody>
      </p:sp>
      <p:sp>
        <p:nvSpPr>
          <p:cNvPr id="5" name="Slide Number Placeholder 4"/>
          <p:cNvSpPr>
            <a:spLocks noGrp="1"/>
          </p:cNvSpPr>
          <p:nvPr>
            <p:ph type="sldNum" sz="quarter" idx="12"/>
          </p:nvPr>
        </p:nvSpPr>
        <p:spPr/>
        <p:txBody>
          <a:bodyPr/>
          <a:lstStyle/>
          <a:p>
            <a:fld id="{6DD66444-EA14-4029-BFFD-959977DD7446}" type="slidenum">
              <a:rPr lang="en-US" smtClean="0"/>
              <a:pPr/>
              <a:t>20</a:t>
            </a:fld>
            <a:endParaRPr lang="en-US" dirty="0"/>
          </a:p>
        </p:txBody>
      </p:sp>
    </p:spTree>
    <p:extLst>
      <p:ext uri="{BB962C8B-B14F-4D97-AF65-F5344CB8AC3E}">
        <p14:creationId xmlns:p14="http://schemas.microsoft.com/office/powerpoint/2010/main" val="1328219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493" y="1107582"/>
            <a:ext cx="7309962" cy="4559121"/>
          </a:xfrm>
        </p:spPr>
        <p:txBody>
          <a:bodyPr tIns="0" bIns="0">
            <a:noAutofit/>
          </a:bodyPr>
          <a:lstStyle/>
          <a:p>
            <a:pPr marL="0" indent="0">
              <a:buNone/>
            </a:pPr>
            <a:r>
              <a:rPr lang="en-US" sz="2000" dirty="0" smtClean="0">
                <a:solidFill>
                  <a:schemeClr val="accent1"/>
                </a:solidFill>
                <a:latin typeface="Arial" panose="020B0604020202020204" pitchFamily="34" charset="0"/>
                <a:cs typeface="Arial" panose="020B0604020202020204" pitchFamily="34" charset="0"/>
              </a:rPr>
              <a:t>Police responded to a report of a domestic dispute at a residence. </a:t>
            </a:r>
            <a:r>
              <a:rPr lang="en-US" sz="2000" dirty="0">
                <a:solidFill>
                  <a:schemeClr val="accent1"/>
                </a:solidFill>
                <a:latin typeface="Arial" panose="020B0604020202020204" pitchFamily="34" charset="0"/>
                <a:cs typeface="Arial" panose="020B0604020202020204" pitchFamily="34" charset="0"/>
              </a:rPr>
              <a:t>A neighbor </a:t>
            </a:r>
            <a:r>
              <a:rPr lang="en-US" sz="2000" dirty="0" smtClean="0">
                <a:solidFill>
                  <a:schemeClr val="accent1"/>
                </a:solidFill>
                <a:latin typeface="Arial" panose="020B0604020202020204" pitchFamily="34" charset="0"/>
                <a:cs typeface="Arial" panose="020B0604020202020204" pitchFamily="34" charset="0"/>
              </a:rPr>
              <a:t>reported </a:t>
            </a:r>
            <a:r>
              <a:rPr lang="en-US" sz="2000" dirty="0">
                <a:solidFill>
                  <a:schemeClr val="accent1"/>
                </a:solidFill>
                <a:latin typeface="Arial" panose="020B0604020202020204" pitchFamily="34" charset="0"/>
                <a:cs typeface="Arial" panose="020B0604020202020204" pitchFamily="34" charset="0"/>
              </a:rPr>
              <a:t>hearing a loud commotion coming from the home. Upon </a:t>
            </a:r>
            <a:r>
              <a:rPr lang="en-US" sz="2000" dirty="0" smtClean="0">
                <a:solidFill>
                  <a:schemeClr val="accent1"/>
                </a:solidFill>
                <a:latin typeface="Arial" panose="020B0604020202020204" pitchFamily="34" charset="0"/>
                <a:cs typeface="Arial" panose="020B0604020202020204" pitchFamily="34" charset="0"/>
              </a:rPr>
              <a:t>arrival, the officers contacted a 75-year-old woman, who said that her 40-year-old son pushed her against the wall and slapped her in the face two times, causing her to fall to the ground. She was visibly upset and told the officers that she is afraid of him. </a:t>
            </a:r>
            <a:endParaRPr lang="en-US" sz="2000" dirty="0">
              <a:solidFill>
                <a:schemeClr val="accent1"/>
              </a:solidFill>
              <a:latin typeface="Arial" panose="020B0604020202020204" pitchFamily="34" charset="0"/>
              <a:cs typeface="Arial" panose="020B0604020202020204" pitchFamily="34" charset="0"/>
            </a:endParaRPr>
          </a:p>
          <a:p>
            <a:pPr marL="0" indent="0">
              <a:buNone/>
            </a:pPr>
            <a:r>
              <a:rPr lang="en-US" sz="2000" dirty="0" smtClean="0">
                <a:solidFill>
                  <a:schemeClr val="accent1"/>
                </a:solidFill>
                <a:latin typeface="Arial" panose="020B0604020202020204" pitchFamily="34" charset="0"/>
                <a:cs typeface="Arial" panose="020B0604020202020204" pitchFamily="34" charset="0"/>
              </a:rPr>
              <a:t>Police spoke with the woman’s son, who denied making physical contact with her. He claimed that his mother was upset over a verbal argument they had because she did not approve of his new girlfriend or his spending. </a:t>
            </a:r>
          </a:p>
          <a:p>
            <a:pPr marL="0" indent="0">
              <a:buNone/>
            </a:pPr>
            <a:r>
              <a:rPr lang="en-US" sz="2000" dirty="0" smtClean="0">
                <a:solidFill>
                  <a:schemeClr val="accent1"/>
                </a:solidFill>
                <a:latin typeface="Arial" panose="020B0604020202020204" pitchFamily="34" charset="0"/>
                <a:cs typeface="Arial" panose="020B0604020202020204" pitchFamily="34" charset="0"/>
              </a:rPr>
              <a:t>The elderly woman had no injuries. No one else saw what happened. </a:t>
            </a:r>
            <a:endParaRPr lang="en-US" sz="1600" dirty="0">
              <a:solidFill>
                <a:schemeClr val="accent1"/>
              </a:solidFill>
              <a:cs typeface="Arial" panose="020B0604020202020204" pitchFamily="34" charset="0"/>
            </a:endParaRPr>
          </a:p>
        </p:txBody>
      </p:sp>
      <p:sp>
        <p:nvSpPr>
          <p:cNvPr id="4" name="Title 3"/>
          <p:cNvSpPr>
            <a:spLocks noGrp="1"/>
          </p:cNvSpPr>
          <p:nvPr>
            <p:ph type="title"/>
          </p:nvPr>
        </p:nvSpPr>
        <p:spPr/>
        <p:txBody>
          <a:bodyPr/>
          <a:lstStyle/>
          <a:p>
            <a:r>
              <a:rPr lang="en-US" dirty="0"/>
              <a:t>Will we file? Illustrative case </a:t>
            </a:r>
            <a:r>
              <a:rPr lang="en-US" dirty="0" smtClean="0"/>
              <a:t>#2</a:t>
            </a:r>
            <a:endParaRPr lang="en-US" dirty="0"/>
          </a:p>
        </p:txBody>
      </p:sp>
      <p:sp>
        <p:nvSpPr>
          <p:cNvPr id="5" name="Slide Number Placeholder 4"/>
          <p:cNvSpPr>
            <a:spLocks noGrp="1"/>
          </p:cNvSpPr>
          <p:nvPr>
            <p:ph type="sldNum" sz="quarter" idx="12"/>
          </p:nvPr>
        </p:nvSpPr>
        <p:spPr/>
        <p:txBody>
          <a:bodyPr/>
          <a:lstStyle/>
          <a:p>
            <a:fld id="{6DD66444-EA14-4029-BFFD-959977DD7446}" type="slidenum">
              <a:rPr lang="en-US" smtClean="0"/>
              <a:pPr/>
              <a:t>21</a:t>
            </a:fld>
            <a:endParaRPr lang="en-US" dirty="0"/>
          </a:p>
        </p:txBody>
      </p:sp>
    </p:spTree>
    <p:extLst>
      <p:ext uri="{BB962C8B-B14F-4D97-AF65-F5344CB8AC3E}">
        <p14:creationId xmlns:p14="http://schemas.microsoft.com/office/powerpoint/2010/main" val="1574744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a:solidFill>
            <a:srgbClr val="0E0E28"/>
          </a:solidFill>
        </p:spPr>
        <p:txBody>
          <a:bodyPr/>
          <a:lstStyle/>
          <a:p>
            <a:fld id="{2A845A16-6EBC-7547-AE5A-9F27E0161F19}" type="slidenum">
              <a:rPr lang="en-US" smtClean="0"/>
              <a:pPr/>
              <a:t>22</a:t>
            </a:fld>
            <a:endParaRPr lang="en-US" dirty="0"/>
          </a:p>
        </p:txBody>
      </p:sp>
      <p:sp>
        <p:nvSpPr>
          <p:cNvPr id="5" name="Title 4"/>
          <p:cNvSpPr>
            <a:spLocks noGrp="1"/>
          </p:cNvSpPr>
          <p:nvPr>
            <p:ph type="title"/>
          </p:nvPr>
        </p:nvSpPr>
        <p:spPr/>
        <p:txBody>
          <a:bodyPr/>
          <a:lstStyle/>
          <a:p>
            <a:endParaRPr lang="en-US" dirty="0">
              <a:solidFill>
                <a:schemeClr val="bg1"/>
              </a:solidFill>
            </a:endParaRPr>
          </a:p>
        </p:txBody>
      </p:sp>
      <p:sp>
        <p:nvSpPr>
          <p:cNvPr id="6" name="Rectangle 5"/>
          <p:cNvSpPr/>
          <p:nvPr/>
        </p:nvSpPr>
        <p:spPr>
          <a:xfrm>
            <a:off x="629517" y="932688"/>
            <a:ext cx="7782963" cy="4991034"/>
          </a:xfrm>
          <a:prstGeom prst="rect">
            <a:avLst/>
          </a:prstGeom>
        </p:spPr>
        <p:txBody>
          <a:bodyPr wrap="square" anchor="ctr" anchorCtr="0">
            <a:noAutofit/>
          </a:bodyPr>
          <a:lstStyle/>
          <a:p>
            <a:pPr algn="ctr"/>
            <a:r>
              <a:rPr lang="en-US" sz="5400" b="1" dirty="0" smtClean="0">
                <a:solidFill>
                  <a:schemeClr val="bg1">
                    <a:lumMod val="95000"/>
                  </a:schemeClr>
                </a:solidFill>
                <a:latin typeface="Arial" panose="020B0604020202020204" pitchFamily="34" charset="0"/>
                <a:cs typeface="Arial" panose="020B0604020202020204" pitchFamily="34" charset="0"/>
              </a:rPr>
              <a:t>The Prosecutor and the Multidisciplinary Team</a:t>
            </a:r>
          </a:p>
        </p:txBody>
      </p:sp>
    </p:spTree>
    <p:extLst>
      <p:ext uri="{BB962C8B-B14F-4D97-AF65-F5344CB8AC3E}">
        <p14:creationId xmlns:p14="http://schemas.microsoft.com/office/powerpoint/2010/main" val="335361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D66444-EA14-4029-BFFD-959977DD7446}" type="slidenum">
              <a:rPr lang="en-US" smtClean="0"/>
              <a:pPr/>
              <a:t>23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05201919"/>
              </p:ext>
            </p:extLst>
          </p:nvPr>
        </p:nvGraphicFramePr>
        <p:xfrm>
          <a:off x="910492" y="1041384"/>
          <a:ext cx="7328030" cy="4657678"/>
        </p:xfrm>
        <a:graphic>
          <a:graphicData uri="http://schemas.openxmlformats.org/drawingml/2006/table">
            <a:tbl>
              <a:tblPr firstRow="1" bandRow="1">
                <a:tableStyleId>{5C22544A-7EE6-4342-B048-85BDC9FD1C3A}</a:tableStyleId>
              </a:tblPr>
              <a:tblGrid>
                <a:gridCol w="3664015">
                  <a:extLst>
                    <a:ext uri="{9D8B030D-6E8A-4147-A177-3AD203B41FA5}">
                      <a16:colId xmlns:a16="http://schemas.microsoft.com/office/drawing/2014/main" xmlns="" val="20000"/>
                    </a:ext>
                  </a:extLst>
                </a:gridCol>
                <a:gridCol w="3664015">
                  <a:extLst>
                    <a:ext uri="{9D8B030D-6E8A-4147-A177-3AD203B41FA5}">
                      <a16:colId xmlns:a16="http://schemas.microsoft.com/office/drawing/2014/main" xmlns="" val="20001"/>
                    </a:ext>
                  </a:extLst>
                </a:gridCol>
              </a:tblGrid>
              <a:tr h="806003">
                <a:tc>
                  <a:txBody>
                    <a:bodyPr/>
                    <a:lstStyle/>
                    <a:p>
                      <a:pPr algn="ctr"/>
                      <a:r>
                        <a:rPr lang="en-US" sz="2400" dirty="0" smtClean="0"/>
                        <a:t>Contributions by the Prosecutor</a:t>
                      </a:r>
                      <a:endParaRPr lang="en-US" sz="2400" dirty="0"/>
                    </a:p>
                  </a:txBody>
                  <a:tcPr anchor="ctr"/>
                </a:tc>
                <a:tc>
                  <a:txBody>
                    <a:bodyPr/>
                    <a:lstStyle/>
                    <a:p>
                      <a:pPr algn="ctr"/>
                      <a:r>
                        <a:rPr lang="en-US" sz="2400" dirty="0" smtClean="0"/>
                        <a:t>Benefits</a:t>
                      </a:r>
                      <a:r>
                        <a:rPr lang="en-US" sz="2400" baseline="0" dirty="0" smtClean="0"/>
                        <a:t> for the </a:t>
                      </a:r>
                    </a:p>
                    <a:p>
                      <a:pPr algn="ctr"/>
                      <a:r>
                        <a:rPr lang="en-US" sz="2400" baseline="0" dirty="0" smtClean="0"/>
                        <a:t>Prosecutor </a:t>
                      </a:r>
                      <a:endParaRPr lang="en-US" sz="2400" dirty="0"/>
                    </a:p>
                  </a:txBody>
                  <a:tcPr anchor="ctr"/>
                </a:tc>
                <a:extLst>
                  <a:ext uri="{0D108BD9-81ED-4DB2-BD59-A6C34878D82A}">
                    <a16:rowId xmlns:a16="http://schemas.microsoft.com/office/drawing/2014/main" xmlns="" val="10000"/>
                  </a:ext>
                </a:extLst>
              </a:tr>
              <a:tr h="817198">
                <a:tc>
                  <a:txBody>
                    <a:bodyPr/>
                    <a:lstStyle/>
                    <a:p>
                      <a:r>
                        <a:rPr lang="en-US" sz="2000" dirty="0" smtClean="0"/>
                        <a:t>Can obtain a criminal</a:t>
                      </a:r>
                      <a:r>
                        <a:rPr lang="en-US" sz="2000" baseline="0" dirty="0" smtClean="0"/>
                        <a:t> No Contact Order for the victim.</a:t>
                      </a:r>
                      <a:endParaRPr lang="en-US" sz="2000" dirty="0"/>
                    </a:p>
                  </a:txBody>
                  <a:tcPr/>
                </a:tc>
                <a:tc>
                  <a:txBody>
                    <a:bodyPr/>
                    <a:lstStyle/>
                    <a:p>
                      <a:r>
                        <a:rPr lang="en-US" sz="2000" dirty="0" smtClean="0"/>
                        <a:t>C</a:t>
                      </a:r>
                      <a:r>
                        <a:rPr lang="en-US" sz="2000" baseline="0" dirty="0" smtClean="0"/>
                        <a:t>an learn of potential cases before they are reported to law enforcement.</a:t>
                      </a:r>
                      <a:endParaRPr lang="en-US" sz="2000" dirty="0"/>
                    </a:p>
                  </a:txBody>
                  <a:tcPr/>
                </a:tc>
                <a:extLst>
                  <a:ext uri="{0D108BD9-81ED-4DB2-BD59-A6C34878D82A}">
                    <a16:rowId xmlns:a16="http://schemas.microsoft.com/office/drawing/2014/main" xmlns="" val="10001"/>
                  </a:ext>
                </a:extLst>
              </a:tr>
              <a:tr h="817198">
                <a:tc>
                  <a:txBody>
                    <a:bodyPr/>
                    <a:lstStyle/>
                    <a:p>
                      <a:r>
                        <a:rPr lang="en-US" sz="2000" dirty="0" smtClean="0"/>
                        <a:t>Can obtain restitution for the victim as part of the criminal case.</a:t>
                      </a:r>
                      <a:endParaRPr lang="en-US" sz="2000" dirty="0"/>
                    </a:p>
                  </a:txBody>
                  <a:tcPr/>
                </a:tc>
                <a:tc>
                  <a:txBody>
                    <a:bodyPr/>
                    <a:lstStyle/>
                    <a:p>
                      <a:r>
                        <a:rPr lang="en-US" sz="2000" dirty="0" smtClean="0"/>
                        <a:t>C</a:t>
                      </a:r>
                      <a:r>
                        <a:rPr lang="en-US" sz="2000" baseline="0" dirty="0" smtClean="0"/>
                        <a:t>an gain more insight about a victim or the victim’s family dynamic.</a:t>
                      </a:r>
                      <a:endParaRPr lang="en-US" sz="2000" dirty="0"/>
                    </a:p>
                  </a:txBody>
                  <a:tcPr/>
                </a:tc>
                <a:extLst>
                  <a:ext uri="{0D108BD9-81ED-4DB2-BD59-A6C34878D82A}">
                    <a16:rowId xmlns:a16="http://schemas.microsoft.com/office/drawing/2014/main" xmlns="" val="10002"/>
                  </a:ext>
                </a:extLst>
              </a:tr>
              <a:tr h="8171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Can help facilitate dialogue with law enforcement.</a:t>
                      </a:r>
                      <a:endParaRPr lang="en-US" sz="2000" dirty="0"/>
                    </a:p>
                  </a:txBody>
                  <a:tcPr/>
                </a:tc>
                <a:tc>
                  <a:txBody>
                    <a:bodyPr/>
                    <a:lstStyle/>
                    <a:p>
                      <a:r>
                        <a:rPr lang="en-US" sz="2000" dirty="0" smtClean="0"/>
                        <a:t>Other disciplines may have already achieved a victim’s trust.</a:t>
                      </a:r>
                      <a:endParaRPr lang="en-US" sz="2000" dirty="0"/>
                    </a:p>
                  </a:txBody>
                  <a:tcPr/>
                </a:tc>
                <a:extLst>
                  <a:ext uri="{0D108BD9-81ED-4DB2-BD59-A6C34878D82A}">
                    <a16:rowId xmlns:a16="http://schemas.microsoft.com/office/drawing/2014/main" xmlns="" val="10003"/>
                  </a:ext>
                </a:extLst>
              </a:tr>
              <a:tr h="817198">
                <a:tc>
                  <a:txBody>
                    <a:bodyPr/>
                    <a:lstStyle/>
                    <a:p>
                      <a:r>
                        <a:rPr lang="en-US" sz="2000" dirty="0" smtClean="0"/>
                        <a:t>Can </a:t>
                      </a:r>
                      <a:r>
                        <a:rPr lang="en-US" sz="2000" baseline="0" dirty="0" smtClean="0"/>
                        <a:t>encourage all disciplines to work toward a collective goal.</a:t>
                      </a:r>
                      <a:endParaRPr lang="en-US" sz="2000" dirty="0"/>
                    </a:p>
                  </a:txBody>
                  <a:tcPr/>
                </a:tc>
                <a:tc>
                  <a:txBody>
                    <a:bodyPr/>
                    <a:lstStyle/>
                    <a:p>
                      <a:r>
                        <a:rPr lang="en-US" sz="2000" dirty="0" smtClean="0"/>
                        <a:t>May obtain evidence or information needed for criminal prosecution faster.</a:t>
                      </a:r>
                      <a:endParaRPr lang="en-US" sz="2000" dirty="0"/>
                    </a:p>
                  </a:txBody>
                  <a:tcPr/>
                </a:tc>
                <a:extLst>
                  <a:ext uri="{0D108BD9-81ED-4DB2-BD59-A6C34878D82A}">
                    <a16:rowId xmlns:a16="http://schemas.microsoft.com/office/drawing/2014/main" xmlns="" val="10004"/>
                  </a:ext>
                </a:extLst>
              </a:tr>
            </a:tbl>
          </a:graphicData>
        </a:graphic>
      </p:graphicFrame>
      <p:sp>
        <p:nvSpPr>
          <p:cNvPr id="3" name="Title 2"/>
          <p:cNvSpPr>
            <a:spLocks noGrp="1"/>
          </p:cNvSpPr>
          <p:nvPr>
            <p:ph type="title"/>
          </p:nvPr>
        </p:nvSpPr>
        <p:spPr>
          <a:xfrm>
            <a:off x="910493" y="442307"/>
            <a:ext cx="8095231" cy="519316"/>
          </a:xfrm>
        </p:spPr>
        <p:txBody>
          <a:bodyPr/>
          <a:lstStyle/>
          <a:p>
            <a:r>
              <a:rPr lang="en-US" sz="2600" dirty="0"/>
              <a:t>Collaboration with other disciplines</a:t>
            </a:r>
          </a:p>
        </p:txBody>
      </p:sp>
    </p:spTree>
    <p:extLst>
      <p:ext uri="{BB962C8B-B14F-4D97-AF65-F5344CB8AC3E}">
        <p14:creationId xmlns:p14="http://schemas.microsoft.com/office/powerpoint/2010/main" val="2359091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0493" y="1107582"/>
            <a:ext cx="7408318" cy="4559121"/>
          </a:xfrm>
        </p:spPr>
        <p:txBody>
          <a:bodyPr tIns="0" bIns="0"/>
          <a:lstStyle/>
          <a:p>
            <a:r>
              <a:rPr lang="en-US" sz="1900" dirty="0">
                <a:solidFill>
                  <a:schemeClr val="accent1"/>
                </a:solidFill>
              </a:rPr>
              <a:t>The victim was 80 years old, autistic, and diagnosed with stage 3 lymphoma cancer. He was admitted to the hospital when a nurse checked in on him at his home and found him weak and </a:t>
            </a:r>
            <a:r>
              <a:rPr lang="en-US" sz="1900" dirty="0" smtClean="0">
                <a:solidFill>
                  <a:schemeClr val="accent1"/>
                </a:solidFill>
              </a:rPr>
              <a:t>lying </a:t>
            </a:r>
            <a:r>
              <a:rPr lang="en-US" sz="1900" dirty="0">
                <a:solidFill>
                  <a:schemeClr val="accent1"/>
                </a:solidFill>
              </a:rPr>
              <a:t>in his own feces and urine. The victim lived alone with no family or friends. </a:t>
            </a:r>
          </a:p>
          <a:p>
            <a:r>
              <a:rPr lang="en-US" sz="1900" dirty="0" smtClean="0">
                <a:solidFill>
                  <a:schemeClr val="accent1"/>
                </a:solidFill>
              </a:rPr>
              <a:t>The </a:t>
            </a:r>
            <a:r>
              <a:rPr lang="en-US" sz="1900" dirty="0">
                <a:solidFill>
                  <a:schemeClr val="accent1"/>
                </a:solidFill>
              </a:rPr>
              <a:t>defendant worked for a board and care placement agency and was introduced to the victim in order to </a:t>
            </a:r>
            <a:r>
              <a:rPr lang="en-US" sz="1900" dirty="0" smtClean="0">
                <a:solidFill>
                  <a:schemeClr val="accent1"/>
                </a:solidFill>
              </a:rPr>
              <a:t>help place him at </a:t>
            </a:r>
            <a:r>
              <a:rPr lang="en-US" sz="1900" dirty="0">
                <a:solidFill>
                  <a:schemeClr val="accent1"/>
                </a:solidFill>
              </a:rPr>
              <a:t>a board and care facility. Within 2 days of meeting the victim at the hospital for the first time, the defendant had the victim sign the deed to his home over to a limited liability company (LLC) owned by the defendant. The defendant also had the victim sign a </a:t>
            </a:r>
            <a:r>
              <a:rPr lang="en-US" sz="1900" dirty="0" smtClean="0">
                <a:solidFill>
                  <a:schemeClr val="accent1"/>
                </a:solidFill>
              </a:rPr>
              <a:t>durable power </a:t>
            </a:r>
            <a:r>
              <a:rPr lang="en-US" sz="1900" dirty="0" smtClean="0">
                <a:solidFill>
                  <a:schemeClr val="accent1"/>
                </a:solidFill>
              </a:rPr>
              <a:t>of attorney for </a:t>
            </a:r>
            <a:r>
              <a:rPr lang="en-US" sz="1900" dirty="0">
                <a:solidFill>
                  <a:schemeClr val="accent1"/>
                </a:solidFill>
              </a:rPr>
              <a:t>control over all of his finances at the victim’s banking institution. The victim thought he was signing paperwork to consolidate his assets. The defendant recorded the deed and power of attorney at the county recorder’s office the next day. </a:t>
            </a:r>
          </a:p>
        </p:txBody>
      </p:sp>
      <p:sp>
        <p:nvSpPr>
          <p:cNvPr id="2" name="Slide Number Placeholder 1"/>
          <p:cNvSpPr>
            <a:spLocks noGrp="1"/>
          </p:cNvSpPr>
          <p:nvPr>
            <p:ph type="sldNum" sz="quarter" idx="12"/>
          </p:nvPr>
        </p:nvSpPr>
        <p:spPr/>
        <p:txBody>
          <a:bodyPr/>
          <a:lstStyle/>
          <a:p>
            <a:fld id="{2A845A16-6EBC-7547-AE5A-9F27E0161F19}" type="slidenum">
              <a:rPr lang="en-US" smtClean="0"/>
              <a:t>24</a:t>
            </a:fld>
            <a:endParaRPr lang="en-US" dirty="0"/>
          </a:p>
        </p:txBody>
      </p:sp>
      <p:sp>
        <p:nvSpPr>
          <p:cNvPr id="3" name="Title 2"/>
          <p:cNvSpPr>
            <a:spLocks noGrp="1"/>
          </p:cNvSpPr>
          <p:nvPr>
            <p:ph type="title"/>
          </p:nvPr>
        </p:nvSpPr>
        <p:spPr/>
        <p:txBody>
          <a:bodyPr/>
          <a:lstStyle/>
          <a:p>
            <a:r>
              <a:rPr lang="en-US" b="1" dirty="0" smtClean="0"/>
              <a:t>Edapt success story</a:t>
            </a:r>
            <a:endParaRPr lang="en-US" b="1" dirty="0"/>
          </a:p>
        </p:txBody>
      </p:sp>
    </p:spTree>
    <p:extLst>
      <p:ext uri="{BB962C8B-B14F-4D97-AF65-F5344CB8AC3E}">
        <p14:creationId xmlns:p14="http://schemas.microsoft.com/office/powerpoint/2010/main" val="3983115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0494" y="1107582"/>
            <a:ext cx="7309962" cy="4559121"/>
          </a:xfrm>
        </p:spPr>
        <p:txBody>
          <a:bodyPr/>
          <a:lstStyle/>
          <a:p>
            <a:r>
              <a:rPr lang="en-US" dirty="0">
                <a:solidFill>
                  <a:schemeClr val="accent1"/>
                </a:solidFill>
              </a:rPr>
              <a:t>Although the defendant claimed to have left a $150,000 check with the victim, the victim never received any money for his home. The victim also had a reverse mortgage on his home that was never paid off. </a:t>
            </a:r>
            <a:endParaRPr lang="en-US" dirty="0" smtClean="0">
              <a:solidFill>
                <a:schemeClr val="accent1"/>
              </a:solidFill>
            </a:endParaRPr>
          </a:p>
          <a:p>
            <a:r>
              <a:rPr lang="en-US" dirty="0" smtClean="0">
                <a:solidFill>
                  <a:schemeClr val="accent1"/>
                </a:solidFill>
              </a:rPr>
              <a:t>During </a:t>
            </a:r>
            <a:r>
              <a:rPr lang="en-US" dirty="0">
                <a:solidFill>
                  <a:schemeClr val="accent1"/>
                </a:solidFill>
              </a:rPr>
              <a:t>an interview with police and a representative from Aging and Adult Services, the defendant denied any affiliation with the LLC and denied living at the address </a:t>
            </a:r>
            <a:r>
              <a:rPr lang="en-US" dirty="0" smtClean="0">
                <a:solidFill>
                  <a:schemeClr val="accent1"/>
                </a:solidFill>
              </a:rPr>
              <a:t>associated </a:t>
            </a:r>
            <a:r>
              <a:rPr lang="en-US" dirty="0">
                <a:solidFill>
                  <a:schemeClr val="accent1"/>
                </a:solidFill>
              </a:rPr>
              <a:t>with the LLC</a:t>
            </a:r>
            <a:r>
              <a:rPr lang="en-US" dirty="0" smtClean="0">
                <a:solidFill>
                  <a:schemeClr val="accent1"/>
                </a:solidFill>
              </a:rPr>
              <a:t>. </a:t>
            </a:r>
            <a:r>
              <a:rPr lang="en-US" dirty="0">
                <a:solidFill>
                  <a:schemeClr val="accent1"/>
                </a:solidFill>
              </a:rPr>
              <a:t>The defendant was listed as the owner of the LLC with the Secretary of State. </a:t>
            </a:r>
            <a:endParaRPr lang="en-US" dirty="0" smtClean="0">
              <a:solidFill>
                <a:schemeClr val="accent1"/>
              </a:solidFill>
            </a:endParaRPr>
          </a:p>
          <a:p>
            <a:r>
              <a:rPr lang="en-US" dirty="0" smtClean="0">
                <a:solidFill>
                  <a:schemeClr val="accent1"/>
                </a:solidFill>
              </a:rPr>
              <a:t>The </a:t>
            </a:r>
            <a:r>
              <a:rPr lang="en-US" dirty="0">
                <a:solidFill>
                  <a:schemeClr val="accent1"/>
                </a:solidFill>
              </a:rPr>
              <a:t>execution of a search warrant at the associated address revealed that the defendant was living at the address listed for the LLC. Officers </a:t>
            </a:r>
            <a:r>
              <a:rPr lang="en-US" dirty="0" smtClean="0">
                <a:solidFill>
                  <a:schemeClr val="accent1"/>
                </a:solidFill>
              </a:rPr>
              <a:t>seized </a:t>
            </a:r>
            <a:r>
              <a:rPr lang="en-US" dirty="0">
                <a:solidFill>
                  <a:schemeClr val="accent1"/>
                </a:solidFill>
              </a:rPr>
              <a:t>a computer that showed the defendant was forging and manufacturing documents after his arrest. </a:t>
            </a:r>
            <a:endParaRPr lang="en-US" dirty="0"/>
          </a:p>
          <a:p>
            <a:endParaRPr lang="en-US" dirty="0"/>
          </a:p>
        </p:txBody>
      </p:sp>
      <p:sp>
        <p:nvSpPr>
          <p:cNvPr id="2" name="Slide Number Placeholder 1"/>
          <p:cNvSpPr>
            <a:spLocks noGrp="1"/>
          </p:cNvSpPr>
          <p:nvPr>
            <p:ph type="sldNum" sz="quarter" idx="12"/>
          </p:nvPr>
        </p:nvSpPr>
        <p:spPr/>
        <p:txBody>
          <a:bodyPr/>
          <a:lstStyle/>
          <a:p>
            <a:fld id="{2A845A16-6EBC-7547-AE5A-9F27E0161F19}" type="slidenum">
              <a:rPr lang="en-US" smtClean="0"/>
              <a:t>25</a:t>
            </a:fld>
            <a:endParaRPr lang="en-US" dirty="0"/>
          </a:p>
        </p:txBody>
      </p:sp>
      <p:sp>
        <p:nvSpPr>
          <p:cNvPr id="3" name="Title 2"/>
          <p:cNvSpPr>
            <a:spLocks noGrp="1"/>
          </p:cNvSpPr>
          <p:nvPr>
            <p:ph type="title"/>
          </p:nvPr>
        </p:nvSpPr>
        <p:spPr/>
        <p:txBody>
          <a:bodyPr/>
          <a:lstStyle/>
          <a:p>
            <a:r>
              <a:rPr lang="en-US" b="1" dirty="0" smtClean="0"/>
              <a:t>Edapt success story</a:t>
            </a:r>
            <a:endParaRPr lang="en-US" b="1" dirty="0"/>
          </a:p>
        </p:txBody>
      </p:sp>
    </p:spTree>
    <p:extLst>
      <p:ext uri="{BB962C8B-B14F-4D97-AF65-F5344CB8AC3E}">
        <p14:creationId xmlns:p14="http://schemas.microsoft.com/office/powerpoint/2010/main" val="3587182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tIns="182880"/>
          <a:lstStyle/>
          <a:p>
            <a:pPr>
              <a:spcAft>
                <a:spcPts val="1800"/>
              </a:spcAft>
            </a:pPr>
            <a:r>
              <a:rPr lang="en-US" sz="2400" dirty="0">
                <a:solidFill>
                  <a:schemeClr val="accent1"/>
                </a:solidFill>
              </a:rPr>
              <a:t>The victim filed a civil lawsuit against the defendant to get his home back</a:t>
            </a:r>
            <a:r>
              <a:rPr lang="en-US" sz="2400" dirty="0" smtClean="0">
                <a:solidFill>
                  <a:schemeClr val="accent1"/>
                </a:solidFill>
              </a:rPr>
              <a:t>.</a:t>
            </a:r>
            <a:endParaRPr lang="en-US" sz="2400" dirty="0">
              <a:solidFill>
                <a:schemeClr val="accent1"/>
              </a:solidFill>
            </a:endParaRPr>
          </a:p>
          <a:p>
            <a:pPr>
              <a:spcAft>
                <a:spcPts val="1800"/>
              </a:spcAft>
            </a:pPr>
            <a:r>
              <a:rPr lang="en-US" sz="2400" dirty="0">
                <a:solidFill>
                  <a:schemeClr val="accent1"/>
                </a:solidFill>
              </a:rPr>
              <a:t>While the criminal case was still pending, the victim signed a declaration under penalty of perjury attesting to several damaging facts set forth by the defendant</a:t>
            </a:r>
            <a:r>
              <a:rPr lang="en-US" sz="2400" dirty="0" smtClean="0">
                <a:solidFill>
                  <a:schemeClr val="accent1"/>
                </a:solidFill>
              </a:rPr>
              <a:t>.</a:t>
            </a:r>
            <a:endParaRPr lang="en-US" sz="2400" dirty="0">
              <a:solidFill>
                <a:schemeClr val="accent1"/>
              </a:solidFill>
            </a:endParaRPr>
          </a:p>
          <a:p>
            <a:pPr>
              <a:spcAft>
                <a:spcPts val="1800"/>
              </a:spcAft>
            </a:pPr>
            <a:r>
              <a:rPr lang="en-US" sz="2400" dirty="0">
                <a:solidFill>
                  <a:schemeClr val="accent1"/>
                </a:solidFill>
              </a:rPr>
              <a:t>The notary public testified at a civil deposition that the victim appeared to understand he was signing over the deed to his home. </a:t>
            </a:r>
          </a:p>
          <a:p>
            <a:endParaRPr lang="en-US" dirty="0"/>
          </a:p>
        </p:txBody>
      </p:sp>
      <p:sp>
        <p:nvSpPr>
          <p:cNvPr id="2" name="Slide Number Placeholder 1"/>
          <p:cNvSpPr>
            <a:spLocks noGrp="1"/>
          </p:cNvSpPr>
          <p:nvPr>
            <p:ph type="sldNum" sz="quarter" idx="12"/>
          </p:nvPr>
        </p:nvSpPr>
        <p:spPr/>
        <p:txBody>
          <a:bodyPr/>
          <a:lstStyle/>
          <a:p>
            <a:fld id="{2A845A16-6EBC-7547-AE5A-9F27E0161F19}" type="slidenum">
              <a:rPr lang="en-US" smtClean="0"/>
              <a:t>26</a:t>
            </a:fld>
            <a:endParaRPr lang="en-US" dirty="0"/>
          </a:p>
        </p:txBody>
      </p:sp>
      <p:sp>
        <p:nvSpPr>
          <p:cNvPr id="6" name="Title 5"/>
          <p:cNvSpPr>
            <a:spLocks noGrp="1"/>
          </p:cNvSpPr>
          <p:nvPr>
            <p:ph type="title"/>
          </p:nvPr>
        </p:nvSpPr>
        <p:spPr/>
        <p:txBody>
          <a:bodyPr/>
          <a:lstStyle/>
          <a:p>
            <a:r>
              <a:rPr lang="en-US" dirty="0" smtClean="0"/>
              <a:t>Issues </a:t>
            </a:r>
            <a:r>
              <a:rPr lang="en-US" dirty="0" smtClean="0"/>
              <a:t>along the way</a:t>
            </a:r>
            <a:endParaRPr lang="en-US" dirty="0"/>
          </a:p>
        </p:txBody>
      </p:sp>
    </p:spTree>
    <p:extLst>
      <p:ext uri="{BB962C8B-B14F-4D97-AF65-F5344CB8AC3E}">
        <p14:creationId xmlns:p14="http://schemas.microsoft.com/office/powerpoint/2010/main" val="3500646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tIns="182880"/>
          <a:lstStyle/>
          <a:p>
            <a:pPr>
              <a:spcAft>
                <a:spcPts val="1800"/>
              </a:spcAft>
            </a:pPr>
            <a:r>
              <a:rPr lang="en-US" sz="2400" dirty="0" smtClean="0">
                <a:solidFill>
                  <a:schemeClr val="accent1"/>
                </a:solidFill>
              </a:rPr>
              <a:t>The victim passed away 2 years to the day that he signed the deed to his home.</a:t>
            </a:r>
          </a:p>
          <a:p>
            <a:pPr>
              <a:spcAft>
                <a:spcPts val="1800"/>
              </a:spcAft>
            </a:pPr>
            <a:r>
              <a:rPr lang="en-US" sz="2400" dirty="0" smtClean="0">
                <a:solidFill>
                  <a:schemeClr val="accent1"/>
                </a:solidFill>
              </a:rPr>
              <a:t>The jury trial lasted 3 weeks.</a:t>
            </a:r>
          </a:p>
          <a:p>
            <a:pPr>
              <a:spcAft>
                <a:spcPts val="1800"/>
              </a:spcAft>
            </a:pPr>
            <a:r>
              <a:rPr lang="en-US" sz="2400" dirty="0" smtClean="0">
                <a:solidFill>
                  <a:schemeClr val="accent1"/>
                </a:solidFill>
              </a:rPr>
              <a:t>Several witnesses testified: investigators, nurses, representatives from Aging and Adult Services, a neuropsychologist, the notary public, and an expert geriatrician.</a:t>
            </a:r>
          </a:p>
        </p:txBody>
      </p:sp>
      <p:sp>
        <p:nvSpPr>
          <p:cNvPr id="4" name="Slide Number Placeholder 3"/>
          <p:cNvSpPr>
            <a:spLocks noGrp="1"/>
          </p:cNvSpPr>
          <p:nvPr>
            <p:ph type="sldNum" sz="quarter" idx="12"/>
          </p:nvPr>
        </p:nvSpPr>
        <p:spPr/>
        <p:txBody>
          <a:bodyPr/>
          <a:lstStyle/>
          <a:p>
            <a:fld id="{2A845A16-6EBC-7547-AE5A-9F27E0161F19}" type="slidenum">
              <a:rPr lang="en-US" smtClean="0"/>
              <a:t>27</a:t>
            </a:fld>
            <a:endParaRPr lang="en-US" dirty="0"/>
          </a:p>
        </p:txBody>
      </p:sp>
      <p:sp>
        <p:nvSpPr>
          <p:cNvPr id="2" name="Title 1"/>
          <p:cNvSpPr>
            <a:spLocks noGrp="1"/>
          </p:cNvSpPr>
          <p:nvPr>
            <p:ph type="title"/>
          </p:nvPr>
        </p:nvSpPr>
        <p:spPr/>
        <p:txBody>
          <a:bodyPr/>
          <a:lstStyle/>
          <a:p>
            <a:r>
              <a:rPr lang="en-US" b="1" dirty="0" smtClean="0"/>
              <a:t>Edapt success story: the trial </a:t>
            </a:r>
            <a:endParaRPr lang="en-US" b="1" dirty="0"/>
          </a:p>
        </p:txBody>
      </p:sp>
    </p:spTree>
    <p:extLst>
      <p:ext uri="{BB962C8B-B14F-4D97-AF65-F5344CB8AC3E}">
        <p14:creationId xmlns:p14="http://schemas.microsoft.com/office/powerpoint/2010/main" val="548093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0493" y="974098"/>
            <a:ext cx="7309962" cy="4563817"/>
          </a:xfrm>
        </p:spPr>
        <p:txBody>
          <a:bodyPr tIns="182880"/>
          <a:lstStyle/>
          <a:p>
            <a:pPr marL="0" indent="0">
              <a:buNone/>
            </a:pPr>
            <a:r>
              <a:rPr lang="en-US" sz="2400" dirty="0">
                <a:solidFill>
                  <a:schemeClr val="accent1"/>
                </a:solidFill>
                <a:cs typeface="Arial" panose="020B0604020202020204" pitchFamily="34" charset="0"/>
              </a:rPr>
              <a:t>After a little less than 1 day of deliberations, the jury found the defendant guilty of both felony counts: </a:t>
            </a:r>
          </a:p>
          <a:p>
            <a:endParaRPr lang="en-US" sz="2400" dirty="0">
              <a:solidFill>
                <a:schemeClr val="accent1"/>
              </a:solidFill>
              <a:cs typeface="Arial" panose="020B0604020202020204" pitchFamily="34" charset="0"/>
            </a:endParaRPr>
          </a:p>
          <a:p>
            <a:pPr marL="742950" indent="-742950">
              <a:buAutoNum type="arabicPeriod"/>
            </a:pPr>
            <a:r>
              <a:rPr lang="en-US" sz="2400" dirty="0">
                <a:solidFill>
                  <a:schemeClr val="accent1"/>
                </a:solidFill>
                <a:cs typeface="Arial" panose="020B0604020202020204" pitchFamily="34" charset="0"/>
              </a:rPr>
              <a:t>Theft from an </a:t>
            </a:r>
            <a:r>
              <a:rPr lang="en-US" sz="2400" dirty="0" smtClean="0">
                <a:solidFill>
                  <a:schemeClr val="accent1"/>
                </a:solidFill>
                <a:cs typeface="Arial" panose="020B0604020202020204" pitchFamily="34" charset="0"/>
              </a:rPr>
              <a:t>Elder</a:t>
            </a:r>
            <a:endParaRPr lang="en-US" sz="2400" dirty="0">
              <a:solidFill>
                <a:schemeClr val="accent1"/>
              </a:solidFill>
              <a:cs typeface="Arial" panose="020B0604020202020204" pitchFamily="34" charset="0"/>
            </a:endParaRPr>
          </a:p>
          <a:p>
            <a:pPr marL="742950" indent="-742950">
              <a:buAutoNum type="arabicPeriod"/>
            </a:pPr>
            <a:r>
              <a:rPr lang="en-US" sz="2400" dirty="0">
                <a:solidFill>
                  <a:schemeClr val="accent1"/>
                </a:solidFill>
                <a:cs typeface="Arial" panose="020B0604020202020204" pitchFamily="34" charset="0"/>
              </a:rPr>
              <a:t>Filing of a False Document</a:t>
            </a:r>
          </a:p>
        </p:txBody>
      </p:sp>
      <p:sp>
        <p:nvSpPr>
          <p:cNvPr id="4" name="Slide Number Placeholder 3"/>
          <p:cNvSpPr>
            <a:spLocks noGrp="1"/>
          </p:cNvSpPr>
          <p:nvPr>
            <p:ph type="sldNum" sz="quarter" idx="12"/>
          </p:nvPr>
        </p:nvSpPr>
        <p:spPr/>
        <p:txBody>
          <a:bodyPr/>
          <a:lstStyle/>
          <a:p>
            <a:fld id="{2A845A16-6EBC-7547-AE5A-9F27E0161F19}" type="slidenum">
              <a:rPr lang="en-US" smtClean="0"/>
              <a:t>28</a:t>
            </a:fld>
            <a:endParaRPr lang="en-US" dirty="0"/>
          </a:p>
        </p:txBody>
      </p:sp>
      <p:sp>
        <p:nvSpPr>
          <p:cNvPr id="2" name="Title 1"/>
          <p:cNvSpPr>
            <a:spLocks noGrp="1"/>
          </p:cNvSpPr>
          <p:nvPr>
            <p:ph type="title"/>
          </p:nvPr>
        </p:nvSpPr>
        <p:spPr/>
        <p:txBody>
          <a:bodyPr/>
          <a:lstStyle/>
          <a:p>
            <a:r>
              <a:rPr lang="en-US" b="1" dirty="0" smtClean="0"/>
              <a:t>Edapt success </a:t>
            </a:r>
            <a:r>
              <a:rPr lang="en-US" b="1" dirty="0" smtClean="0"/>
              <a:t>story: outcome </a:t>
            </a:r>
            <a:endParaRPr lang="en-US" b="1" dirty="0"/>
          </a:p>
        </p:txBody>
      </p:sp>
    </p:spTree>
    <p:extLst>
      <p:ext uri="{BB962C8B-B14F-4D97-AF65-F5344CB8AC3E}">
        <p14:creationId xmlns:p14="http://schemas.microsoft.com/office/powerpoint/2010/main" val="1386332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800"/>
              </a:spcAft>
            </a:pPr>
            <a:r>
              <a:rPr lang="en-US" sz="2400" dirty="0" smtClean="0">
                <a:solidFill>
                  <a:schemeClr val="accent1"/>
                </a:solidFill>
              </a:rPr>
              <a:t>Collaboration with different agencies and involved parties is </a:t>
            </a:r>
            <a:r>
              <a:rPr lang="en-US" sz="2400" u="sng" dirty="0" smtClean="0">
                <a:solidFill>
                  <a:schemeClr val="accent1"/>
                </a:solidFill>
              </a:rPr>
              <a:t>critical</a:t>
            </a:r>
            <a:r>
              <a:rPr lang="en-US" sz="2400" dirty="0" smtClean="0">
                <a:solidFill>
                  <a:schemeClr val="accent1"/>
                </a:solidFill>
              </a:rPr>
              <a:t> to more efficient, effective investigation and prosecution.</a:t>
            </a:r>
          </a:p>
          <a:p>
            <a:pPr>
              <a:spcAft>
                <a:spcPts val="1800"/>
              </a:spcAft>
            </a:pPr>
            <a:r>
              <a:rPr lang="en-US" sz="2400" dirty="0" smtClean="0">
                <a:solidFill>
                  <a:schemeClr val="accent1"/>
                </a:solidFill>
              </a:rPr>
              <a:t>Remember: We all want our elderly population to be free from abuse. We are on the same team. </a:t>
            </a:r>
          </a:p>
          <a:p>
            <a:pPr>
              <a:spcAft>
                <a:spcPts val="1800"/>
              </a:spcAft>
            </a:pPr>
            <a:r>
              <a:rPr lang="en-US" sz="2400" dirty="0" smtClean="0">
                <a:solidFill>
                  <a:schemeClr val="accent1"/>
                </a:solidFill>
              </a:rPr>
              <a:t>Do not be discouraged from calling or contacting the prosecutor. </a:t>
            </a:r>
          </a:p>
          <a:p>
            <a:endParaRPr lang="en-US" sz="2800" dirty="0" smtClean="0">
              <a:solidFill>
                <a:schemeClr val="accent1"/>
              </a:solidFill>
            </a:endParaRPr>
          </a:p>
          <a:p>
            <a:endParaRPr lang="en-US" sz="2800" dirty="0" smtClean="0">
              <a:solidFill>
                <a:schemeClr val="accent1"/>
              </a:solidFill>
            </a:endParaRPr>
          </a:p>
          <a:p>
            <a:pPr marL="285750" indent="-285750">
              <a:buFont typeface="Arial" panose="020B0604020202020204" pitchFamily="34" charset="0"/>
              <a:buChar char="•"/>
            </a:pPr>
            <a:endParaRPr lang="en-US" sz="2800" dirty="0" smtClean="0">
              <a:solidFill>
                <a:schemeClr val="accent1"/>
              </a:solidFill>
            </a:endParaRPr>
          </a:p>
          <a:p>
            <a:pPr marL="285750" indent="-285750">
              <a:buFont typeface="Arial" panose="020B0604020202020204" pitchFamily="34" charset="0"/>
              <a:buChar char="•"/>
            </a:pPr>
            <a:endParaRPr lang="en-US" sz="2800" dirty="0" smtClean="0">
              <a:solidFill>
                <a:schemeClr val="accent1"/>
              </a:solidFill>
            </a:endParaRPr>
          </a:p>
          <a:p>
            <a:pPr marL="285750" indent="-285750">
              <a:buFont typeface="Arial" panose="020B0604020202020204" pitchFamily="34" charset="0"/>
              <a:buChar char="•"/>
            </a:pPr>
            <a:endParaRPr lang="en-US" sz="2800" dirty="0" smtClean="0">
              <a:solidFill>
                <a:schemeClr val="accent1"/>
              </a:solidFill>
            </a:endParaRPr>
          </a:p>
          <a:p>
            <a:pPr marL="285750" indent="-285750">
              <a:buFont typeface="Arial" panose="020B0604020202020204" pitchFamily="34" charset="0"/>
              <a:buChar char="•"/>
            </a:pPr>
            <a:endParaRPr lang="en-US" sz="2800" dirty="0">
              <a:solidFill>
                <a:schemeClr val="accent1"/>
              </a:solidFill>
            </a:endParaRPr>
          </a:p>
        </p:txBody>
      </p:sp>
      <p:sp>
        <p:nvSpPr>
          <p:cNvPr id="4" name="Slide Number Placeholder 3"/>
          <p:cNvSpPr>
            <a:spLocks noGrp="1"/>
          </p:cNvSpPr>
          <p:nvPr>
            <p:ph type="sldNum" sz="quarter" idx="12"/>
          </p:nvPr>
        </p:nvSpPr>
        <p:spPr/>
        <p:txBody>
          <a:bodyPr/>
          <a:lstStyle/>
          <a:p>
            <a:fld id="{2A845A16-6EBC-7547-AE5A-9F27E0161F19}" type="slidenum">
              <a:rPr lang="en-US" smtClean="0"/>
              <a:t>29</a:t>
            </a:fld>
            <a:endParaRPr lang="en-US" dirty="0"/>
          </a:p>
        </p:txBody>
      </p:sp>
      <p:sp>
        <p:nvSpPr>
          <p:cNvPr id="2" name="Title 1"/>
          <p:cNvSpPr>
            <a:spLocks noGrp="1"/>
          </p:cNvSpPr>
          <p:nvPr>
            <p:ph type="title"/>
          </p:nvPr>
        </p:nvSpPr>
        <p:spPr/>
        <p:txBody>
          <a:bodyPr/>
          <a:lstStyle/>
          <a:p>
            <a:r>
              <a:rPr lang="en-US" dirty="0" smtClean="0"/>
              <a:t>Some important lessons</a:t>
            </a:r>
            <a:endParaRPr lang="en-US" dirty="0"/>
          </a:p>
        </p:txBody>
      </p:sp>
    </p:spTree>
    <p:extLst>
      <p:ext uri="{BB962C8B-B14F-4D97-AF65-F5344CB8AC3E}">
        <p14:creationId xmlns:p14="http://schemas.microsoft.com/office/powerpoint/2010/main" val="25235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a:lstStyle/>
          <a:p>
            <a:r>
              <a:rPr lang="en-US" dirty="0"/>
              <a:t>Elder Justice Initiative</a:t>
            </a:r>
          </a:p>
        </p:txBody>
      </p:sp>
      <p:sp>
        <p:nvSpPr>
          <p:cNvPr id="7" name="Content Placeholder 6"/>
          <p:cNvSpPr>
            <a:spLocks noGrp="1"/>
          </p:cNvSpPr>
          <p:nvPr>
            <p:ph idx="1"/>
          </p:nvPr>
        </p:nvSpPr>
        <p:spPr>
          <a:xfrm>
            <a:off x="914400" y="948903"/>
            <a:ext cx="7315200" cy="4799922"/>
          </a:xfrm>
        </p:spPr>
        <p:txBody>
          <a:bodyPr tIns="0" bIns="0" anchor="ctr" anchorCtr="0"/>
          <a:lstStyle/>
          <a:p>
            <a:r>
              <a:rPr lang="en-US" sz="2200" dirty="0"/>
              <a:t>The </a:t>
            </a:r>
            <a:r>
              <a:rPr lang="en-US" sz="2200" b="1" dirty="0">
                <a:solidFill>
                  <a:schemeClr val="tx2"/>
                </a:solidFill>
              </a:rPr>
              <a:t>mission</a:t>
            </a:r>
            <a:r>
              <a:rPr lang="en-US" sz="2200" dirty="0"/>
              <a:t> is to support and coordinate the Department of Justice’s enforcement and programmatic efforts to combat elder abuse, neglect, and financial fraud and scams that target older adults.</a:t>
            </a:r>
            <a:br>
              <a:rPr lang="en-US" sz="2200" dirty="0"/>
            </a:br>
            <a:endParaRPr lang="en-US" sz="2200" dirty="0"/>
          </a:p>
          <a:p>
            <a:r>
              <a:rPr lang="en-US" sz="2200" dirty="0"/>
              <a:t>The Initiative does so by</a:t>
            </a:r>
            <a:r>
              <a:rPr lang="en-US" sz="2200" dirty="0">
                <a:latin typeface="Times New Roman" panose="02020603050405020304" pitchFamily="18" charset="0"/>
                <a:cs typeface="Times New Roman" panose="02020603050405020304" pitchFamily="18" charset="0"/>
              </a:rPr>
              <a:t>—</a:t>
            </a:r>
          </a:p>
          <a:p>
            <a:pPr marL="548640" lvl="3" indent="-274320">
              <a:lnSpc>
                <a:spcPct val="100000"/>
              </a:lnSpc>
              <a:spcBef>
                <a:spcPts val="0"/>
              </a:spcBef>
              <a:spcAft>
                <a:spcPts val="600"/>
              </a:spcAft>
              <a:buClr>
                <a:schemeClr val="accent3"/>
              </a:buClr>
              <a:buFont typeface="Lucida Grande"/>
              <a:buChar char="‣"/>
            </a:pPr>
            <a:r>
              <a:rPr lang="en-US" sz="2200" dirty="0"/>
              <a:t>Promoting justice for older adults.</a:t>
            </a:r>
          </a:p>
          <a:p>
            <a:pPr marL="548640" lvl="3" indent="-274320">
              <a:lnSpc>
                <a:spcPct val="100000"/>
              </a:lnSpc>
              <a:spcBef>
                <a:spcPts val="0"/>
              </a:spcBef>
              <a:spcAft>
                <a:spcPts val="600"/>
              </a:spcAft>
              <a:buClr>
                <a:schemeClr val="accent3"/>
              </a:buClr>
              <a:buFont typeface="Lucida Grande"/>
              <a:buChar char="‣"/>
            </a:pPr>
            <a:r>
              <a:rPr lang="en-US" sz="2200" dirty="0"/>
              <a:t>Helping older victims and their families.</a:t>
            </a:r>
          </a:p>
          <a:p>
            <a:pPr marL="548640" lvl="3" indent="-274320">
              <a:lnSpc>
                <a:spcPct val="100000"/>
              </a:lnSpc>
              <a:spcBef>
                <a:spcPts val="0"/>
              </a:spcBef>
              <a:spcAft>
                <a:spcPts val="600"/>
              </a:spcAft>
              <a:buClr>
                <a:schemeClr val="accent3"/>
              </a:buClr>
              <a:buFont typeface="Lucida Grande"/>
              <a:buChar char="‣"/>
            </a:pPr>
            <a:r>
              <a:rPr lang="en-US" sz="2200" dirty="0"/>
              <a:t>Enhancing state and local efforts through training and resources.</a:t>
            </a:r>
          </a:p>
          <a:p>
            <a:pPr marL="548640" lvl="3" indent="-274320">
              <a:lnSpc>
                <a:spcPct val="100000"/>
              </a:lnSpc>
              <a:spcBef>
                <a:spcPts val="0"/>
              </a:spcBef>
              <a:spcAft>
                <a:spcPts val="600"/>
              </a:spcAft>
              <a:buClr>
                <a:schemeClr val="accent3"/>
              </a:buClr>
              <a:buFont typeface="Lucida Grande"/>
              <a:buChar char="‣"/>
            </a:pPr>
            <a:r>
              <a:rPr lang="en-US" sz="2200" dirty="0"/>
              <a:t>Supporting research to improve elder abuse policy and practice.</a:t>
            </a:r>
          </a:p>
        </p:txBody>
      </p:sp>
      <p:sp>
        <p:nvSpPr>
          <p:cNvPr id="13" name="Slide Number Placeholder 12"/>
          <p:cNvSpPr>
            <a:spLocks noGrp="1"/>
          </p:cNvSpPr>
          <p:nvPr>
            <p:ph type="sldNum" sz="quarter" idx="12"/>
          </p:nvPr>
        </p:nvSpPr>
        <p:spPr/>
        <p:txBody>
          <a:bodyPr/>
          <a:lstStyle/>
          <a:p>
            <a:fld id="{2A845A16-6EBC-7547-AE5A-9F27E0161F19}" type="slidenum">
              <a:rPr lang="en-US" smtClean="0"/>
              <a:t>3</a:t>
            </a:fld>
            <a:endParaRPr lang="en-US" dirty="0"/>
          </a:p>
        </p:txBody>
      </p:sp>
    </p:spTree>
    <p:extLst>
      <p:ext uri="{BB962C8B-B14F-4D97-AF65-F5344CB8AC3E}">
        <p14:creationId xmlns:p14="http://schemas.microsoft.com/office/powerpoint/2010/main" val="2535008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45623"/>
            <a:ext cx="7315200" cy="4836432"/>
          </a:xfrm>
        </p:spPr>
        <p:txBody>
          <a:bodyPr tIns="0" bIns="0" anchor="ctr" anchorCtr="0"/>
          <a:lstStyle/>
          <a:p>
            <a:pPr algn="ctr">
              <a:lnSpc>
                <a:spcPct val="100000"/>
              </a:lnSpc>
            </a:pPr>
            <a:r>
              <a:rPr lang="en-US" sz="5400" dirty="0" smtClean="0">
                <a:solidFill>
                  <a:schemeClr val="accent1"/>
                </a:solidFill>
                <a:latin typeface="+mn-lt"/>
              </a:rPr>
              <a:t>Thank you for the work you do to protect and serve our elderly communities. </a:t>
            </a:r>
            <a:endParaRPr lang="en-US" sz="5400" dirty="0">
              <a:solidFill>
                <a:schemeClr val="accent1"/>
              </a:solidFill>
              <a:latin typeface="+mn-lt"/>
            </a:endParaRPr>
          </a:p>
        </p:txBody>
      </p:sp>
      <p:sp>
        <p:nvSpPr>
          <p:cNvPr id="4" name="Slide Number Placeholder 3"/>
          <p:cNvSpPr>
            <a:spLocks noGrp="1"/>
          </p:cNvSpPr>
          <p:nvPr>
            <p:ph type="sldNum" sz="quarter" idx="12"/>
          </p:nvPr>
        </p:nvSpPr>
        <p:spPr/>
        <p:txBody>
          <a:bodyPr/>
          <a:lstStyle/>
          <a:p>
            <a:fld id="{2A845A16-6EBC-7547-AE5A-9F27E0161F19}" type="slidenum">
              <a:rPr lang="en-US" smtClean="0"/>
              <a:t>30</a:t>
            </a:fld>
            <a:endParaRPr lang="en-US" dirty="0"/>
          </a:p>
        </p:txBody>
      </p:sp>
    </p:spTree>
    <p:extLst>
      <p:ext uri="{BB962C8B-B14F-4D97-AF65-F5344CB8AC3E}">
        <p14:creationId xmlns:p14="http://schemas.microsoft.com/office/powerpoint/2010/main" val="4148887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57200"/>
            <a:ext cx="7315200" cy="461963"/>
          </a:xfrm>
        </p:spPr>
        <p:txBody>
          <a:bodyPr/>
          <a:lstStyle/>
          <a:p>
            <a:pPr eaLnBrk="1" fontAlgn="auto" hangingPunct="1">
              <a:buFont typeface="Arial"/>
              <a:buNone/>
              <a:defRPr/>
            </a:pPr>
            <a:r>
              <a:rPr lang="en-US" sz="2000" b="1" dirty="0"/>
              <a:t>Q&amp;A</a:t>
            </a:r>
          </a:p>
        </p:txBody>
      </p:sp>
      <p:sp>
        <p:nvSpPr>
          <p:cNvPr id="89091" name="Slide Number Placeholder 3"/>
          <p:cNvSpPr>
            <a:spLocks noGrp="1"/>
          </p:cNvSpPr>
          <p:nvPr>
            <p:ph type="sldNum" sz="quarter" idx="4294967295"/>
          </p:nvPr>
        </p:nvSpPr>
        <p:spPr bwMode="auto">
          <a:xfrm>
            <a:off x="8412163" y="6354763"/>
            <a:ext cx="274637"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04B4C87-B9C3-4154-AF25-78BC6AD2F995}" type="slidenum">
              <a:rPr lang="en-US" altLang="en-US" sz="1000" smtClean="0">
                <a:solidFill>
                  <a:srgbClr val="FFFFFF"/>
                </a:solidFill>
                <a:cs typeface="Times New Roman" panose="02020603050405020304" pitchFamily="18" charset="0"/>
              </a:rPr>
              <a:pPr/>
              <a:t>31</a:t>
            </a:fld>
            <a:endParaRPr lang="en-US" altLang="en-US" sz="1000" dirty="0" smtClean="0">
              <a:solidFill>
                <a:srgbClr val="FFFFFF"/>
              </a:solidFill>
              <a:cs typeface="Times New Roman" panose="02020603050405020304" pitchFamily="18" charset="0"/>
            </a:endParaRPr>
          </a:p>
        </p:txBody>
      </p:sp>
      <p:pic>
        <p:nvPicPr>
          <p:cNvPr id="89092"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66" b="966"/>
          <a:stretch>
            <a:fillRect/>
          </a:stretch>
        </p:blipFill>
        <p:spPr bwMode="auto">
          <a:xfrm>
            <a:off x="0" y="0"/>
            <a:ext cx="9144000" cy="5799138"/>
          </a:xfrm>
        </p:spPr>
      </p:pic>
    </p:spTree>
    <p:extLst>
      <p:ext uri="{BB962C8B-B14F-4D97-AF65-F5344CB8AC3E}">
        <p14:creationId xmlns:p14="http://schemas.microsoft.com/office/powerpoint/2010/main" val="213186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112" y="457200"/>
            <a:ext cx="7644384" cy="474155"/>
          </a:xfrm>
        </p:spPr>
        <p:txBody>
          <a:bodyPr/>
          <a:lstStyle/>
          <a:p>
            <a:r>
              <a:rPr lang="en-US" dirty="0"/>
              <a:t>Contact the MDT TAC</a:t>
            </a:r>
          </a:p>
        </p:txBody>
      </p:sp>
      <p:sp>
        <p:nvSpPr>
          <p:cNvPr id="4" name="Slide Number Placeholder 3"/>
          <p:cNvSpPr>
            <a:spLocks noGrp="1"/>
          </p:cNvSpPr>
          <p:nvPr>
            <p:ph type="sldNum" sz="quarter" idx="12"/>
          </p:nvPr>
        </p:nvSpPr>
        <p:spPr/>
        <p:txBody>
          <a:bodyPr/>
          <a:lstStyle/>
          <a:p>
            <a:fld id="{2A845A16-6EBC-7547-AE5A-9F27E0161F19}" type="slidenum">
              <a:rPr lang="en-US" smtClean="0"/>
              <a:t>32</a:t>
            </a:fld>
            <a:endParaRPr lang="en-US" dirty="0"/>
          </a:p>
        </p:txBody>
      </p:sp>
      <p:sp>
        <p:nvSpPr>
          <p:cNvPr id="7" name="Text Placeholder 6"/>
          <p:cNvSpPr>
            <a:spLocks noGrp="1"/>
          </p:cNvSpPr>
          <p:nvPr>
            <p:ph type="body" sz="quarter" idx="13"/>
          </p:nvPr>
        </p:nvSpPr>
        <p:spPr>
          <a:xfrm>
            <a:off x="731520" y="931355"/>
            <a:ext cx="7955280" cy="4800600"/>
          </a:xfrm>
        </p:spPr>
        <p:txBody>
          <a:bodyPr tIns="0" rIns="0" bIns="0" anchor="ctr" anchorCtr="0"/>
          <a:lstStyle/>
          <a:p>
            <a:pPr marL="0" indent="0" algn="ctr">
              <a:buNone/>
            </a:pPr>
            <a:r>
              <a:rPr lang="en-US" sz="2800" dirty="0"/>
              <a:t>For consultation referrals or to collaborate, contact:</a:t>
            </a:r>
          </a:p>
          <a:p>
            <a:pPr marL="0" indent="0" algn="ctr">
              <a:buNone/>
            </a:pPr>
            <a:r>
              <a:rPr lang="en-US" sz="2800" dirty="0"/>
              <a:t>Talitha Guinn-Shaver</a:t>
            </a:r>
          </a:p>
          <a:p>
            <a:pPr marL="0" indent="0" algn="ctr">
              <a:buNone/>
            </a:pPr>
            <a:r>
              <a:rPr lang="en-US" sz="2800" dirty="0" smtClean="0"/>
              <a:t>202</a:t>
            </a:r>
            <a:r>
              <a:rPr lang="en-US" sz="2800" dirty="0" smtClean="0">
                <a:latin typeface="Times New Roman" panose="02020603050405020304" pitchFamily="18" charset="0"/>
                <a:cs typeface="Times New Roman" panose="02020603050405020304" pitchFamily="18" charset="0"/>
              </a:rPr>
              <a:t>–</a:t>
            </a:r>
            <a:r>
              <a:rPr lang="en-US" sz="2800" dirty="0" smtClean="0"/>
              <a:t>598</a:t>
            </a:r>
            <a:r>
              <a:rPr lang="en-US" sz="2800" dirty="0">
                <a:latin typeface="Times New Roman" panose="02020603050405020304" pitchFamily="18" charset="0"/>
                <a:cs typeface="Times New Roman" panose="02020603050405020304" pitchFamily="18" charset="0"/>
              </a:rPr>
              <a:t>–</a:t>
            </a:r>
            <a:r>
              <a:rPr lang="en-US" sz="2800" dirty="0" smtClean="0"/>
              <a:t>0292</a:t>
            </a:r>
            <a:endParaRPr lang="en-US" sz="2800" dirty="0"/>
          </a:p>
          <a:p>
            <a:pPr marL="0" indent="0" algn="ctr">
              <a:buNone/>
            </a:pPr>
            <a:r>
              <a:rPr lang="en-US" sz="2800" dirty="0"/>
              <a:t>t</a:t>
            </a:r>
            <a:r>
              <a:rPr lang="en-US" sz="2800" dirty="0" smtClean="0"/>
              <a:t>alitha.j.guinn-shaver@usdoj.gov</a:t>
            </a:r>
            <a:endParaRPr lang="en-US" sz="2800" dirty="0"/>
          </a:p>
          <a:p>
            <a:endParaRPr lang="en-US" dirty="0">
              <a:solidFill>
                <a:srgbClr val="636261"/>
              </a:solidFill>
            </a:endParaRPr>
          </a:p>
        </p:txBody>
      </p:sp>
    </p:spTree>
    <p:extLst>
      <p:ext uri="{BB962C8B-B14F-4D97-AF65-F5344CB8AC3E}">
        <p14:creationId xmlns:p14="http://schemas.microsoft.com/office/powerpoint/2010/main" val="3695360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14400" y="573088"/>
            <a:ext cx="7315200" cy="346075"/>
          </a:xfrm>
        </p:spPr>
        <p:txBody>
          <a:bodyPr/>
          <a:lstStyle/>
          <a:p>
            <a:pPr eaLnBrk="1" fontAlgn="auto" hangingPunct="1">
              <a:buFont typeface="Arial"/>
              <a:buNone/>
              <a:defRPr/>
            </a:pPr>
            <a:r>
              <a:rPr lang="en-US" dirty="0"/>
              <a:t>www.elderjustice.gov</a:t>
            </a:r>
          </a:p>
        </p:txBody>
      </p:sp>
      <p:sp>
        <p:nvSpPr>
          <p:cNvPr id="91139" name="Slide Number Placeholder 5"/>
          <p:cNvSpPr>
            <a:spLocks noGrp="1" noChangeAspect="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7FF40E6B-60AB-428A-9454-05414C1758BB}" type="slidenum">
              <a:rPr lang="en-US" altLang="en-US" sz="1000" smtClean="0">
                <a:solidFill>
                  <a:srgbClr val="FFFFFF"/>
                </a:solidFill>
                <a:cs typeface="Times New Roman" panose="02020603050405020304" pitchFamily="18" charset="0"/>
              </a:rPr>
              <a:pPr/>
              <a:t>33</a:t>
            </a:fld>
            <a:endParaRPr lang="en-US" altLang="en-US" sz="1000" dirty="0" smtClean="0">
              <a:solidFill>
                <a:srgbClr val="FFFFFF"/>
              </a:solidFill>
              <a:cs typeface="Times New Roman" panose="02020603050405020304" pitchFamily="18" charset="0"/>
            </a:endParaRPr>
          </a:p>
        </p:txBody>
      </p:sp>
      <p:sp>
        <p:nvSpPr>
          <p:cNvPr id="11" name="Title 10"/>
          <p:cNvSpPr>
            <a:spLocks noGrp="1"/>
          </p:cNvSpPr>
          <p:nvPr>
            <p:ph type="title"/>
          </p:nvPr>
        </p:nvSpPr>
        <p:spPr>
          <a:xfrm>
            <a:off x="914400" y="1055688"/>
            <a:ext cx="7315200" cy="1951037"/>
          </a:xfrm>
        </p:spPr>
        <p:txBody>
          <a:bodyPr/>
          <a:lstStyle/>
          <a:p>
            <a:pPr eaLnBrk="1" fontAlgn="auto" hangingPunct="1">
              <a:spcAft>
                <a:spcPts val="0"/>
              </a:spcAft>
              <a:defRPr/>
            </a:pPr>
            <a:r>
              <a:rPr lang="en-US" sz="4800" dirty="0">
                <a:solidFill>
                  <a:schemeClr val="bg1"/>
                </a:solidFill>
              </a:rPr>
              <a:t>Questions &amp; suggestions</a:t>
            </a:r>
            <a:endParaRPr lang="en-US" sz="4800" dirty="0"/>
          </a:p>
        </p:txBody>
      </p:sp>
      <p:sp>
        <p:nvSpPr>
          <p:cNvPr id="9" name="Text Placeholder 6"/>
          <p:cNvSpPr txBox="1">
            <a:spLocks/>
          </p:cNvSpPr>
          <p:nvPr/>
        </p:nvSpPr>
        <p:spPr>
          <a:xfrm>
            <a:off x="914400" y="3252788"/>
            <a:ext cx="7315200" cy="2530475"/>
          </a:xfrm>
          <a:prstGeom prst="rect">
            <a:avLst/>
          </a:prstGeom>
        </p:spPr>
        <p:txBody>
          <a:bodyPr/>
          <a:lst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solidFill>
                  <a:srgbClr val="FFFFFF"/>
                </a:solidFill>
              </a:rPr>
              <a:t>can be emailed to</a:t>
            </a:r>
          </a:p>
          <a:p>
            <a:pPr>
              <a:defRPr/>
            </a:pPr>
            <a:r>
              <a:rPr lang="en-US" sz="2800" b="1" dirty="0">
                <a:solidFill>
                  <a:srgbClr val="FFFFFF"/>
                </a:solidFill>
              </a:rPr>
              <a:t>elder.justice@usdoj.gov</a:t>
            </a:r>
          </a:p>
          <a:p>
            <a:pPr>
              <a:defRPr/>
            </a:pPr>
            <a:endParaRPr lang="en-US" sz="2400" dirty="0">
              <a:solidFill>
                <a:srgbClr val="FFFFFF"/>
              </a:solidFill>
            </a:endParaRPr>
          </a:p>
          <a:p>
            <a:pPr>
              <a:defRPr/>
            </a:pPr>
            <a:endParaRPr lang="en-US" sz="2400" dirty="0">
              <a:solidFill>
                <a:srgbClr val="FFFFFF"/>
              </a:solidFill>
            </a:endParaRPr>
          </a:p>
        </p:txBody>
      </p:sp>
    </p:spTree>
    <p:extLst>
      <p:ext uri="{BB962C8B-B14F-4D97-AF65-F5344CB8AC3E}">
        <p14:creationId xmlns:p14="http://schemas.microsoft.com/office/powerpoint/2010/main" val="2268556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3541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648E900-773B-8F4C-92F5-1411015A5CA6}"/>
              </a:ext>
            </a:extLst>
          </p:cNvPr>
          <p:cNvSpPr>
            <a:spLocks noGrp="1"/>
          </p:cNvSpPr>
          <p:nvPr>
            <p:ph type="sldNum" sz="quarter" idx="4294967295"/>
          </p:nvPr>
        </p:nvSpPr>
        <p:spPr>
          <a:xfrm>
            <a:off x="8412480" y="6355080"/>
            <a:ext cx="274320" cy="274320"/>
          </a:xfrm>
          <a:prstGeom prst="rect">
            <a:avLst/>
          </a:prstGeom>
        </p:spPr>
        <p:txBody>
          <a:bodyPr/>
          <a:lstStyle/>
          <a:p>
            <a:fld id="{2A845A16-6EBC-7547-AE5A-9F27E0161F19}" type="slidenum">
              <a:rPr lang="en-US" smtClean="0">
                <a:solidFill>
                  <a:srgbClr val="FFFFFF"/>
                </a:solidFill>
              </a:rPr>
              <a:pPr/>
              <a:t>4</a:t>
            </a:fld>
            <a:endParaRPr lang="en-US" dirty="0">
              <a:solidFill>
                <a:srgbClr val="FFFFFF"/>
              </a:solidFill>
            </a:endParaRPr>
          </a:p>
        </p:txBody>
      </p:sp>
      <p:sp>
        <p:nvSpPr>
          <p:cNvPr id="3" name="Title 2">
            <a:extLst>
              <a:ext uri="{FF2B5EF4-FFF2-40B4-BE49-F238E27FC236}">
                <a16:creationId xmlns:a16="http://schemas.microsoft.com/office/drawing/2014/main" xmlns="" id="{4767F6D3-117E-344F-822F-024E4C6D4487}"/>
              </a:ext>
            </a:extLst>
          </p:cNvPr>
          <p:cNvSpPr>
            <a:spLocks noGrp="1"/>
          </p:cNvSpPr>
          <p:nvPr>
            <p:ph type="title"/>
          </p:nvPr>
        </p:nvSpPr>
        <p:spPr/>
        <p:txBody>
          <a:bodyPr/>
          <a:lstStyle/>
          <a:p>
            <a:r>
              <a:rPr lang="en-US" dirty="0"/>
              <a:t>Elderjustice.gov</a:t>
            </a:r>
          </a:p>
        </p:txBody>
      </p:sp>
      <p:sp>
        <p:nvSpPr>
          <p:cNvPr id="5" name="Content Placeholder 5">
            <a:extLst>
              <a:ext uri="{FF2B5EF4-FFF2-40B4-BE49-F238E27FC236}">
                <a16:creationId xmlns:a16="http://schemas.microsoft.com/office/drawing/2014/main" xmlns="" id="{FDDFABEE-64F5-8E47-BC9C-42E62BF4E451}"/>
              </a:ext>
            </a:extLst>
          </p:cNvPr>
          <p:cNvSpPr txBox="1">
            <a:spLocks/>
          </p:cNvSpPr>
          <p:nvPr/>
        </p:nvSpPr>
        <p:spPr>
          <a:xfrm>
            <a:off x="838782" y="1361111"/>
            <a:ext cx="7381674" cy="717603"/>
          </a:xfrm>
          <a:prstGeom prst="rect">
            <a:avLst/>
          </a:prstGeom>
        </p:spPr>
        <p:txBody>
          <a:bodyPr/>
          <a:lst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640"/>
              </a:lnSpc>
            </a:pPr>
            <a:r>
              <a:rPr lang="en-US" sz="1200" dirty="0">
                <a:solidFill>
                  <a:srgbClr val="0E0E28"/>
                </a:solidFill>
                <a:latin typeface="Times New Roman" panose="02020603050405020304" pitchFamily="18" charset="0"/>
                <a:cs typeface="Times New Roman" panose="02020603050405020304" pitchFamily="18" charset="0"/>
              </a:rPr>
              <a:t>The mission of the Elder Justice Initiative is to support and coordinate the Department’s enforcement and programmatic efforts to combat elder abuse, neglect, and financial fraud and scams that target our Nation’s seniors.</a:t>
            </a:r>
          </a:p>
        </p:txBody>
      </p:sp>
      <p:sp>
        <p:nvSpPr>
          <p:cNvPr id="37" name="Rectangle 36">
            <a:extLst>
              <a:ext uri="{FF2B5EF4-FFF2-40B4-BE49-F238E27FC236}">
                <a16:creationId xmlns:a16="http://schemas.microsoft.com/office/drawing/2014/main" xmlns="" id="{AC75E9A7-6150-0142-9633-0B6F18EE4FC9}"/>
              </a:ext>
            </a:extLst>
          </p:cNvPr>
          <p:cNvSpPr/>
          <p:nvPr/>
        </p:nvSpPr>
        <p:spPr>
          <a:xfrm>
            <a:off x="838781" y="1083275"/>
            <a:ext cx="6835324" cy="307777"/>
          </a:xfrm>
          <a:prstGeom prst="rect">
            <a:avLst/>
          </a:prstGeom>
        </p:spPr>
        <p:txBody>
          <a:bodyPr wrap="square">
            <a:spAutoFit/>
          </a:bodyPr>
          <a:lstStyle/>
          <a:p>
            <a:pPr defTabSz="457200"/>
            <a:r>
              <a:rPr lang="en-US" sz="1400" b="1" dirty="0" smtClean="0">
                <a:solidFill>
                  <a:srgbClr val="172A30"/>
                </a:solidFill>
                <a:latin typeface="Helvetica" pitchFamily="2" charset="0"/>
                <a:cs typeface="Times New Roman" panose="02020603050405020304" pitchFamily="18" charset="0"/>
              </a:rPr>
              <a:t>You’re </a:t>
            </a:r>
            <a:r>
              <a:rPr lang="en-US" sz="1400" b="1" dirty="0">
                <a:solidFill>
                  <a:srgbClr val="172A30"/>
                </a:solidFill>
                <a:latin typeface="Helvetica" pitchFamily="2" charset="0"/>
                <a:cs typeface="Times New Roman" panose="02020603050405020304" pitchFamily="18" charset="0"/>
              </a:rPr>
              <a:t>fighting elder abuse on the front lines. </a:t>
            </a:r>
            <a:r>
              <a:rPr lang="en-US" sz="1400" b="1" dirty="0" smtClean="0">
                <a:solidFill>
                  <a:srgbClr val="172A30"/>
                </a:solidFill>
                <a:latin typeface="Helvetica" pitchFamily="2" charset="0"/>
                <a:cs typeface="Times New Roman" panose="02020603050405020304" pitchFamily="18" charset="0"/>
              </a:rPr>
              <a:t>We’ve </a:t>
            </a:r>
            <a:r>
              <a:rPr lang="en-US" sz="1400" b="1" dirty="0">
                <a:solidFill>
                  <a:srgbClr val="172A30"/>
                </a:solidFill>
                <a:latin typeface="Helvetica" pitchFamily="2" charset="0"/>
                <a:cs typeface="Times New Roman" panose="02020603050405020304" pitchFamily="18" charset="0"/>
              </a:rPr>
              <a:t>got your back.</a:t>
            </a:r>
          </a:p>
        </p:txBody>
      </p:sp>
      <p:pic>
        <p:nvPicPr>
          <p:cNvPr id="28" name="Picture 27"/>
          <p:cNvPicPr>
            <a:picLocks noChangeAspect="1"/>
          </p:cNvPicPr>
          <p:nvPr/>
        </p:nvPicPr>
        <p:blipFill rotWithShape="1">
          <a:blip r:embed="rId3"/>
          <a:srcRect l="63908" t="34549" r="6306" b="23267"/>
          <a:stretch/>
        </p:blipFill>
        <p:spPr>
          <a:xfrm>
            <a:off x="742950" y="1957918"/>
            <a:ext cx="7658100" cy="3486150"/>
          </a:xfrm>
          <a:prstGeom prst="rect">
            <a:avLst/>
          </a:prstGeom>
        </p:spPr>
      </p:pic>
    </p:spTree>
    <p:extLst>
      <p:ext uri="{BB962C8B-B14F-4D97-AF65-F5344CB8AC3E}">
        <p14:creationId xmlns:p14="http://schemas.microsoft.com/office/powerpoint/2010/main" val="236352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474155"/>
          </a:xfrm>
        </p:spPr>
        <p:txBody>
          <a:bodyPr bIns="0"/>
          <a:lstStyle/>
          <a:p>
            <a:r>
              <a:rPr lang="en-US" dirty="0"/>
              <a:t>About the MDT TAC</a:t>
            </a:r>
          </a:p>
        </p:txBody>
      </p:sp>
      <p:sp>
        <p:nvSpPr>
          <p:cNvPr id="4" name="Slide Number Placeholder 3"/>
          <p:cNvSpPr>
            <a:spLocks noGrp="1"/>
          </p:cNvSpPr>
          <p:nvPr>
            <p:ph type="sldNum" sz="quarter" idx="12"/>
          </p:nvPr>
        </p:nvSpPr>
        <p:spPr/>
        <p:txBody>
          <a:bodyPr/>
          <a:lstStyle/>
          <a:p>
            <a:fld id="{2A845A16-6EBC-7547-AE5A-9F27E0161F19}" type="slidenum">
              <a:rPr lang="en-US" smtClean="0"/>
              <a:t>5</a:t>
            </a:fld>
            <a:endParaRPr lang="en-US" dirty="0"/>
          </a:p>
        </p:txBody>
      </p:sp>
      <p:sp>
        <p:nvSpPr>
          <p:cNvPr id="7" name="Text Placeholder 6"/>
          <p:cNvSpPr>
            <a:spLocks noGrp="1"/>
          </p:cNvSpPr>
          <p:nvPr>
            <p:ph type="body" sz="quarter" idx="13"/>
          </p:nvPr>
        </p:nvSpPr>
        <p:spPr>
          <a:xfrm>
            <a:off x="914400" y="982133"/>
            <a:ext cx="7498080" cy="4800600"/>
          </a:xfrm>
        </p:spPr>
        <p:txBody>
          <a:bodyPr/>
          <a:lstStyle/>
          <a:p>
            <a:r>
              <a:rPr lang="en-US" sz="2800" dirty="0"/>
              <a:t>A new project from the Elder Justice </a:t>
            </a:r>
            <a:r>
              <a:rPr lang="en-US" sz="2800" dirty="0" smtClean="0"/>
              <a:t>Initiative.</a:t>
            </a:r>
            <a:endParaRPr lang="en-US" sz="2800" dirty="0"/>
          </a:p>
          <a:p>
            <a:r>
              <a:rPr lang="en-US" sz="2800" dirty="0"/>
              <a:t>Our mission is to provide tools, resources, and individualized consultations to facilitate the expansion of elder abuse case review multidisciplinary teams across the Nation</a:t>
            </a:r>
            <a:r>
              <a:rPr lang="en-US" sz="2800" dirty="0" smtClean="0"/>
              <a:t>.</a:t>
            </a:r>
            <a:endParaRPr lang="en-US" sz="2800" dirty="0"/>
          </a:p>
          <a:p>
            <a:endParaRPr lang="en-US" dirty="0">
              <a:solidFill>
                <a:srgbClr val="636261"/>
              </a:solidFill>
            </a:endParaRPr>
          </a:p>
        </p:txBody>
      </p:sp>
    </p:spTree>
    <p:extLst>
      <p:ext uri="{BB962C8B-B14F-4D97-AF65-F5344CB8AC3E}">
        <p14:creationId xmlns:p14="http://schemas.microsoft.com/office/powerpoint/2010/main" val="657697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6338"/>
            <a:ext cx="7315200" cy="476347"/>
          </a:xfrm>
        </p:spPr>
        <p:txBody>
          <a:bodyPr/>
          <a:lstStyle/>
          <a:p>
            <a:r>
              <a:rPr lang="en-US" dirty="0"/>
              <a:t>Services</a:t>
            </a:r>
          </a:p>
        </p:txBody>
      </p:sp>
      <p:sp>
        <p:nvSpPr>
          <p:cNvPr id="7" name="Content Placeholder 6"/>
          <p:cNvSpPr>
            <a:spLocks noGrp="1"/>
          </p:cNvSpPr>
          <p:nvPr>
            <p:ph idx="1"/>
          </p:nvPr>
        </p:nvSpPr>
        <p:spPr>
          <a:xfrm>
            <a:off x="914400" y="982133"/>
            <a:ext cx="7498080" cy="4799922"/>
          </a:xfrm>
        </p:spPr>
        <p:txBody>
          <a:bodyPr/>
          <a:lstStyle/>
          <a:p>
            <a:pPr marL="274320" lvl="0" indent="-274320">
              <a:lnSpc>
                <a:spcPct val="100000"/>
              </a:lnSpc>
              <a:spcBef>
                <a:spcPts val="1000"/>
              </a:spcBef>
              <a:spcAft>
                <a:spcPts val="1000"/>
              </a:spcAft>
              <a:buClr>
                <a:schemeClr val="accent3"/>
              </a:buClr>
              <a:buFont typeface="Lucida Grande"/>
              <a:buChar char="‣"/>
            </a:pPr>
            <a:r>
              <a:rPr lang="en-US" sz="2400" dirty="0"/>
              <a:t>Responding to requests for materials (e.g., sample documents or research)</a:t>
            </a:r>
          </a:p>
          <a:p>
            <a:pPr marL="274320" lvl="0" indent="-274320">
              <a:lnSpc>
                <a:spcPct val="100000"/>
              </a:lnSpc>
              <a:spcBef>
                <a:spcPts val="1000"/>
              </a:spcBef>
              <a:spcAft>
                <a:spcPts val="1000"/>
              </a:spcAft>
              <a:buClr>
                <a:schemeClr val="accent3"/>
              </a:buClr>
              <a:buFont typeface="Lucida Grande"/>
              <a:buChar char="‣"/>
            </a:pPr>
            <a:r>
              <a:rPr lang="en-US" sz="2400" dirty="0"/>
              <a:t>Phone and email consultations to discuss problem </a:t>
            </a:r>
            <a:r>
              <a:rPr lang="en-US" sz="2400" dirty="0" smtClean="0"/>
              <a:t>solving and in-person </a:t>
            </a:r>
            <a:r>
              <a:rPr lang="en-US" sz="2400" dirty="0"/>
              <a:t>consultations for communities needing a more hands-on approach</a:t>
            </a:r>
          </a:p>
          <a:p>
            <a:pPr marL="274320" lvl="0" indent="-274320">
              <a:lnSpc>
                <a:spcPct val="100000"/>
              </a:lnSpc>
              <a:spcBef>
                <a:spcPts val="1000"/>
              </a:spcBef>
              <a:spcAft>
                <a:spcPts val="1000"/>
              </a:spcAft>
              <a:buClr>
                <a:schemeClr val="accent3"/>
              </a:buClr>
              <a:buFont typeface="Lucida Grande"/>
              <a:buChar char="‣"/>
            </a:pPr>
            <a:r>
              <a:rPr lang="en-US" sz="2400" dirty="0"/>
              <a:t>Educational opportunities such as webinars</a:t>
            </a:r>
          </a:p>
          <a:p>
            <a:pPr marL="274320" lvl="0" indent="-274320">
              <a:lnSpc>
                <a:spcPct val="100000"/>
              </a:lnSpc>
              <a:spcBef>
                <a:spcPts val="1000"/>
              </a:spcBef>
              <a:spcAft>
                <a:spcPts val="1000"/>
              </a:spcAft>
              <a:buClr>
                <a:schemeClr val="accent3"/>
              </a:buClr>
              <a:buFont typeface="Lucida Grande"/>
              <a:buChar char="‣"/>
            </a:pPr>
            <a:r>
              <a:rPr lang="en-US" sz="2400" b="1" dirty="0"/>
              <a:t>Newly launched MDT Guide and Toolkit </a:t>
            </a:r>
          </a:p>
        </p:txBody>
      </p:sp>
      <p:sp>
        <p:nvSpPr>
          <p:cNvPr id="13" name="Slide Number Placeholder 12"/>
          <p:cNvSpPr>
            <a:spLocks noGrp="1"/>
          </p:cNvSpPr>
          <p:nvPr>
            <p:ph type="sldNum" sz="quarter" idx="12"/>
          </p:nvPr>
        </p:nvSpPr>
        <p:spPr/>
        <p:txBody>
          <a:bodyPr/>
          <a:lstStyle/>
          <a:p>
            <a:fld id="{2A845A16-6EBC-7547-AE5A-9F27E0161F19}" type="slidenum">
              <a:rPr lang="en-US" smtClean="0"/>
              <a:t>6</a:t>
            </a:fld>
            <a:endParaRPr lang="en-US" dirty="0"/>
          </a:p>
        </p:txBody>
      </p:sp>
    </p:spTree>
    <p:extLst>
      <p:ext uri="{BB962C8B-B14F-4D97-AF65-F5344CB8AC3E}">
        <p14:creationId xmlns:p14="http://schemas.microsoft.com/office/powerpoint/2010/main" val="3013903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845A16-6EBC-7547-AE5A-9F27E0161F19}" type="slidenum">
              <a:rPr lang="en-US" smtClean="0">
                <a:solidFill>
                  <a:srgbClr val="FFFFFF"/>
                </a:solidFill>
              </a:rPr>
              <a:pPr/>
              <a:t>7</a:t>
            </a:fld>
            <a:endParaRPr lang="en-US" dirty="0">
              <a:solidFill>
                <a:srgbClr val="FFFFFF"/>
              </a:solidFill>
            </a:endParaRPr>
          </a:p>
        </p:txBody>
      </p:sp>
      <p:sp>
        <p:nvSpPr>
          <p:cNvPr id="3" name="Title 2"/>
          <p:cNvSpPr>
            <a:spLocks noGrp="1"/>
          </p:cNvSpPr>
          <p:nvPr>
            <p:ph type="title"/>
          </p:nvPr>
        </p:nvSpPr>
        <p:spPr/>
        <p:txBody>
          <a:bodyPr/>
          <a:lstStyle/>
          <a:p>
            <a:r>
              <a:rPr lang="en-US" dirty="0" smtClean="0"/>
              <a:t>PRESENTER </a:t>
            </a:r>
            <a:endParaRPr lang="en-US" dirty="0"/>
          </a:p>
        </p:txBody>
      </p:sp>
      <p:sp>
        <p:nvSpPr>
          <p:cNvPr id="6" name="TextBox 5"/>
          <p:cNvSpPr txBox="1"/>
          <p:nvPr/>
        </p:nvSpPr>
        <p:spPr>
          <a:xfrm>
            <a:off x="4167554" y="1755796"/>
            <a:ext cx="4519246" cy="2800767"/>
          </a:xfrm>
          <a:prstGeom prst="rect">
            <a:avLst/>
          </a:prstGeom>
          <a:noFill/>
        </p:spPr>
        <p:txBody>
          <a:bodyPr wrap="square" rtlCol="0">
            <a:spAutoFit/>
          </a:bodyPr>
          <a:lstStyle/>
          <a:p>
            <a:r>
              <a:rPr lang="en-US" sz="3200" b="1" dirty="0" smtClean="0"/>
              <a:t>Lisa </a:t>
            </a:r>
            <a:r>
              <a:rPr lang="en-US" sz="3200" b="1" dirty="0"/>
              <a:t>Rachmuth, </a:t>
            </a:r>
            <a:r>
              <a:rPr lang="en-US" sz="3200" b="1" dirty="0" smtClean="0"/>
              <a:t>L.M.S.W.</a:t>
            </a:r>
            <a:endParaRPr lang="en-US" sz="3200" dirty="0"/>
          </a:p>
          <a:p>
            <a:r>
              <a:rPr lang="en-US" sz="2400" i="1" dirty="0"/>
              <a:t>Deputy Director, MDT</a:t>
            </a:r>
            <a:endParaRPr lang="en-US" sz="2400" dirty="0"/>
          </a:p>
          <a:p>
            <a:r>
              <a:rPr lang="en-US" sz="2400" dirty="0"/>
              <a:t> </a:t>
            </a:r>
          </a:p>
          <a:p>
            <a:r>
              <a:rPr lang="en-US" sz="2400" dirty="0"/>
              <a:t>New York City Elder Abuse Center</a:t>
            </a:r>
          </a:p>
          <a:p>
            <a:r>
              <a:rPr lang="en-US" sz="2400" dirty="0"/>
              <a:t>Weill Cornell Medicine</a:t>
            </a:r>
          </a:p>
          <a:p>
            <a:r>
              <a:rPr lang="en-US" sz="2400" dirty="0"/>
              <a:t>Division of Geriatrics and Palliative </a:t>
            </a:r>
            <a:r>
              <a:rPr lang="en-US" sz="2400" dirty="0" smtClean="0"/>
              <a:t>Medicine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94" y="1251180"/>
            <a:ext cx="2857500" cy="3810000"/>
          </a:xfrm>
          <a:prstGeom prst="rect">
            <a:avLst/>
          </a:prstGeom>
          <a:ln>
            <a:solidFill>
              <a:srgbClr val="0E0E28"/>
            </a:solidFill>
          </a:ln>
        </p:spPr>
      </p:pic>
    </p:spTree>
    <p:extLst>
      <p:ext uri="{BB962C8B-B14F-4D97-AF65-F5344CB8AC3E}">
        <p14:creationId xmlns:p14="http://schemas.microsoft.com/office/powerpoint/2010/main" val="1967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845A16-6EBC-7547-AE5A-9F27E0161F19}" type="slidenum">
              <a:rPr lang="en-US" smtClean="0">
                <a:solidFill>
                  <a:srgbClr val="FFFFFF"/>
                </a:solidFill>
              </a:rPr>
              <a:pPr/>
              <a:t>8</a:t>
            </a:fld>
            <a:endParaRPr lang="en-US" dirty="0">
              <a:solidFill>
                <a:srgbClr val="FFFFFF"/>
              </a:solidFill>
            </a:endParaRPr>
          </a:p>
        </p:txBody>
      </p:sp>
      <p:sp>
        <p:nvSpPr>
          <p:cNvPr id="3" name="Title 2"/>
          <p:cNvSpPr>
            <a:spLocks noGrp="1"/>
          </p:cNvSpPr>
          <p:nvPr>
            <p:ph type="title"/>
          </p:nvPr>
        </p:nvSpPr>
        <p:spPr/>
        <p:txBody>
          <a:bodyPr/>
          <a:lstStyle/>
          <a:p>
            <a:r>
              <a:rPr lang="en-US" dirty="0" smtClean="0"/>
              <a:t>NYCEAC Announces new paper</a:t>
            </a:r>
            <a:endParaRPr lang="en-US" dirty="0"/>
          </a:p>
        </p:txBody>
      </p:sp>
      <p:sp>
        <p:nvSpPr>
          <p:cNvPr id="6" name="TextBox 5"/>
          <p:cNvSpPr txBox="1"/>
          <p:nvPr/>
        </p:nvSpPr>
        <p:spPr>
          <a:xfrm>
            <a:off x="910494" y="1251180"/>
            <a:ext cx="7776306" cy="954107"/>
          </a:xfrm>
          <a:prstGeom prst="rect">
            <a:avLst/>
          </a:prstGeom>
          <a:noFill/>
        </p:spPr>
        <p:txBody>
          <a:bodyPr wrap="square" lIns="0" rIns="0" rtlCol="0">
            <a:spAutoFit/>
          </a:bodyPr>
          <a:lstStyle/>
          <a:p>
            <a:endParaRPr lang="en-US" sz="2400" b="1" dirty="0">
              <a:latin typeface="Times New Roman" panose="02020603050405020304" pitchFamily="18" charset="0"/>
              <a:cs typeface="Times New Roman" panose="02020603050405020304" pitchFamily="18" charset="0"/>
            </a:endParaRPr>
          </a:p>
          <a:p>
            <a:r>
              <a:rPr lang="en-US" sz="3200" b="1" dirty="0" smtClean="0"/>
              <a:t>The Role of Prosecutors on MDTs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494" y="2581603"/>
            <a:ext cx="2800350" cy="762000"/>
          </a:xfrm>
          <a:prstGeom prst="rect">
            <a:avLst/>
          </a:prstGeom>
        </p:spPr>
      </p:pic>
    </p:spTree>
    <p:extLst>
      <p:ext uri="{BB962C8B-B14F-4D97-AF65-F5344CB8AC3E}">
        <p14:creationId xmlns:p14="http://schemas.microsoft.com/office/powerpoint/2010/main" val="5181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845A16-6EBC-7547-AE5A-9F27E0161F19}" type="slidenum">
              <a:rPr lang="en-US" smtClean="0">
                <a:solidFill>
                  <a:srgbClr val="FFFFFF"/>
                </a:solidFill>
              </a:rPr>
              <a:pPr/>
              <a:t>9</a:t>
            </a:fld>
            <a:endParaRPr lang="en-US" dirty="0">
              <a:solidFill>
                <a:srgbClr val="FFFFFF"/>
              </a:solidFill>
            </a:endParaRPr>
          </a:p>
        </p:txBody>
      </p:sp>
      <p:sp>
        <p:nvSpPr>
          <p:cNvPr id="12" name="Title 11"/>
          <p:cNvSpPr>
            <a:spLocks noGrp="1"/>
          </p:cNvSpPr>
          <p:nvPr>
            <p:ph type="title"/>
          </p:nvPr>
        </p:nvSpPr>
        <p:spPr/>
        <p:txBody>
          <a:bodyPr/>
          <a:lstStyle/>
          <a:p>
            <a:r>
              <a:rPr lang="en-US" dirty="0" smtClean="0"/>
              <a:t>presenter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495" y="1251181"/>
            <a:ext cx="3190986" cy="3155782"/>
          </a:xfrm>
          <a:prstGeom prst="rect">
            <a:avLst/>
          </a:prstGeom>
        </p:spPr>
      </p:pic>
      <p:sp>
        <p:nvSpPr>
          <p:cNvPr id="7" name="TextBox 6"/>
          <p:cNvSpPr txBox="1"/>
          <p:nvPr/>
        </p:nvSpPr>
        <p:spPr>
          <a:xfrm>
            <a:off x="4479788" y="1613354"/>
            <a:ext cx="3821180" cy="2431435"/>
          </a:xfrm>
          <a:prstGeom prst="rect">
            <a:avLst/>
          </a:prstGeom>
          <a:noFill/>
        </p:spPr>
        <p:txBody>
          <a:bodyPr wrap="square" rtlCol="0">
            <a:spAutoFit/>
          </a:bodyPr>
          <a:lstStyle/>
          <a:p>
            <a:r>
              <a:rPr lang="en-US" sz="3200" b="1" dirty="0"/>
              <a:t>Nicole Sato</a:t>
            </a:r>
          </a:p>
          <a:p>
            <a:r>
              <a:rPr lang="en-US" sz="2400" dirty="0"/>
              <a:t> </a:t>
            </a:r>
          </a:p>
          <a:p>
            <a:r>
              <a:rPr lang="en-US" sz="2400" dirty="0" smtClean="0"/>
              <a:t>District </a:t>
            </a:r>
            <a:r>
              <a:rPr lang="en-US" sz="2400" dirty="0"/>
              <a:t>Attorney</a:t>
            </a:r>
          </a:p>
          <a:p>
            <a:r>
              <a:rPr lang="en-US" sz="2400" dirty="0"/>
              <a:t>San Mateo County </a:t>
            </a:r>
          </a:p>
          <a:p>
            <a:r>
              <a:rPr lang="en-US" sz="2400" dirty="0"/>
              <a:t>District Attorney’s Office</a:t>
            </a:r>
          </a:p>
          <a:p>
            <a:r>
              <a:rPr lang="en-US" sz="2400" dirty="0"/>
              <a:t>California </a:t>
            </a:r>
          </a:p>
        </p:txBody>
      </p:sp>
    </p:spTree>
    <p:extLst>
      <p:ext uri="{BB962C8B-B14F-4D97-AF65-F5344CB8AC3E}">
        <p14:creationId xmlns:p14="http://schemas.microsoft.com/office/powerpoint/2010/main" val="385723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40D4E-7EE8-4D5D-8017-9F08DB3AA7EC}">
  <ds:schemaRef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4EA8BE-27F9-4F90-A66A-848A34AF3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FF3695C-F59A-4DBA-96E2-6C368665A8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34937</TotalTime>
  <Words>1614</Words>
  <Application>Microsoft Office PowerPoint</Application>
  <PresentationFormat>On-screen Show (4:3)</PresentationFormat>
  <Paragraphs>195</Paragraphs>
  <Slides>34</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Calibri</vt:lpstr>
      <vt:lpstr>Helvetica</vt:lpstr>
      <vt:lpstr>Lucida Grande</vt:lpstr>
      <vt:lpstr>Times</vt:lpstr>
      <vt:lpstr>Times New Roman</vt:lpstr>
      <vt:lpstr>Wingdings</vt:lpstr>
      <vt:lpstr>Office Theme</vt:lpstr>
      <vt:lpstr>3_Office Theme</vt:lpstr>
      <vt:lpstr>4_Office Theme</vt:lpstr>
      <vt:lpstr>MDT  Cross-Training: Prosecutors and MDTs</vt:lpstr>
      <vt:lpstr>Technical overview</vt:lpstr>
      <vt:lpstr>Elder Justice Initiative</vt:lpstr>
      <vt:lpstr>Elderjustice.gov</vt:lpstr>
      <vt:lpstr>About the MDT TAC</vt:lpstr>
      <vt:lpstr>Services</vt:lpstr>
      <vt:lpstr>PRESENTER </vt:lpstr>
      <vt:lpstr>NYCEAC Announces new paper</vt:lpstr>
      <vt:lpstr>presenter</vt:lpstr>
      <vt:lpstr>PowerPoint Presentation</vt:lpstr>
      <vt:lpstr>Common misconceptions </vt:lpstr>
      <vt:lpstr>How do criminal cases begin?</vt:lpstr>
      <vt:lpstr>What does the investigation look like?</vt:lpstr>
      <vt:lpstr>PHYSICAL EVIDENCE </vt:lpstr>
      <vt:lpstr>DOCUMENTARY EVIDENCE </vt:lpstr>
      <vt:lpstr>Police Report – now what?</vt:lpstr>
      <vt:lpstr>Will the DA’s Office prosecute?</vt:lpstr>
      <vt:lpstr>Ethical duty</vt:lpstr>
      <vt:lpstr>Will we file? Illustrative case #1</vt:lpstr>
      <vt:lpstr>Will we file? Illustrative case #1</vt:lpstr>
      <vt:lpstr>Will we file? Illustrative case #2</vt:lpstr>
      <vt:lpstr>PowerPoint Presentation</vt:lpstr>
      <vt:lpstr>Collaboration with other disciplines</vt:lpstr>
      <vt:lpstr>Edapt success story</vt:lpstr>
      <vt:lpstr>Edapt success story</vt:lpstr>
      <vt:lpstr>Issues along the way</vt:lpstr>
      <vt:lpstr>Edapt success story: the trial </vt:lpstr>
      <vt:lpstr>Edapt success story: outcome </vt:lpstr>
      <vt:lpstr>Some important lessons</vt:lpstr>
      <vt:lpstr>PowerPoint Presentation</vt:lpstr>
      <vt:lpstr>PowerPoint Presentation</vt:lpstr>
      <vt:lpstr>Contact the MDT TAC</vt:lpstr>
      <vt:lpstr>Questions &amp; suggestions</vt:lpstr>
      <vt:lpstr>PowerPoint Presentation</vt:lpstr>
    </vt:vector>
  </TitlesOfParts>
  <Company>Booz Allen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Duval</dc:creator>
  <cp:lastModifiedBy>McGee, Lori</cp:lastModifiedBy>
  <cp:revision>349</cp:revision>
  <dcterms:created xsi:type="dcterms:W3CDTF">2014-10-20T15:38:22Z</dcterms:created>
  <dcterms:modified xsi:type="dcterms:W3CDTF">2018-08-08T21:25:21Z</dcterms:modified>
</cp:coreProperties>
</file>