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 id="2147483709" r:id="rId5"/>
    <p:sldMasterId id="2147483724" r:id="rId6"/>
    <p:sldMasterId id="2147483738" r:id="rId7"/>
    <p:sldMasterId id="2147483752" r:id="rId8"/>
    <p:sldMasterId id="2147483766" r:id="rId9"/>
  </p:sldMasterIdLst>
  <p:notesMasterIdLst>
    <p:notesMasterId r:id="rId38"/>
  </p:notesMasterIdLst>
  <p:sldIdLst>
    <p:sldId id="294" r:id="rId10"/>
    <p:sldId id="295" r:id="rId11"/>
    <p:sldId id="296" r:id="rId12"/>
    <p:sldId id="297" r:id="rId13"/>
    <p:sldId id="298" r:id="rId14"/>
    <p:sldId id="291" r:id="rId15"/>
    <p:sldId id="292" r:id="rId16"/>
    <p:sldId id="276" r:id="rId17"/>
    <p:sldId id="278" r:id="rId18"/>
    <p:sldId id="279" r:id="rId19"/>
    <p:sldId id="281" r:id="rId20"/>
    <p:sldId id="259" r:id="rId21"/>
    <p:sldId id="260" r:id="rId22"/>
    <p:sldId id="264" r:id="rId23"/>
    <p:sldId id="285" r:id="rId24"/>
    <p:sldId id="286" r:id="rId25"/>
    <p:sldId id="302" r:id="rId26"/>
    <p:sldId id="303" r:id="rId27"/>
    <p:sldId id="290" r:id="rId28"/>
    <p:sldId id="269" r:id="rId29"/>
    <p:sldId id="283" r:id="rId30"/>
    <p:sldId id="271" r:id="rId31"/>
    <p:sldId id="266" r:id="rId32"/>
    <p:sldId id="272" r:id="rId33"/>
    <p:sldId id="293" r:id="rId34"/>
    <p:sldId id="299" r:id="rId35"/>
    <p:sldId id="300" r:id="rId36"/>
    <p:sldId id="301"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528"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1D366FC-9E8A-4B21-9019-820788D62A25}" type="datetimeFigureOut">
              <a:rPr lang="en-US"/>
              <a:pPr>
                <a:defRPr/>
              </a:pPr>
              <a:t>5/31/2018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79890FCF-0C33-487B-86B6-338BB3B7A9CC}" type="slidenum">
              <a:rPr lang="en-US" altLang="en-US"/>
              <a:pPr>
                <a:defRPr/>
              </a:pPr>
              <a:t>‹#›</a:t>
            </a:fld>
            <a:endParaRPr lang="en-US" altLang="en-US" dirty="0"/>
          </a:p>
        </p:txBody>
      </p:sp>
    </p:spTree>
    <p:extLst>
      <p:ext uri="{BB962C8B-B14F-4D97-AF65-F5344CB8AC3E}">
        <p14:creationId xmlns:p14="http://schemas.microsoft.com/office/powerpoint/2010/main" val="426103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67E30A8E-87DC-4359-B840-FD3797F4874A}" type="slidenum">
              <a:rPr lang="en-US" altLang="en-US" sz="1200" smtClean="0">
                <a:solidFill>
                  <a:srgbClr val="000000"/>
                </a:solidFill>
              </a:rPr>
              <a:pPr/>
              <a:t>1</a:t>
            </a:fld>
            <a:endParaRPr lang="en-US" altLang="en-US" sz="1200" dirty="0" smtClean="0">
              <a:solidFill>
                <a:srgbClr val="000000"/>
              </a:solidFill>
            </a:endParaRPr>
          </a:p>
        </p:txBody>
      </p:sp>
    </p:spTree>
    <p:extLst>
      <p:ext uri="{BB962C8B-B14F-4D97-AF65-F5344CB8AC3E}">
        <p14:creationId xmlns:p14="http://schemas.microsoft.com/office/powerpoint/2010/main" val="50017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61FB6F44-279D-403E-8597-CF02C1F62AB9}" type="slidenum">
              <a:rPr lang="en-US" altLang="en-US" sz="1200" smtClean="0">
                <a:solidFill>
                  <a:srgbClr val="000000"/>
                </a:solidFill>
                <a:latin typeface="Arial" panose="020B0604020202020204" pitchFamily="34" charset="0"/>
              </a:rPr>
              <a:pPr/>
              <a:t>2</a:t>
            </a:fld>
            <a:endParaRPr lang="en-US" altLang="en-US" sz="1200" dirty="0" smtClean="0">
              <a:solidFill>
                <a:srgbClr val="000000"/>
              </a:solidFill>
              <a:latin typeface="Arial" panose="020B0604020202020204" pitchFamily="34" charset="0"/>
            </a:endParaRPr>
          </a:p>
        </p:txBody>
      </p:sp>
      <p:sp>
        <p:nvSpPr>
          <p:cNvPr id="3789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endParaRPr lang="en-US" altLang="en-US" sz="1200" dirty="0" smtClean="0">
              <a:solidFill>
                <a:srgbClr val="000000"/>
              </a:solidFill>
            </a:endParaRPr>
          </a:p>
        </p:txBody>
      </p:sp>
    </p:spTree>
    <p:extLst>
      <p:ext uri="{BB962C8B-B14F-4D97-AF65-F5344CB8AC3E}">
        <p14:creationId xmlns:p14="http://schemas.microsoft.com/office/powerpoint/2010/main" val="15814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BD826-021D-BB43-B7A9-6B9C9EEDBA8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12420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accent5"/>
                </a:solidFill>
              </a:rPr>
              <a:t>The elder justice website maintains resources for prosecutors, law enforcement officers, victim service providers, as well as victims and their loved ones.   </a:t>
            </a:r>
            <a:endParaRPr lang="en-US" dirty="0" smtClean="0"/>
          </a:p>
          <a:p>
            <a:endParaRPr lang="en-US" dirty="0"/>
          </a:p>
        </p:txBody>
      </p:sp>
      <p:sp>
        <p:nvSpPr>
          <p:cNvPr id="4" name="Slide Number Placeholder 3"/>
          <p:cNvSpPr>
            <a:spLocks noGrp="1"/>
          </p:cNvSpPr>
          <p:nvPr>
            <p:ph type="sldNum" sz="quarter" idx="10"/>
          </p:nvPr>
        </p:nvSpPr>
        <p:spPr/>
        <p:txBody>
          <a:bodyPr/>
          <a:lstStyle/>
          <a:p>
            <a:fld id="{C4ABD826-021D-BB43-B7A9-6B9C9EEDBA8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7849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0519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85659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05599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77C4AF97-D7FF-4D5F-BFD4-6B306DC9959A}" type="slidenum">
              <a:rPr lang="en-US" altLang="en-US" sz="1200" smtClean="0">
                <a:solidFill>
                  <a:srgbClr val="000000"/>
                </a:solidFill>
              </a:rPr>
              <a:pPr/>
              <a:t>26</a:t>
            </a:fld>
            <a:endParaRPr lang="en-US" altLang="en-US" sz="1200" dirty="0" smtClean="0">
              <a:solidFill>
                <a:srgbClr val="000000"/>
              </a:solidFill>
            </a:endParaRPr>
          </a:p>
        </p:txBody>
      </p:sp>
    </p:spTree>
    <p:extLst>
      <p:ext uri="{BB962C8B-B14F-4D97-AF65-F5344CB8AC3E}">
        <p14:creationId xmlns:p14="http://schemas.microsoft.com/office/powerpoint/2010/main" val="1756197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8" name="Rectangle 6"/>
          <p:cNvSpPr>
            <a:spLocks noGrp="1" noChangeArrowheads="1"/>
          </p:cNvSpPr>
          <p:nvPr>
            <p:ph type="ctrTitle"/>
          </p:nvPr>
        </p:nvSpPr>
        <p:spPr>
          <a:xfrm>
            <a:off x="762000" y="4876800"/>
            <a:ext cx="7543800" cy="947738"/>
          </a:xfrm>
        </p:spPr>
        <p:txBody>
          <a:bodyPr/>
          <a:lstStyle>
            <a:lvl1pPr algn="ctr">
              <a:defRPr/>
            </a:lvl1pPr>
          </a:lstStyle>
          <a:p>
            <a:pPr lvl="0"/>
            <a:r>
              <a:rPr lang="en-US" altLang="en-US" noProof="0" smtClean="0"/>
              <a:t>Click to edit Master title style</a:t>
            </a:r>
          </a:p>
        </p:txBody>
      </p:sp>
      <p:sp>
        <p:nvSpPr>
          <p:cNvPr id="3079" name="Rectangle 7"/>
          <p:cNvSpPr>
            <a:spLocks noGrp="1" noChangeArrowheads="1"/>
          </p:cNvSpPr>
          <p:nvPr>
            <p:ph type="subTitle" idx="1"/>
          </p:nvPr>
        </p:nvSpPr>
        <p:spPr>
          <a:xfrm>
            <a:off x="1066800" y="5867400"/>
            <a:ext cx="6934200" cy="7620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 name="Rectangle 17"/>
          <p:cNvSpPr>
            <a:spLocks noGrp="1" noChangeArrowheads="1"/>
          </p:cNvSpPr>
          <p:nvPr>
            <p:ph type="dt" sz="quarter" idx="10"/>
          </p:nvPr>
        </p:nvSpPr>
        <p:spPr/>
        <p:txBody>
          <a:bodyPr/>
          <a:lstStyle>
            <a:lvl1pPr>
              <a:defRPr/>
            </a:lvl1pPr>
          </a:lstStyle>
          <a:p>
            <a:pPr>
              <a:defRPr/>
            </a:pPr>
            <a:endParaRPr lang="en-US" altLang="en-US" dirty="0"/>
          </a:p>
        </p:txBody>
      </p:sp>
      <p:sp>
        <p:nvSpPr>
          <p:cNvPr id="5" name="Rectangle 18"/>
          <p:cNvSpPr>
            <a:spLocks noGrp="1" noChangeArrowheads="1"/>
          </p:cNvSpPr>
          <p:nvPr>
            <p:ph type="ftr" sz="quarter" idx="11"/>
          </p:nvPr>
        </p:nvSpPr>
        <p:spPr/>
        <p:txBody>
          <a:bodyPr/>
          <a:lstStyle>
            <a:lvl1pPr>
              <a:defRPr/>
            </a:lvl1pPr>
          </a:lstStyle>
          <a:p>
            <a:pPr>
              <a:defRPr/>
            </a:pPr>
            <a:endParaRPr lang="en-US" altLang="en-US" dirty="0"/>
          </a:p>
        </p:txBody>
      </p:sp>
      <p:sp>
        <p:nvSpPr>
          <p:cNvPr id="6" name="Rectangle 19"/>
          <p:cNvSpPr>
            <a:spLocks noGrp="1" noChangeArrowheads="1"/>
          </p:cNvSpPr>
          <p:nvPr>
            <p:ph type="sldNum" sz="quarter" idx="12"/>
          </p:nvPr>
        </p:nvSpPr>
        <p:spPr/>
        <p:txBody>
          <a:bodyPr/>
          <a:lstStyle>
            <a:lvl1pPr>
              <a:defRPr smtClean="0"/>
            </a:lvl1pPr>
          </a:lstStyle>
          <a:p>
            <a:pPr>
              <a:defRPr/>
            </a:pPr>
            <a:fld id="{C7B83C90-CDEE-43B2-93B3-9A59F05D6FF3}" type="slidenum">
              <a:rPr lang="en-US" altLang="en-US"/>
              <a:pPr>
                <a:defRPr/>
              </a:pPr>
              <a:t>‹#›</a:t>
            </a:fld>
            <a:endParaRPr lang="en-US" altLang="en-US" dirty="0"/>
          </a:p>
        </p:txBody>
      </p:sp>
    </p:spTree>
    <p:extLst>
      <p:ext uri="{BB962C8B-B14F-4D97-AF65-F5344CB8AC3E}">
        <p14:creationId xmlns:p14="http://schemas.microsoft.com/office/powerpoint/2010/main" val="239158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C787FACC-A87E-42E8-9D7E-B57C2FF55F38}" type="slidenum">
              <a:rPr lang="en-US" altLang="en-US"/>
              <a:pPr>
                <a:defRPr/>
              </a:pPr>
              <a:t>‹#›</a:t>
            </a:fld>
            <a:endParaRPr lang="en-US" altLang="en-US" dirty="0"/>
          </a:p>
        </p:txBody>
      </p:sp>
    </p:spTree>
    <p:extLst>
      <p:ext uri="{BB962C8B-B14F-4D97-AF65-F5344CB8AC3E}">
        <p14:creationId xmlns:p14="http://schemas.microsoft.com/office/powerpoint/2010/main" val="354347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2098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4770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FEEE84E2-4487-4A92-B34D-DFC14E577211}" type="slidenum">
              <a:rPr lang="en-US" altLang="en-US"/>
              <a:pPr>
                <a:defRPr/>
              </a:pPr>
              <a:t>‹#›</a:t>
            </a:fld>
            <a:endParaRPr lang="en-US" altLang="en-US" dirty="0"/>
          </a:p>
        </p:txBody>
      </p:sp>
    </p:spTree>
    <p:extLst>
      <p:ext uri="{BB962C8B-B14F-4D97-AF65-F5344CB8AC3E}">
        <p14:creationId xmlns:p14="http://schemas.microsoft.com/office/powerpoint/2010/main" val="356832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p:cNvSpPr/>
          <p:nvPr userDrawn="1"/>
        </p:nvSpPr>
        <p:spPr>
          <a:xfrm flipV="1">
            <a:off x="0" y="5035550"/>
            <a:ext cx="9144000" cy="182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7" name="Rectangle 6"/>
          <p:cNvSpPr/>
          <p:nvPr userDrawn="1"/>
        </p:nvSpPr>
        <p:spPr>
          <a:xfrm>
            <a:off x="0" y="0"/>
            <a:ext cx="3657600" cy="6858000"/>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pic>
        <p:nvPicPr>
          <p:cNvPr id="8" name="Picture 15"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57200" y="4252913"/>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pPr lvl="0"/>
            <a:endParaRPr lang="en-US" noProof="0" dirty="0"/>
          </a:p>
        </p:txBody>
      </p:sp>
      <p:sp>
        <p:nvSpPr>
          <p:cNvPr id="2" name="Title 1"/>
          <p:cNvSpPr>
            <a:spLocks noGrp="1"/>
          </p:cNvSpPr>
          <p:nvPr>
            <p:ph type="ctrTitle"/>
          </p:nvPr>
        </p:nvSpPr>
        <p:spPr>
          <a:xfrm>
            <a:off x="0" y="2180809"/>
            <a:ext cx="3657601" cy="2092881"/>
          </a:xfrm>
        </p:spPr>
        <p:txBody>
          <a:bodyPr lIns="274320" tIns="457200" rIns="274320" bIns="91440">
            <a:spAutoFit/>
          </a:bodyPr>
          <a:lstStyle>
            <a:lvl1pPr algn="ctr">
              <a:lnSpc>
                <a:spcPts val="6000"/>
              </a:lnSpc>
              <a:defRPr sz="6000" b="0" i="0" cap="none" spc="50">
                <a:solidFill>
                  <a:schemeClr val="bg1"/>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Content Placeholder 8"/>
          <p:cNvSpPr>
            <a:spLocks noGrp="1"/>
          </p:cNvSpPr>
          <p:nvPr>
            <p:ph sz="quarter" idx="14"/>
          </p:nvPr>
        </p:nvSpPr>
        <p:spPr>
          <a:xfrm>
            <a:off x="0" y="5775158"/>
            <a:ext cx="3657600" cy="1082842"/>
          </a:xfrm>
        </p:spPr>
        <p:txBody>
          <a:bodyPr lIns="274320" tIns="457200" rIns="274320" anchor="ctr" anchorCtr="0"/>
          <a:lstStyle>
            <a:lvl1pPr algn="ctr">
              <a:lnSpc>
                <a:spcPts val="1000"/>
              </a:lnSpc>
              <a:defRPr sz="1400" b="0" cap="all" spc="300" baseline="0">
                <a:solidFill>
                  <a:schemeClr val="accent6"/>
                </a:solidFill>
                <a:latin typeface="Times"/>
                <a:cs typeface="Times"/>
              </a:defRPr>
            </a:lvl1pPr>
          </a:lstStyle>
          <a:p>
            <a:pPr lvl="0"/>
            <a:r>
              <a:rPr lang="en-US" smtClean="0"/>
              <a:t>Click to edit Master text styles</a:t>
            </a:r>
          </a:p>
        </p:txBody>
      </p:sp>
    </p:spTree>
    <p:extLst>
      <p:ext uri="{BB962C8B-B14F-4D97-AF65-F5344CB8AC3E}">
        <p14:creationId xmlns:p14="http://schemas.microsoft.com/office/powerpoint/2010/main" val="279925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914400" y="982133"/>
            <a:ext cx="7315200" cy="4800600"/>
          </a:xfrm>
        </p:spPr>
        <p:txBody>
          <a:bodyPr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F6504EDD-C70E-443F-B284-472EE218847C}" type="slidenum">
              <a:rPr lang="en-US"/>
              <a:pPr>
                <a:defRPr/>
              </a:pPr>
              <a:t>‹#›</a:t>
            </a:fld>
            <a:endParaRPr lang="en-US" dirty="0"/>
          </a:p>
        </p:txBody>
      </p:sp>
    </p:spTree>
    <p:extLst>
      <p:ext uri="{BB962C8B-B14F-4D97-AF65-F5344CB8AC3E}">
        <p14:creationId xmlns:p14="http://schemas.microsoft.com/office/powerpoint/2010/main" val="1086370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a:lstStyle>
            <a:lvl1pPr>
              <a:defRPr cap="all"/>
            </a:lvl1pPr>
          </a:lstStyle>
          <a:p>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A319BD63-68B2-4137-924C-9745AC69D1A2}" type="slidenum">
              <a:rPr lang="en-US"/>
              <a:pPr>
                <a:defRPr/>
              </a:pPr>
              <a:t>‹#›</a:t>
            </a:fld>
            <a:endParaRPr lang="en-US" dirty="0"/>
          </a:p>
        </p:txBody>
      </p:sp>
    </p:spTree>
    <p:extLst>
      <p:ext uri="{BB962C8B-B14F-4D97-AF65-F5344CB8AC3E}">
        <p14:creationId xmlns:p14="http://schemas.microsoft.com/office/powerpoint/2010/main" val="3396831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914400" y="982133"/>
            <a:ext cx="3651301"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565701" y="982133"/>
            <a:ext cx="3657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9405CA11-D731-43C7-B9A1-F351A8DC21D4}" type="slidenum">
              <a:rPr lang="en-US"/>
              <a:pPr>
                <a:defRPr/>
              </a:pPr>
              <a:t>‹#›</a:t>
            </a:fld>
            <a:endParaRPr lang="en-US" dirty="0"/>
          </a:p>
        </p:txBody>
      </p:sp>
    </p:spTree>
    <p:extLst>
      <p:ext uri="{BB962C8B-B14F-4D97-AF65-F5344CB8AC3E}">
        <p14:creationId xmlns:p14="http://schemas.microsoft.com/office/powerpoint/2010/main" val="2129192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a:lstStyle>
            <a:lvl1pPr>
              <a:defRPr b="0"/>
            </a:lvl1pPr>
          </a:lstStyle>
          <a:p>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78829B33-D13E-447F-9A48-8879D81EFECE}" type="slidenum">
              <a:rPr lang="en-US"/>
              <a:pPr>
                <a:defRPr/>
              </a:pPr>
              <a:t>‹#›</a:t>
            </a:fld>
            <a:endParaRPr lang="en-US" dirty="0"/>
          </a:p>
        </p:txBody>
      </p:sp>
    </p:spTree>
    <p:extLst>
      <p:ext uri="{BB962C8B-B14F-4D97-AF65-F5344CB8AC3E}">
        <p14:creationId xmlns:p14="http://schemas.microsoft.com/office/powerpoint/2010/main" val="3059173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5" name="Rectangle 4"/>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3" name="Picture Placeholder 2"/>
          <p:cNvSpPr>
            <a:spLocks noGrp="1"/>
          </p:cNvSpPr>
          <p:nvPr>
            <p:ph type="pic" idx="1"/>
          </p:nvPr>
        </p:nvSpPr>
        <p:spPr>
          <a:xfrm>
            <a:off x="5486400" y="0"/>
            <a:ext cx="3657600" cy="5791876"/>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5"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6" cy="476165"/>
          </a:xfrm>
        </p:spPr>
        <p:txBody>
          <a:bodyPr/>
          <a:lstStyle>
            <a:lvl1pPr>
              <a:defRPr cap="all"/>
            </a:lvl1pPr>
          </a:lstStyle>
          <a:p>
            <a:endParaRPr lang="en-US" dirty="0"/>
          </a:p>
        </p:txBody>
      </p:sp>
      <p:sp>
        <p:nvSpPr>
          <p:cNvPr id="6"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3A1D12F9-E475-4219-86AE-322D012753E6}" type="slidenum">
              <a:rPr lang="en-US"/>
              <a:pPr>
                <a:defRPr/>
              </a:pPr>
              <a:t>‹#›</a:t>
            </a:fld>
            <a:endParaRPr lang="en-US" dirty="0"/>
          </a:p>
        </p:txBody>
      </p:sp>
    </p:spTree>
    <p:extLst>
      <p:ext uri="{BB962C8B-B14F-4D97-AF65-F5344CB8AC3E}">
        <p14:creationId xmlns:p14="http://schemas.microsoft.com/office/powerpoint/2010/main" val="1299027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6" name="Rectangle 5"/>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3" name="Picture Placeholder 2"/>
          <p:cNvSpPr>
            <a:spLocks noGrp="1"/>
          </p:cNvSpPr>
          <p:nvPr>
            <p:ph type="pic" idx="1"/>
          </p:nvPr>
        </p:nvSpPr>
        <p:spPr>
          <a:xfrm>
            <a:off x="5486400" y="1"/>
            <a:ext cx="3657600" cy="2862834"/>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4"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5" cy="476165"/>
          </a:xfrm>
        </p:spPr>
        <p:txBody>
          <a:bodyPr/>
          <a:lstStyle>
            <a:lvl1pPr>
              <a:defRPr cap="all"/>
            </a:lvl1pPr>
          </a:lstStyle>
          <a:p>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5"/>
          </p:nvPr>
        </p:nvSpPr>
        <p:spPr/>
        <p:txBody>
          <a:bodyPr/>
          <a:lstStyle>
            <a:lvl1pPr defTabSz="914400" eaLnBrk="0" fontAlgn="base" hangingPunct="0">
              <a:spcBef>
                <a:spcPct val="0"/>
              </a:spcBef>
              <a:spcAft>
                <a:spcPct val="0"/>
              </a:spcAft>
              <a:defRPr/>
            </a:lvl1pPr>
          </a:lstStyle>
          <a:p>
            <a:pPr>
              <a:defRPr/>
            </a:pPr>
            <a:fld id="{31A673C3-70F3-4492-BF84-20CC75885F01}" type="slidenum">
              <a:rPr lang="en-US"/>
              <a:pPr>
                <a:defRPr/>
              </a:pPr>
              <a:t>‹#›</a:t>
            </a:fld>
            <a:endParaRPr lang="en-US" dirty="0"/>
          </a:p>
        </p:txBody>
      </p:sp>
    </p:spTree>
    <p:extLst>
      <p:ext uri="{BB962C8B-B14F-4D97-AF65-F5344CB8AC3E}">
        <p14:creationId xmlns:p14="http://schemas.microsoft.com/office/powerpoint/2010/main" val="1238286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2131"/>
            <a:ext cx="41148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7308850" cy="476165"/>
          </a:xfrm>
        </p:spPr>
        <p:txBody>
          <a:bodyPr/>
          <a:lstStyle>
            <a:lvl1pPr>
              <a:defRPr cap="all"/>
            </a:lvl1pPr>
          </a:lstStyle>
          <a:p>
            <a:endParaRPr lang="en-US" dirty="0"/>
          </a:p>
        </p:txBody>
      </p:sp>
      <p:sp>
        <p:nvSpPr>
          <p:cNvPr id="5"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3CC8CB7C-D0AF-43B1-8289-0103958C8980}" type="slidenum">
              <a:rPr lang="en-US"/>
              <a:pPr>
                <a:defRPr/>
              </a:pPr>
              <a:t>‹#›</a:t>
            </a:fld>
            <a:endParaRPr lang="en-US" dirty="0"/>
          </a:p>
        </p:txBody>
      </p:sp>
    </p:spTree>
    <p:extLst>
      <p:ext uri="{BB962C8B-B14F-4D97-AF65-F5344CB8AC3E}">
        <p14:creationId xmlns:p14="http://schemas.microsoft.com/office/powerpoint/2010/main" val="309184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A36872EE-BD99-4039-B037-DAE693D786B7}" type="slidenum">
              <a:rPr lang="en-US" altLang="en-US"/>
              <a:pPr>
                <a:defRPr/>
              </a:pPr>
              <a:t>‹#›</a:t>
            </a:fld>
            <a:endParaRPr lang="en-US" altLang="en-US" dirty="0"/>
          </a:p>
        </p:txBody>
      </p:sp>
    </p:spTree>
    <p:extLst>
      <p:ext uri="{BB962C8B-B14F-4D97-AF65-F5344CB8AC3E}">
        <p14:creationId xmlns:p14="http://schemas.microsoft.com/office/powerpoint/2010/main" val="419139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5522"/>
            <a:ext cx="41148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itle 1"/>
          <p:cNvSpPr>
            <a:spLocks noGrp="1"/>
          </p:cNvSpPr>
          <p:nvPr>
            <p:ph type="title"/>
          </p:nvPr>
        </p:nvSpPr>
        <p:spPr>
          <a:xfrm>
            <a:off x="914400" y="457201"/>
            <a:ext cx="7315200" cy="476165"/>
          </a:xfrm>
        </p:spPr>
        <p:txBody>
          <a:bodyPr/>
          <a:lstStyle>
            <a:lvl1pPr>
              <a:defRPr cap="all"/>
            </a:lvl1pPr>
          </a:lstStyle>
          <a:p>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6"/>
          </p:nvPr>
        </p:nvSpPr>
        <p:spPr/>
        <p:txBody>
          <a:bodyPr/>
          <a:lstStyle>
            <a:lvl1pPr defTabSz="914400" eaLnBrk="0" fontAlgn="base" hangingPunct="0">
              <a:spcBef>
                <a:spcPct val="0"/>
              </a:spcBef>
              <a:spcAft>
                <a:spcPct val="0"/>
              </a:spcAft>
              <a:defRPr/>
            </a:lvl1pPr>
          </a:lstStyle>
          <a:p>
            <a:pPr>
              <a:defRPr/>
            </a:pPr>
            <a:fld id="{08E8DD5D-EECA-45C7-AE99-578FC84B1A8B}" type="slidenum">
              <a:rPr lang="en-US"/>
              <a:pPr>
                <a:defRPr/>
              </a:pPr>
              <a:t>‹#›</a:t>
            </a:fld>
            <a:endParaRPr lang="en-US" dirty="0"/>
          </a:p>
        </p:txBody>
      </p:sp>
    </p:spTree>
    <p:extLst>
      <p:ext uri="{BB962C8B-B14F-4D97-AF65-F5344CB8AC3E}">
        <p14:creationId xmlns:p14="http://schemas.microsoft.com/office/powerpoint/2010/main" val="953302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8005CAF8-44E4-4E1D-B5BA-75CDC5ECE204}" type="slidenum">
              <a:rPr lang="en-US"/>
              <a:pPr>
                <a:defRPr/>
              </a:pPr>
              <a:t>‹#›</a:t>
            </a:fld>
            <a:endParaRPr lang="en-US" dirty="0"/>
          </a:p>
        </p:txBody>
      </p:sp>
    </p:spTree>
    <p:extLst>
      <p:ext uri="{BB962C8B-B14F-4D97-AF65-F5344CB8AC3E}">
        <p14:creationId xmlns:p14="http://schemas.microsoft.com/office/powerpoint/2010/main" val="3635487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2" name="Rectangle 1"/>
          <p:cNvSpPr/>
          <p:nvPr userDrawn="1"/>
        </p:nvSpPr>
        <p:spPr>
          <a:xfrm>
            <a:off x="0" y="0"/>
            <a:ext cx="8412163" cy="1006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3" name="Slide Number Placeholder 3"/>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4E9C5921-1E1A-4951-99C9-3519C11000C7}" type="slidenum">
              <a:rPr lang="en-US"/>
              <a:pPr>
                <a:defRPr/>
              </a:pPr>
              <a:t>‹#›</a:t>
            </a:fld>
            <a:endParaRPr lang="en-US" dirty="0"/>
          </a:p>
        </p:txBody>
      </p:sp>
    </p:spTree>
    <p:extLst>
      <p:ext uri="{BB962C8B-B14F-4D97-AF65-F5344CB8AC3E}">
        <p14:creationId xmlns:p14="http://schemas.microsoft.com/office/powerpoint/2010/main" val="220592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0E0E28"/>
              </a:solidFill>
            </a:endParaRPr>
          </a:p>
        </p:txBody>
      </p:sp>
      <p:cxnSp>
        <p:nvCxnSpPr>
          <p:cNvPr id="7" name="Straight Connector 6"/>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pPr lvl="0"/>
            <a:endParaRPr lang="en-US" noProof="0"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itle 5"/>
          <p:cNvSpPr>
            <a:spLocks noGrp="1"/>
          </p:cNvSpPr>
          <p:nvPr>
            <p:ph type="title"/>
          </p:nvPr>
        </p:nvSpPr>
        <p:spPr/>
        <p:txBody>
          <a:bodyPr/>
          <a:lstStyle/>
          <a:p>
            <a:r>
              <a:rPr lang="en-US"/>
              <a:t>Click to edit Master title style</a:t>
            </a:r>
          </a:p>
        </p:txBody>
      </p:sp>
      <p:sp>
        <p:nvSpPr>
          <p:cNvPr id="9"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0238B1A7-A974-494C-9E33-213DC7882C7C}" type="slidenum">
              <a:rPr lang="en-US"/>
              <a:pPr>
                <a:defRPr/>
              </a:pPr>
              <a:t>‹#›</a:t>
            </a:fld>
            <a:endParaRPr lang="en-US" dirty="0"/>
          </a:p>
        </p:txBody>
      </p:sp>
    </p:spTree>
    <p:extLst>
      <p:ext uri="{BB962C8B-B14F-4D97-AF65-F5344CB8AC3E}">
        <p14:creationId xmlns:p14="http://schemas.microsoft.com/office/powerpoint/2010/main" val="4173590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0E0E28"/>
              </a:solidFill>
            </a:endParaRPr>
          </a:p>
        </p:txBody>
      </p:sp>
      <p:cxnSp>
        <p:nvCxnSpPr>
          <p:cNvPr id="6" name="Straight Connector 5"/>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rot="16200000" flipV="1">
            <a:off x="1802606" y="37307"/>
            <a:ext cx="46037"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pPr lvl="0"/>
            <a:endParaRPr lang="en-US" noProof="0"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8"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BA6AB289-8201-47F2-90C1-800A2E402D4B}" type="slidenum">
              <a:rPr lang="en-US"/>
              <a:pPr>
                <a:defRPr/>
              </a:pPr>
              <a:t>‹#›</a:t>
            </a:fld>
            <a:endParaRPr lang="en-US" dirty="0"/>
          </a:p>
        </p:txBody>
      </p:sp>
    </p:spTree>
    <p:extLst>
      <p:ext uri="{BB962C8B-B14F-4D97-AF65-F5344CB8AC3E}">
        <p14:creationId xmlns:p14="http://schemas.microsoft.com/office/powerpoint/2010/main" val="4093015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xfrm>
            <a:off x="1066800" y="6248400"/>
            <a:ext cx="1905000" cy="457200"/>
          </a:xfrm>
          <a:prstGeom prst="rect">
            <a:avLst/>
          </a:prstGeom>
        </p:spPr>
        <p:txBody>
          <a:bodyPr/>
          <a:lstStyle>
            <a:lvl1pPr defTabSz="457200" eaLnBrk="1" fontAlgn="auto" hangingPunct="1">
              <a:spcBef>
                <a:spcPts val="0"/>
              </a:spcBef>
              <a:spcAft>
                <a:spcPts val="0"/>
              </a:spcAft>
              <a:defRPr sz="1800">
                <a:solidFill>
                  <a:srgbClr val="845A28"/>
                </a:solidFill>
                <a:latin typeface="Calibri"/>
              </a:defRPr>
            </a:lvl1pPr>
          </a:lstStyle>
          <a:p>
            <a:pPr>
              <a:defRPr/>
            </a:pPr>
            <a:r>
              <a:rPr lang="en-US" dirty="0"/>
              <a:t>11/05/2012</a:t>
            </a:r>
          </a:p>
        </p:txBody>
      </p:sp>
      <p:sp>
        <p:nvSpPr>
          <p:cNvPr id="5" name="Rectangle 18"/>
          <p:cNvSpPr>
            <a:spLocks noGrp="1" noChangeArrowheads="1"/>
          </p:cNvSpPr>
          <p:nvPr>
            <p:ph type="ftr" sz="quarter" idx="11"/>
          </p:nvPr>
        </p:nvSpPr>
        <p:spPr>
          <a:xfrm>
            <a:off x="3429000" y="6248400"/>
            <a:ext cx="2895600" cy="457200"/>
          </a:xfrm>
          <a:prstGeom prst="rect">
            <a:avLst/>
          </a:prstGeom>
        </p:spPr>
        <p:txBody>
          <a:bodyPr/>
          <a:lstStyle>
            <a:lvl1pPr defTabSz="457200" eaLnBrk="1" fontAlgn="auto" hangingPunct="1">
              <a:spcBef>
                <a:spcPts val="0"/>
              </a:spcBef>
              <a:spcAft>
                <a:spcPts val="0"/>
              </a:spcAft>
              <a:defRPr sz="1800">
                <a:solidFill>
                  <a:srgbClr val="845A28"/>
                </a:solidFill>
                <a:latin typeface="Calibri"/>
              </a:defRPr>
            </a:lvl1pPr>
          </a:lstStyle>
          <a:p>
            <a:pPr>
              <a:defRPr/>
            </a:pPr>
            <a:r>
              <a:rPr lang="en-US" dirty="0"/>
              <a:t>Presented pursuant to Fed.R.Civ.P. 408</a:t>
            </a:r>
          </a:p>
        </p:txBody>
      </p:sp>
      <p:sp>
        <p:nvSpPr>
          <p:cNvPr id="6" name="Rectangle 19"/>
          <p:cNvSpPr>
            <a:spLocks noGrp="1" noChangeArrowheads="1"/>
          </p:cNvSpPr>
          <p:nvPr>
            <p:ph type="sldNum" sz="quarter" idx="12"/>
          </p:nvPr>
        </p:nvSpPr>
        <p:spPr/>
        <p:txBody>
          <a:bodyPr/>
          <a:lstStyle>
            <a:lvl1pPr defTabSz="914400" eaLnBrk="0" fontAlgn="base" hangingPunct="0">
              <a:spcBef>
                <a:spcPct val="0"/>
              </a:spcBef>
              <a:spcAft>
                <a:spcPct val="0"/>
              </a:spcAft>
              <a:defRPr/>
            </a:lvl1pPr>
          </a:lstStyle>
          <a:p>
            <a:pPr>
              <a:defRPr/>
            </a:pPr>
            <a:fld id="{D2C73E07-441A-46D5-AFF2-90BE42FB4531}" type="slidenum">
              <a:rPr lang="en-US" altLang="en-US"/>
              <a:pPr>
                <a:defRPr/>
              </a:pPr>
              <a:t>‹#›</a:t>
            </a:fld>
            <a:endParaRPr lang="en-US" altLang="en-US" dirty="0"/>
          </a:p>
        </p:txBody>
      </p:sp>
    </p:spTree>
    <p:extLst>
      <p:ext uri="{BB962C8B-B14F-4D97-AF65-F5344CB8AC3E}">
        <p14:creationId xmlns:p14="http://schemas.microsoft.com/office/powerpoint/2010/main" val="4091712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endParaRPr lang="en-US" dirty="0"/>
          </a:p>
        </p:txBody>
      </p:sp>
      <p:sp>
        <p:nvSpPr>
          <p:cNvPr id="13" name="Rectangle 12"/>
          <p:cNvSpPr/>
          <p:nvPr userDrawn="1"/>
        </p:nvSpPr>
        <p:spPr>
          <a:xfrm flipV="1">
            <a:off x="0" y="5034913"/>
            <a:ext cx="9144000" cy="1823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2" name="Rectangle 11"/>
          <p:cNvSpPr/>
          <p:nvPr userDrawn="1"/>
        </p:nvSpPr>
        <p:spPr>
          <a:xfrm>
            <a:off x="0" y="0"/>
            <a:ext cx="3657600" cy="6857997"/>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 name="Title 1"/>
          <p:cNvSpPr>
            <a:spLocks noGrp="1"/>
          </p:cNvSpPr>
          <p:nvPr>
            <p:ph type="ctrTitle" hasCustomPrompt="1"/>
          </p:nvPr>
        </p:nvSpPr>
        <p:spPr>
          <a:xfrm>
            <a:off x="0" y="2180809"/>
            <a:ext cx="3657601" cy="2092881"/>
          </a:xfrm>
        </p:spPr>
        <p:txBody>
          <a:bodyPr wrap="square" lIns="274320" tIns="457200" rIns="274320" bIns="91440" anchor="b" anchorCtr="0">
            <a:spAutoFit/>
          </a:bodyPr>
          <a:lstStyle>
            <a:lvl1pPr algn="ctr">
              <a:lnSpc>
                <a:spcPts val="6000"/>
              </a:lnSpc>
              <a:defRPr sz="6000" b="0" i="0" cap="none" spc="50">
                <a:solidFill>
                  <a:schemeClr val="bg1"/>
                </a:solidFill>
                <a:latin typeface="Times New Roman"/>
                <a:cs typeface="Times New Roman"/>
              </a:defRPr>
            </a:lvl1pPr>
          </a:lstStyle>
          <a:p>
            <a:r>
              <a:rPr lang="en-US" dirty="0"/>
              <a:t>MDT</a:t>
            </a:r>
            <a:br>
              <a:rPr lang="en-US" dirty="0"/>
            </a:br>
            <a:r>
              <a:rPr lang="en-US" dirty="0"/>
              <a:t>TAC</a:t>
            </a:r>
          </a:p>
        </p:txBody>
      </p:sp>
      <p:sp>
        <p:nvSpPr>
          <p:cNvPr id="3" name="Subtitle 2"/>
          <p:cNvSpPr>
            <a:spLocks noGrp="1"/>
          </p:cNvSpPr>
          <p:nvPr>
            <p:ph type="subTitle" idx="1"/>
          </p:nvPr>
        </p:nvSpPr>
        <p:spPr>
          <a:xfrm>
            <a:off x="1" y="4381231"/>
            <a:ext cx="3657600" cy="318463"/>
          </a:xfrm>
        </p:spPr>
        <p:txBody>
          <a:bodyPr wrap="square" lIns="274320" tIns="0" rIns="274320" bIns="0" anchor="t"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Content Placeholder 8"/>
          <p:cNvSpPr>
            <a:spLocks noGrp="1"/>
          </p:cNvSpPr>
          <p:nvPr>
            <p:ph sz="quarter" idx="14" hasCustomPrompt="1"/>
          </p:nvPr>
        </p:nvSpPr>
        <p:spPr>
          <a:xfrm>
            <a:off x="0" y="5775158"/>
            <a:ext cx="3657600" cy="1082842"/>
          </a:xfrm>
        </p:spPr>
        <p:txBody>
          <a:bodyPr lIns="274320" tIns="457200" rIns="274320" bIns="457200" anchor="ctr" anchorCtr="0">
            <a:noAutofit/>
          </a:bodyPr>
          <a:lstStyle>
            <a:lvl1pPr algn="ctr">
              <a:lnSpc>
                <a:spcPts val="1000"/>
              </a:lnSpc>
              <a:defRPr sz="1400" b="0" cap="all" spc="300" baseline="0">
                <a:solidFill>
                  <a:schemeClr val="accent6"/>
                </a:solidFill>
                <a:latin typeface="Times"/>
                <a:cs typeface="Times"/>
              </a:defRPr>
            </a:lvl1pPr>
          </a:lstStyle>
          <a:p>
            <a:pPr lvl="0"/>
            <a:r>
              <a:rPr lang="en-US" dirty="0"/>
              <a:t>Month Day, Year</a:t>
            </a:r>
          </a:p>
        </p:txBody>
      </p:sp>
      <p:pic>
        <p:nvPicPr>
          <p:cNvPr id="18" name="Picture 17"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57200"/>
            <a:ext cx="2743200" cy="908685"/>
          </a:xfrm>
          <a:prstGeom prst="rect">
            <a:avLst/>
          </a:prstGeom>
        </p:spPr>
      </p:pic>
      <p:cxnSp>
        <p:nvCxnSpPr>
          <p:cNvPr id="24" name="Straight Connector 23"/>
          <p:cNvCxnSpPr/>
          <p:nvPr userDrawn="1"/>
        </p:nvCxnSpPr>
        <p:spPr>
          <a:xfrm>
            <a:off x="457200" y="4252880"/>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6509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6" name="Text Placeholder 15"/>
          <p:cNvSpPr>
            <a:spLocks noGrp="1"/>
          </p:cNvSpPr>
          <p:nvPr>
            <p:ph type="body" sz="quarter" idx="13" hasCustomPrompt="1"/>
          </p:nvPr>
        </p:nvSpPr>
        <p:spPr>
          <a:xfrm>
            <a:off x="914400" y="982133"/>
            <a:ext cx="7315200" cy="4800600"/>
          </a:xfrm>
        </p:spPr>
        <p:txBody>
          <a:bodyPr lIns="0"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dirty="0"/>
              <a:t>Topic</a:t>
            </a:r>
          </a:p>
          <a:p>
            <a:pPr lvl="1"/>
            <a:r>
              <a:rPr lang="en-US" dirty="0"/>
              <a:t>CALLOUT TOPIC</a:t>
            </a:r>
          </a:p>
          <a:p>
            <a:pPr lvl="0"/>
            <a:r>
              <a:rPr lang="en-US" dirty="0"/>
              <a:t>Topic</a:t>
            </a:r>
          </a:p>
          <a:p>
            <a:pPr lvl="0"/>
            <a:r>
              <a:rPr lang="en-US" dirty="0"/>
              <a:t>Topic</a:t>
            </a:r>
          </a:p>
          <a:p>
            <a:pPr lvl="0"/>
            <a:r>
              <a:rPr lang="en-US" dirty="0"/>
              <a:t>Topic</a:t>
            </a:r>
          </a:p>
          <a:p>
            <a:pPr lvl="0"/>
            <a:r>
              <a:rPr lang="en-US" dirty="0"/>
              <a:t>Topic</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164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wrap="square">
            <a:noAutofit/>
          </a:bodyPr>
          <a:lstStyle>
            <a:lvl1pPr>
              <a:defRPr cap="all"/>
            </a:lvl1pPr>
          </a:lstStyle>
          <a:p>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06513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914400" y="982133"/>
            <a:ext cx="3651301"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idx="13"/>
          </p:nvPr>
        </p:nvSpPr>
        <p:spPr>
          <a:xfrm>
            <a:off x="4565701" y="982133"/>
            <a:ext cx="3657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2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18"/>
          <p:cNvSpPr>
            <a:spLocks noGrp="1" noChangeArrowheads="1"/>
          </p:cNvSpPr>
          <p:nvPr>
            <p:ph type="sldNum" sz="quarter" idx="12"/>
          </p:nvPr>
        </p:nvSpPr>
        <p:spPr>
          <a:ln/>
        </p:spPr>
        <p:txBody>
          <a:bodyPr/>
          <a:lstStyle>
            <a:lvl1pPr>
              <a:defRPr/>
            </a:lvl1pPr>
          </a:lstStyle>
          <a:p>
            <a:pPr>
              <a:defRPr/>
            </a:pPr>
            <a:fld id="{B6E6C0CB-D0C4-44D5-A027-FE8DA0B6FB56}" type="slidenum">
              <a:rPr lang="en-US" altLang="en-US"/>
              <a:pPr>
                <a:defRPr/>
              </a:pPr>
              <a:t>‹#›</a:t>
            </a:fld>
            <a:endParaRPr lang="en-US" altLang="en-US" dirty="0"/>
          </a:p>
        </p:txBody>
      </p:sp>
    </p:spTree>
    <p:extLst>
      <p:ext uri="{BB962C8B-B14F-4D97-AF65-F5344CB8AC3E}">
        <p14:creationId xmlns:p14="http://schemas.microsoft.com/office/powerpoint/2010/main" val="1961479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tIns="0" bIns="137160" anchor="b" anchorCtr="0"/>
          <a:lstStyle>
            <a:lvl1pPr>
              <a:defRPr b="0"/>
            </a:lvl1pPr>
          </a:lstStyle>
          <a:p>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7" name="Text Placeholder 16"/>
          <p:cNvSpPr>
            <a:spLocks noGrp="1"/>
          </p:cNvSpPr>
          <p:nvPr>
            <p:ph type="body" sz="quarter" idx="13" hasCustomPrompt="1"/>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680017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0"/>
            <a:ext cx="3657600" cy="5791876"/>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Rectangle 3"/>
          <p:cNvSpPr/>
          <p:nvPr userDrawn="1"/>
        </p:nvSpPr>
        <p:spPr>
          <a:xfrm>
            <a:off x="5027506" y="457202"/>
            <a:ext cx="458894"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5"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6" cy="476165"/>
          </a:xfrm>
        </p:spPr>
        <p:txBody>
          <a:bodyPr/>
          <a:lstStyle>
            <a:lvl1pPr>
              <a:defRPr cap="all"/>
            </a:lvl1pPr>
          </a:lstStyle>
          <a:p>
            <a:endParaRPr lang="en-US" dirty="0"/>
          </a:p>
        </p:txBody>
      </p:sp>
    </p:spTree>
    <p:extLst>
      <p:ext uri="{BB962C8B-B14F-4D97-AF65-F5344CB8AC3E}">
        <p14:creationId xmlns:p14="http://schemas.microsoft.com/office/powerpoint/2010/main" val="2227566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1"/>
            <a:ext cx="3657600" cy="2862834"/>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Rectangle 3"/>
          <p:cNvSpPr/>
          <p:nvPr userDrawn="1"/>
        </p:nvSpPr>
        <p:spPr>
          <a:xfrm>
            <a:off x="5027505" y="457202"/>
            <a:ext cx="458895"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4"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5" cy="476165"/>
          </a:xfrm>
        </p:spPr>
        <p:txBody>
          <a:bodyPr/>
          <a:lstStyle>
            <a:lvl1pPr>
              <a:defRPr cap="all"/>
            </a:lvl1pPr>
          </a:lstStyle>
          <a:p>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332086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2131"/>
            <a:ext cx="41148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7308850" cy="476165"/>
          </a:xfrm>
        </p:spPr>
        <p:txBody>
          <a:bodyPr/>
          <a:lstStyle>
            <a:lvl1pPr>
              <a:defRPr cap="all"/>
            </a:lvl1pPr>
          </a:lstStyle>
          <a:p>
            <a:endParaRPr lang="en-US" dirty="0"/>
          </a:p>
        </p:txBody>
      </p:sp>
    </p:spTree>
    <p:extLst>
      <p:ext uri="{BB962C8B-B14F-4D97-AF65-F5344CB8AC3E}">
        <p14:creationId xmlns:p14="http://schemas.microsoft.com/office/powerpoint/2010/main" val="259033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5522"/>
            <a:ext cx="41148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p:cNvSpPr>
            <a:spLocks noGrp="1"/>
          </p:cNvSpPr>
          <p:nvPr>
            <p:ph type="title"/>
          </p:nvPr>
        </p:nvSpPr>
        <p:spPr>
          <a:xfrm>
            <a:off x="914400" y="457201"/>
            <a:ext cx="7315200" cy="476165"/>
          </a:xfrm>
        </p:spPr>
        <p:txBody>
          <a:bodyPr/>
          <a:lstStyle>
            <a:lvl1pPr>
              <a:defRPr cap="all"/>
            </a:lvl1pPr>
          </a:lstStyle>
          <a:p>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641089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4767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5" name="Rectangle 4"/>
          <p:cNvSpPr/>
          <p:nvPr userDrawn="1"/>
        </p:nvSpPr>
        <p:spPr>
          <a:xfrm>
            <a:off x="0" y="1"/>
            <a:ext cx="8412480" cy="1006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Tree>
    <p:extLst>
      <p:ext uri="{BB962C8B-B14F-4D97-AF65-F5344CB8AC3E}">
        <p14:creationId xmlns:p14="http://schemas.microsoft.com/office/powerpoint/2010/main" val="3690865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0E0E28"/>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5349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0E0E28"/>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endParaRPr lang="en-US"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9423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r>
              <a:rPr lang="en-US" dirty="0"/>
              <a:t>Click icon to add picture</a:t>
            </a:r>
          </a:p>
        </p:txBody>
      </p:sp>
      <p:sp>
        <p:nvSpPr>
          <p:cNvPr id="13" name="Rectangle 12"/>
          <p:cNvSpPr/>
          <p:nvPr userDrawn="1"/>
        </p:nvSpPr>
        <p:spPr>
          <a:xfrm flipV="1">
            <a:off x="0" y="5034913"/>
            <a:ext cx="9144000" cy="1823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2" name="Rectangle 11"/>
          <p:cNvSpPr/>
          <p:nvPr userDrawn="1"/>
        </p:nvSpPr>
        <p:spPr>
          <a:xfrm>
            <a:off x="0" y="0"/>
            <a:ext cx="3657600" cy="6857997"/>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 name="Title 1"/>
          <p:cNvSpPr>
            <a:spLocks noGrp="1"/>
          </p:cNvSpPr>
          <p:nvPr>
            <p:ph type="ctrTitle"/>
          </p:nvPr>
        </p:nvSpPr>
        <p:spPr>
          <a:xfrm>
            <a:off x="0" y="2924603"/>
            <a:ext cx="3657601" cy="1349087"/>
          </a:xfrm>
        </p:spPr>
        <p:txBody>
          <a:bodyPr wrap="square" lIns="274320" tIns="457200" rIns="274320" bIns="91440" anchor="b" anchorCtr="0">
            <a:spAutoFit/>
          </a:bodyPr>
          <a:lstStyle>
            <a:lvl1pPr algn="ctr">
              <a:lnSpc>
                <a:spcPts val="6000"/>
              </a:lnSpc>
              <a:defRPr sz="6000" b="0" i="0" cap="none" spc="5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t"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Content Placeholder 8"/>
          <p:cNvSpPr>
            <a:spLocks noGrp="1"/>
          </p:cNvSpPr>
          <p:nvPr>
            <p:ph sz="quarter" idx="14" hasCustomPrompt="1"/>
          </p:nvPr>
        </p:nvSpPr>
        <p:spPr>
          <a:xfrm>
            <a:off x="0" y="5775158"/>
            <a:ext cx="3657600" cy="1082842"/>
          </a:xfrm>
        </p:spPr>
        <p:txBody>
          <a:bodyPr lIns="274320" tIns="457200" rIns="274320" bIns="457200" anchor="ctr" anchorCtr="0">
            <a:noAutofit/>
          </a:bodyPr>
          <a:lstStyle>
            <a:lvl1pPr algn="ctr">
              <a:lnSpc>
                <a:spcPts val="1000"/>
              </a:lnSpc>
              <a:defRPr sz="1400" b="0" cap="all" spc="300" baseline="0">
                <a:solidFill>
                  <a:schemeClr val="accent6"/>
                </a:solidFill>
                <a:latin typeface="Times"/>
                <a:cs typeface="Times"/>
              </a:defRPr>
            </a:lvl1pPr>
          </a:lstStyle>
          <a:p>
            <a:pPr lvl="0"/>
            <a:r>
              <a:rPr lang="en-US" dirty="0"/>
              <a:t>Month Day, Year</a:t>
            </a:r>
          </a:p>
        </p:txBody>
      </p:sp>
      <p:pic>
        <p:nvPicPr>
          <p:cNvPr id="18" name="Picture 17"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57200"/>
            <a:ext cx="2743200" cy="908685"/>
          </a:xfrm>
          <a:prstGeom prst="rect">
            <a:avLst/>
          </a:prstGeom>
        </p:spPr>
      </p:pic>
      <p:cxnSp>
        <p:nvCxnSpPr>
          <p:cNvPr id="24" name="Straight Connector 23"/>
          <p:cNvCxnSpPr/>
          <p:nvPr userDrawn="1"/>
        </p:nvCxnSpPr>
        <p:spPr>
          <a:xfrm>
            <a:off x="457200" y="4252880"/>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49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8"/>
          <p:cNvSpPr>
            <a:spLocks noGrp="1" noChangeArrowheads="1"/>
          </p:cNvSpPr>
          <p:nvPr>
            <p:ph type="sldNum" sz="quarter" idx="12"/>
          </p:nvPr>
        </p:nvSpPr>
        <p:spPr>
          <a:ln/>
        </p:spPr>
        <p:txBody>
          <a:bodyPr/>
          <a:lstStyle>
            <a:lvl1pPr>
              <a:defRPr/>
            </a:lvl1pPr>
          </a:lstStyle>
          <a:p>
            <a:pPr>
              <a:defRPr/>
            </a:pPr>
            <a:fld id="{36F6C242-90DE-4662-BC39-C8F4521ED6E4}" type="slidenum">
              <a:rPr lang="en-US" altLang="en-US"/>
              <a:pPr>
                <a:defRPr/>
              </a:pPr>
              <a:t>‹#›</a:t>
            </a:fld>
            <a:endParaRPr lang="en-US" altLang="en-US" dirty="0"/>
          </a:p>
        </p:txBody>
      </p:sp>
    </p:spTree>
    <p:extLst>
      <p:ext uri="{BB962C8B-B14F-4D97-AF65-F5344CB8AC3E}">
        <p14:creationId xmlns:p14="http://schemas.microsoft.com/office/powerpoint/2010/main" val="2560697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474155"/>
          </a:xfrm>
        </p:spPr>
        <p:txBody>
          <a:bodyPr/>
          <a:lstStyle>
            <a:lvl1pPr algn="l">
              <a:defRPr cap="all">
                <a:solidFill>
                  <a:schemeClr val="accent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6" name="Text Placeholder 15"/>
          <p:cNvSpPr>
            <a:spLocks noGrp="1"/>
          </p:cNvSpPr>
          <p:nvPr>
            <p:ph type="body" sz="quarter" idx="13" hasCustomPrompt="1"/>
          </p:nvPr>
        </p:nvSpPr>
        <p:spPr>
          <a:xfrm>
            <a:off x="914400" y="982133"/>
            <a:ext cx="7315200" cy="4800600"/>
          </a:xfrm>
        </p:spPr>
        <p:txBody>
          <a:bodyPr lIns="0"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dirty="0"/>
              <a:t>Topic</a:t>
            </a:r>
          </a:p>
          <a:p>
            <a:pPr lvl="1"/>
            <a:r>
              <a:rPr lang="en-US" dirty="0"/>
              <a:t>CALLOUT TOPIC</a:t>
            </a:r>
          </a:p>
          <a:p>
            <a:pPr lvl="0"/>
            <a:r>
              <a:rPr lang="en-US" dirty="0"/>
              <a:t>Topic</a:t>
            </a:r>
          </a:p>
          <a:p>
            <a:pPr lvl="0"/>
            <a:r>
              <a:rPr lang="en-US" dirty="0"/>
              <a:t>Topic</a:t>
            </a:r>
          </a:p>
          <a:p>
            <a:pPr lvl="0"/>
            <a:r>
              <a:rPr lang="en-US" dirty="0"/>
              <a:t>Topic</a:t>
            </a:r>
          </a:p>
          <a:p>
            <a:pPr lvl="0"/>
            <a:r>
              <a:rPr lang="en-US" dirty="0"/>
              <a:t>Topic</a:t>
            </a:r>
          </a:p>
        </p:txBody>
      </p:sp>
    </p:spTree>
    <p:extLst>
      <p:ext uri="{BB962C8B-B14F-4D97-AF65-F5344CB8AC3E}">
        <p14:creationId xmlns:p14="http://schemas.microsoft.com/office/powerpoint/2010/main" val="1261139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wrap="square">
            <a:noAutofit/>
          </a:bodyPr>
          <a:lstStyle>
            <a:lvl1pPr>
              <a:defRPr cap="all"/>
            </a:lvl1pPr>
          </a:lstStyle>
          <a:p>
            <a:r>
              <a:rPr lang="en-US"/>
              <a:t>Click to edit Master title style</a:t>
            </a:r>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07058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a:t>Click to edit Master title style</a:t>
            </a:r>
            <a:endParaRPr lang="en-US" dirty="0"/>
          </a:p>
        </p:txBody>
      </p:sp>
      <p:sp>
        <p:nvSpPr>
          <p:cNvPr id="3" name="Content Placeholder 2"/>
          <p:cNvSpPr>
            <a:spLocks noGrp="1"/>
          </p:cNvSpPr>
          <p:nvPr>
            <p:ph idx="1"/>
          </p:nvPr>
        </p:nvSpPr>
        <p:spPr>
          <a:xfrm>
            <a:off x="914400" y="982133"/>
            <a:ext cx="365130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idx="13"/>
          </p:nvPr>
        </p:nvSpPr>
        <p:spPr>
          <a:xfrm>
            <a:off x="4565701" y="982133"/>
            <a:ext cx="3657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4488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tIns="0" bIns="137160" anchor="b" anchorCtr="0"/>
          <a:lstStyle>
            <a:lvl1pPr>
              <a:defRPr b="0"/>
            </a:lvl1pPr>
          </a:lstStyle>
          <a:p>
            <a:r>
              <a:rPr lang="en-US"/>
              <a:t>Click to edit Master title style</a:t>
            </a:r>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7" name="Text Placeholder 16"/>
          <p:cNvSpPr>
            <a:spLocks noGrp="1"/>
          </p:cNvSpPr>
          <p:nvPr>
            <p:ph type="body" sz="quarter" idx="13" hasCustomPrompt="1"/>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936081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0"/>
            <a:ext cx="3657600" cy="5791876"/>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p:cNvSpPr/>
          <p:nvPr userDrawn="1"/>
        </p:nvSpPr>
        <p:spPr>
          <a:xfrm>
            <a:off x="5027506" y="457202"/>
            <a:ext cx="458894"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5"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4113106" cy="476165"/>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2872711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1"/>
            <a:ext cx="3657600" cy="2862834"/>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p:cNvSpPr/>
          <p:nvPr userDrawn="1"/>
        </p:nvSpPr>
        <p:spPr>
          <a:xfrm>
            <a:off x="5027505" y="457202"/>
            <a:ext cx="458895"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4"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4113105" cy="476165"/>
          </a:xfrm>
        </p:spPr>
        <p:txBody>
          <a:bodyPr/>
          <a:lstStyle>
            <a:lvl1pPr>
              <a:defRPr cap="all"/>
            </a:lvl1pPr>
          </a:lstStyle>
          <a:p>
            <a:r>
              <a:rPr lang="en-US"/>
              <a:t>Click to edit Master title style</a:t>
            </a:r>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474708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2131"/>
            <a:ext cx="4114800"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7308850" cy="476165"/>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2080478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5522"/>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itle 1"/>
          <p:cNvSpPr>
            <a:spLocks noGrp="1"/>
          </p:cNvSpPr>
          <p:nvPr>
            <p:ph type="title"/>
          </p:nvPr>
        </p:nvSpPr>
        <p:spPr>
          <a:xfrm>
            <a:off x="914400" y="457201"/>
            <a:ext cx="7315200" cy="476165"/>
          </a:xfrm>
        </p:spPr>
        <p:txBody>
          <a:bodyPr/>
          <a:lstStyle>
            <a:lvl1pPr>
              <a:defRPr cap="all"/>
            </a:lvl1pPr>
          </a:lstStyle>
          <a:p>
            <a:r>
              <a:rPr lang="en-US"/>
              <a:t>Click to edit Master title style</a:t>
            </a:r>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235276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6" name="Title 1"/>
          <p:cNvSpPr>
            <a:spLocks noGrp="1"/>
          </p:cNvSpPr>
          <p:nvPr>
            <p:ph type="title"/>
          </p:nvPr>
        </p:nvSpPr>
        <p:spPr>
          <a:xfrm>
            <a:off x="914399" y="457201"/>
            <a:ext cx="7315200" cy="476165"/>
          </a:xfrm>
        </p:spPr>
        <p:txBody>
          <a:bodyPr/>
          <a:lstStyle>
            <a:lvl1pPr>
              <a:defRPr cap="all"/>
            </a:lvl1pPr>
          </a:lstStyle>
          <a:p>
            <a:r>
              <a:rPr lang="en-US" dirty="0"/>
              <a:t>Click to edit Master title style</a:t>
            </a:r>
          </a:p>
        </p:txBody>
      </p:sp>
    </p:spTree>
    <p:extLst>
      <p:ext uri="{BB962C8B-B14F-4D97-AF65-F5344CB8AC3E}">
        <p14:creationId xmlns:p14="http://schemas.microsoft.com/office/powerpoint/2010/main" val="362227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5" name="Rectangle 4"/>
          <p:cNvSpPr/>
          <p:nvPr userDrawn="1"/>
        </p:nvSpPr>
        <p:spPr>
          <a:xfrm>
            <a:off x="0" y="1"/>
            <a:ext cx="8412480" cy="1006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Tree>
    <p:extLst>
      <p:ext uri="{BB962C8B-B14F-4D97-AF65-F5344CB8AC3E}">
        <p14:creationId xmlns:p14="http://schemas.microsoft.com/office/powerpoint/2010/main" val="418880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18"/>
          <p:cNvSpPr>
            <a:spLocks noGrp="1" noChangeArrowheads="1"/>
          </p:cNvSpPr>
          <p:nvPr>
            <p:ph type="sldNum" sz="quarter" idx="12"/>
          </p:nvPr>
        </p:nvSpPr>
        <p:spPr>
          <a:ln/>
        </p:spPr>
        <p:txBody>
          <a:bodyPr/>
          <a:lstStyle>
            <a:lvl1pPr>
              <a:defRPr/>
            </a:lvl1pPr>
          </a:lstStyle>
          <a:p>
            <a:pPr>
              <a:defRPr/>
            </a:pPr>
            <a:fld id="{EEE7C9EA-5DA2-4BBD-A2D6-B0B4EFE5BF47}" type="slidenum">
              <a:rPr lang="en-US" altLang="en-US"/>
              <a:pPr>
                <a:defRPr/>
              </a:pPr>
              <a:t>‹#›</a:t>
            </a:fld>
            <a:endParaRPr lang="en-US" altLang="en-US" dirty="0"/>
          </a:p>
        </p:txBody>
      </p:sp>
    </p:spTree>
    <p:extLst>
      <p:ext uri="{BB962C8B-B14F-4D97-AF65-F5344CB8AC3E}">
        <p14:creationId xmlns:p14="http://schemas.microsoft.com/office/powerpoint/2010/main" val="1245492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0E0E28"/>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r>
              <a:rPr lang="en-US" dirty="0"/>
              <a:t>Click icon to add picture</a:t>
            </a:r>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r>
              <a:rPr lang="en-US"/>
              <a:t>Click to edit Master title style</a:t>
            </a:r>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66537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0E0E28"/>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r>
              <a:rPr lang="en-US" dirty="0"/>
              <a:t>Click icon to add picture</a:t>
            </a:r>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r>
              <a:rPr lang="en-US"/>
              <a:t>Click to edit Master title style</a:t>
            </a:r>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91864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endParaRPr lang="en-US" dirty="0"/>
          </a:p>
        </p:txBody>
      </p:sp>
      <p:sp>
        <p:nvSpPr>
          <p:cNvPr id="13" name="Rectangle 12"/>
          <p:cNvSpPr/>
          <p:nvPr userDrawn="1"/>
        </p:nvSpPr>
        <p:spPr>
          <a:xfrm flipV="1">
            <a:off x="0" y="5034913"/>
            <a:ext cx="9144000" cy="1823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2" name="Rectangle 11"/>
          <p:cNvSpPr/>
          <p:nvPr userDrawn="1"/>
        </p:nvSpPr>
        <p:spPr>
          <a:xfrm>
            <a:off x="0" y="0"/>
            <a:ext cx="3657600" cy="6857997"/>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 name="Title 1"/>
          <p:cNvSpPr>
            <a:spLocks noGrp="1"/>
          </p:cNvSpPr>
          <p:nvPr>
            <p:ph type="ctrTitle" hasCustomPrompt="1"/>
          </p:nvPr>
        </p:nvSpPr>
        <p:spPr>
          <a:xfrm>
            <a:off x="0" y="2180809"/>
            <a:ext cx="3657601" cy="2092881"/>
          </a:xfrm>
        </p:spPr>
        <p:txBody>
          <a:bodyPr wrap="square" lIns="274320" tIns="457200" rIns="274320" bIns="91440" anchor="b" anchorCtr="0">
            <a:spAutoFit/>
          </a:bodyPr>
          <a:lstStyle>
            <a:lvl1pPr algn="ctr">
              <a:lnSpc>
                <a:spcPts val="6000"/>
              </a:lnSpc>
              <a:defRPr sz="6000" b="0" i="0" cap="none" spc="50">
                <a:solidFill>
                  <a:schemeClr val="bg1"/>
                </a:solidFill>
                <a:latin typeface="Times New Roman"/>
                <a:cs typeface="Times New Roman"/>
              </a:defRPr>
            </a:lvl1pPr>
          </a:lstStyle>
          <a:p>
            <a:r>
              <a:rPr lang="en-US" dirty="0"/>
              <a:t>MDT</a:t>
            </a:r>
            <a:br>
              <a:rPr lang="en-US" dirty="0"/>
            </a:br>
            <a:r>
              <a:rPr lang="en-US" dirty="0"/>
              <a:t>TAC</a:t>
            </a:r>
          </a:p>
        </p:txBody>
      </p:sp>
      <p:sp>
        <p:nvSpPr>
          <p:cNvPr id="3" name="Subtitle 2"/>
          <p:cNvSpPr>
            <a:spLocks noGrp="1"/>
          </p:cNvSpPr>
          <p:nvPr>
            <p:ph type="subTitle" idx="1"/>
          </p:nvPr>
        </p:nvSpPr>
        <p:spPr>
          <a:xfrm>
            <a:off x="1" y="4381231"/>
            <a:ext cx="3657600" cy="318463"/>
          </a:xfrm>
        </p:spPr>
        <p:txBody>
          <a:bodyPr wrap="square" lIns="274320" tIns="0" rIns="274320" bIns="0" anchor="t"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Content Placeholder 8"/>
          <p:cNvSpPr>
            <a:spLocks noGrp="1"/>
          </p:cNvSpPr>
          <p:nvPr>
            <p:ph sz="quarter" idx="14" hasCustomPrompt="1"/>
          </p:nvPr>
        </p:nvSpPr>
        <p:spPr>
          <a:xfrm>
            <a:off x="0" y="5775158"/>
            <a:ext cx="3657600" cy="1082842"/>
          </a:xfrm>
        </p:spPr>
        <p:txBody>
          <a:bodyPr lIns="274320" tIns="457200" rIns="274320" bIns="457200" anchor="ctr" anchorCtr="0">
            <a:noAutofit/>
          </a:bodyPr>
          <a:lstStyle>
            <a:lvl1pPr algn="ctr">
              <a:lnSpc>
                <a:spcPts val="1000"/>
              </a:lnSpc>
              <a:defRPr sz="1400" b="0" cap="all" spc="300" baseline="0">
                <a:solidFill>
                  <a:schemeClr val="accent6"/>
                </a:solidFill>
                <a:latin typeface="Times"/>
                <a:cs typeface="Times"/>
              </a:defRPr>
            </a:lvl1pPr>
          </a:lstStyle>
          <a:p>
            <a:pPr lvl="0"/>
            <a:r>
              <a:rPr lang="en-US" dirty="0"/>
              <a:t>Month Day, Year</a:t>
            </a:r>
          </a:p>
        </p:txBody>
      </p:sp>
      <p:pic>
        <p:nvPicPr>
          <p:cNvPr id="18" name="Picture 17"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57200"/>
            <a:ext cx="2743200" cy="908685"/>
          </a:xfrm>
          <a:prstGeom prst="rect">
            <a:avLst/>
          </a:prstGeom>
        </p:spPr>
      </p:pic>
      <p:cxnSp>
        <p:nvCxnSpPr>
          <p:cNvPr id="24" name="Straight Connector 23"/>
          <p:cNvCxnSpPr/>
          <p:nvPr userDrawn="1"/>
        </p:nvCxnSpPr>
        <p:spPr>
          <a:xfrm>
            <a:off x="457200" y="4252880"/>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259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6" name="Text Placeholder 15"/>
          <p:cNvSpPr>
            <a:spLocks noGrp="1"/>
          </p:cNvSpPr>
          <p:nvPr>
            <p:ph type="body" sz="quarter" idx="13" hasCustomPrompt="1"/>
          </p:nvPr>
        </p:nvSpPr>
        <p:spPr>
          <a:xfrm>
            <a:off x="914400" y="982133"/>
            <a:ext cx="7315200" cy="4800600"/>
          </a:xfrm>
        </p:spPr>
        <p:txBody>
          <a:bodyPr lIns="0"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dirty="0"/>
              <a:t>Topic</a:t>
            </a:r>
          </a:p>
          <a:p>
            <a:pPr lvl="1"/>
            <a:r>
              <a:rPr lang="en-US" dirty="0"/>
              <a:t>CALLOUT TOPIC</a:t>
            </a:r>
          </a:p>
          <a:p>
            <a:pPr lvl="0"/>
            <a:r>
              <a:rPr lang="en-US" dirty="0"/>
              <a:t>Topic</a:t>
            </a:r>
          </a:p>
          <a:p>
            <a:pPr lvl="0"/>
            <a:r>
              <a:rPr lang="en-US" dirty="0"/>
              <a:t>Topic</a:t>
            </a:r>
          </a:p>
          <a:p>
            <a:pPr lvl="0"/>
            <a:r>
              <a:rPr lang="en-US" dirty="0"/>
              <a:t>Topic</a:t>
            </a:r>
          </a:p>
          <a:p>
            <a:pPr lvl="0"/>
            <a:r>
              <a:rPr lang="en-US" dirty="0"/>
              <a:t>Topic</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1891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wrap="square">
            <a:noAutofit/>
          </a:bodyPr>
          <a:lstStyle>
            <a:lvl1pPr>
              <a:defRPr cap="all"/>
            </a:lvl1pPr>
          </a:lstStyle>
          <a:p>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39154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914400" y="982133"/>
            <a:ext cx="3651301"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idx="13"/>
          </p:nvPr>
        </p:nvSpPr>
        <p:spPr>
          <a:xfrm>
            <a:off x="4565701" y="982133"/>
            <a:ext cx="3657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57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tIns="0" bIns="137160" anchor="b" anchorCtr="0"/>
          <a:lstStyle>
            <a:lvl1pPr>
              <a:defRPr b="0"/>
            </a:lvl1pPr>
          </a:lstStyle>
          <a:p>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7" name="Text Placeholder 16"/>
          <p:cNvSpPr>
            <a:spLocks noGrp="1"/>
          </p:cNvSpPr>
          <p:nvPr>
            <p:ph type="body" sz="quarter" idx="13" hasCustomPrompt="1"/>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2149294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0"/>
            <a:ext cx="3657600" cy="5791876"/>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Rectangle 3"/>
          <p:cNvSpPr/>
          <p:nvPr userDrawn="1"/>
        </p:nvSpPr>
        <p:spPr>
          <a:xfrm>
            <a:off x="5027506" y="457202"/>
            <a:ext cx="458894"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5"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6" cy="476165"/>
          </a:xfrm>
        </p:spPr>
        <p:txBody>
          <a:bodyPr/>
          <a:lstStyle>
            <a:lvl1pPr>
              <a:defRPr cap="all"/>
            </a:lvl1pPr>
          </a:lstStyle>
          <a:p>
            <a:endParaRPr lang="en-US" dirty="0"/>
          </a:p>
        </p:txBody>
      </p:sp>
    </p:spTree>
    <p:extLst>
      <p:ext uri="{BB962C8B-B14F-4D97-AF65-F5344CB8AC3E}">
        <p14:creationId xmlns:p14="http://schemas.microsoft.com/office/powerpoint/2010/main" val="1974267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1"/>
            <a:ext cx="3657600" cy="2862834"/>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Rectangle 3"/>
          <p:cNvSpPr/>
          <p:nvPr userDrawn="1"/>
        </p:nvSpPr>
        <p:spPr>
          <a:xfrm>
            <a:off x="5027505" y="457202"/>
            <a:ext cx="458895"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4"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5" cy="476165"/>
          </a:xfrm>
        </p:spPr>
        <p:txBody>
          <a:bodyPr/>
          <a:lstStyle>
            <a:lvl1pPr>
              <a:defRPr cap="all"/>
            </a:lvl1pPr>
          </a:lstStyle>
          <a:p>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558067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2131"/>
            <a:ext cx="41148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7308850" cy="476165"/>
          </a:xfrm>
        </p:spPr>
        <p:txBody>
          <a:bodyPr/>
          <a:lstStyle>
            <a:lvl1pPr>
              <a:defRPr cap="all"/>
            </a:lvl1pPr>
          </a:lstStyle>
          <a:p>
            <a:endParaRPr lang="en-US" dirty="0"/>
          </a:p>
        </p:txBody>
      </p:sp>
    </p:spTree>
    <p:extLst>
      <p:ext uri="{BB962C8B-B14F-4D97-AF65-F5344CB8AC3E}">
        <p14:creationId xmlns:p14="http://schemas.microsoft.com/office/powerpoint/2010/main" val="146741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18"/>
          <p:cNvSpPr>
            <a:spLocks noGrp="1" noChangeArrowheads="1"/>
          </p:cNvSpPr>
          <p:nvPr>
            <p:ph type="sldNum" sz="quarter" idx="12"/>
          </p:nvPr>
        </p:nvSpPr>
        <p:spPr>
          <a:ln/>
        </p:spPr>
        <p:txBody>
          <a:bodyPr/>
          <a:lstStyle>
            <a:lvl1pPr>
              <a:defRPr/>
            </a:lvl1pPr>
          </a:lstStyle>
          <a:p>
            <a:pPr>
              <a:defRPr/>
            </a:pPr>
            <a:fld id="{32174508-259E-430E-9FBC-E8171892C110}" type="slidenum">
              <a:rPr lang="en-US" altLang="en-US"/>
              <a:pPr>
                <a:defRPr/>
              </a:pPr>
              <a:t>‹#›</a:t>
            </a:fld>
            <a:endParaRPr lang="en-US" altLang="en-US" dirty="0"/>
          </a:p>
        </p:txBody>
      </p:sp>
    </p:spTree>
    <p:extLst>
      <p:ext uri="{BB962C8B-B14F-4D97-AF65-F5344CB8AC3E}">
        <p14:creationId xmlns:p14="http://schemas.microsoft.com/office/powerpoint/2010/main" val="4061152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5522"/>
            <a:ext cx="41148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p:cNvSpPr>
            <a:spLocks noGrp="1"/>
          </p:cNvSpPr>
          <p:nvPr>
            <p:ph type="title"/>
          </p:nvPr>
        </p:nvSpPr>
        <p:spPr>
          <a:xfrm>
            <a:off x="914400" y="457201"/>
            <a:ext cx="7315200" cy="476165"/>
          </a:xfrm>
        </p:spPr>
        <p:txBody>
          <a:bodyPr/>
          <a:lstStyle>
            <a:lvl1pPr>
              <a:defRPr cap="all"/>
            </a:lvl1pPr>
          </a:lstStyle>
          <a:p>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99103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7584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5" name="Rectangle 4"/>
          <p:cNvSpPr/>
          <p:nvPr userDrawn="1"/>
        </p:nvSpPr>
        <p:spPr>
          <a:xfrm>
            <a:off x="0" y="1"/>
            <a:ext cx="8412480" cy="1006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Tree>
    <p:extLst>
      <p:ext uri="{BB962C8B-B14F-4D97-AF65-F5344CB8AC3E}">
        <p14:creationId xmlns:p14="http://schemas.microsoft.com/office/powerpoint/2010/main" val="2883388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0E0E28"/>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867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0E0E28"/>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endParaRPr lang="en-US"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5799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p:cNvSpPr/>
          <p:nvPr userDrawn="1"/>
        </p:nvSpPr>
        <p:spPr>
          <a:xfrm flipV="1">
            <a:off x="0" y="5035550"/>
            <a:ext cx="9144000" cy="182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7" name="Rectangle 6"/>
          <p:cNvSpPr/>
          <p:nvPr userDrawn="1"/>
        </p:nvSpPr>
        <p:spPr>
          <a:xfrm>
            <a:off x="0" y="0"/>
            <a:ext cx="3657600" cy="6858000"/>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pic>
        <p:nvPicPr>
          <p:cNvPr id="8" name="Picture 15"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57200" y="4252913"/>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pPr lvl="0"/>
            <a:endParaRPr lang="en-US" noProof="0" dirty="0"/>
          </a:p>
        </p:txBody>
      </p:sp>
      <p:sp>
        <p:nvSpPr>
          <p:cNvPr id="2" name="Title 1"/>
          <p:cNvSpPr>
            <a:spLocks noGrp="1"/>
          </p:cNvSpPr>
          <p:nvPr>
            <p:ph type="ctrTitle"/>
          </p:nvPr>
        </p:nvSpPr>
        <p:spPr>
          <a:xfrm>
            <a:off x="0" y="2180809"/>
            <a:ext cx="3657601" cy="2092881"/>
          </a:xfrm>
        </p:spPr>
        <p:txBody>
          <a:bodyPr lIns="274320" tIns="457200" rIns="274320" bIns="91440">
            <a:spAutoFit/>
          </a:bodyPr>
          <a:lstStyle>
            <a:lvl1pPr algn="ctr">
              <a:lnSpc>
                <a:spcPts val="6000"/>
              </a:lnSpc>
              <a:defRPr sz="6000" b="0" i="0" cap="none" spc="50">
                <a:solidFill>
                  <a:schemeClr val="bg1"/>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Content Placeholder 8"/>
          <p:cNvSpPr>
            <a:spLocks noGrp="1"/>
          </p:cNvSpPr>
          <p:nvPr>
            <p:ph sz="quarter" idx="14"/>
          </p:nvPr>
        </p:nvSpPr>
        <p:spPr>
          <a:xfrm>
            <a:off x="0" y="5775158"/>
            <a:ext cx="3657600" cy="1082842"/>
          </a:xfrm>
        </p:spPr>
        <p:txBody>
          <a:bodyPr lIns="274320" tIns="457200" rIns="274320" anchor="ctr" anchorCtr="0"/>
          <a:lstStyle>
            <a:lvl1pPr algn="ctr">
              <a:lnSpc>
                <a:spcPts val="1000"/>
              </a:lnSpc>
              <a:defRPr sz="1400" b="0" cap="all" spc="300" baseline="0">
                <a:solidFill>
                  <a:schemeClr val="accent6"/>
                </a:solidFill>
                <a:latin typeface="Times"/>
                <a:cs typeface="Times"/>
              </a:defRPr>
            </a:lvl1pPr>
          </a:lstStyle>
          <a:p>
            <a:pPr lvl="0"/>
            <a:r>
              <a:rPr lang="en-US" smtClean="0"/>
              <a:t>Click to edit Master text styles</a:t>
            </a:r>
          </a:p>
        </p:txBody>
      </p:sp>
    </p:spTree>
    <p:extLst>
      <p:ext uri="{BB962C8B-B14F-4D97-AF65-F5344CB8AC3E}">
        <p14:creationId xmlns:p14="http://schemas.microsoft.com/office/powerpoint/2010/main" val="1904556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914400" y="982133"/>
            <a:ext cx="7315200" cy="4800600"/>
          </a:xfrm>
        </p:spPr>
        <p:txBody>
          <a:bodyPr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BC56382B-C9B9-43B6-9325-0C6D3B75F6CF}" type="slidenum">
              <a:rPr lang="en-US"/>
              <a:pPr>
                <a:defRPr/>
              </a:pPr>
              <a:t>‹#›</a:t>
            </a:fld>
            <a:endParaRPr lang="en-US" dirty="0"/>
          </a:p>
        </p:txBody>
      </p:sp>
    </p:spTree>
    <p:extLst>
      <p:ext uri="{BB962C8B-B14F-4D97-AF65-F5344CB8AC3E}">
        <p14:creationId xmlns:p14="http://schemas.microsoft.com/office/powerpoint/2010/main" val="2077076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a:lstStyle>
            <a:lvl1pPr>
              <a:defRPr cap="all"/>
            </a:lvl1pPr>
          </a:lstStyle>
          <a:p>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511DDF78-719F-480D-BD7F-50861CECA4B2}" type="slidenum">
              <a:rPr lang="en-US"/>
              <a:pPr>
                <a:defRPr/>
              </a:pPr>
              <a:t>‹#›</a:t>
            </a:fld>
            <a:endParaRPr lang="en-US" dirty="0"/>
          </a:p>
        </p:txBody>
      </p:sp>
    </p:spTree>
    <p:extLst>
      <p:ext uri="{BB962C8B-B14F-4D97-AF65-F5344CB8AC3E}">
        <p14:creationId xmlns:p14="http://schemas.microsoft.com/office/powerpoint/2010/main" val="1393948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914400" y="982133"/>
            <a:ext cx="3651301"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565701" y="982133"/>
            <a:ext cx="3657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3CADD599-4B79-4291-ADC3-1E14DE8CB131}" type="slidenum">
              <a:rPr lang="en-US"/>
              <a:pPr>
                <a:defRPr/>
              </a:pPr>
              <a:t>‹#›</a:t>
            </a:fld>
            <a:endParaRPr lang="en-US" dirty="0"/>
          </a:p>
        </p:txBody>
      </p:sp>
    </p:spTree>
    <p:extLst>
      <p:ext uri="{BB962C8B-B14F-4D97-AF65-F5344CB8AC3E}">
        <p14:creationId xmlns:p14="http://schemas.microsoft.com/office/powerpoint/2010/main" val="3264416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a:lstStyle>
            <a:lvl1pPr>
              <a:defRPr b="0"/>
            </a:lvl1pPr>
          </a:lstStyle>
          <a:p>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EFB5F1B4-BBBB-4E40-9EA1-9C5B8C18C1C2}" type="slidenum">
              <a:rPr lang="en-US"/>
              <a:pPr>
                <a:defRPr/>
              </a:pPr>
              <a:t>‹#›</a:t>
            </a:fld>
            <a:endParaRPr lang="en-US" dirty="0"/>
          </a:p>
        </p:txBody>
      </p:sp>
    </p:spTree>
    <p:extLst>
      <p:ext uri="{BB962C8B-B14F-4D97-AF65-F5344CB8AC3E}">
        <p14:creationId xmlns:p14="http://schemas.microsoft.com/office/powerpoint/2010/main" val="34832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18"/>
          <p:cNvSpPr>
            <a:spLocks noGrp="1" noChangeArrowheads="1"/>
          </p:cNvSpPr>
          <p:nvPr>
            <p:ph type="sldNum" sz="quarter" idx="12"/>
          </p:nvPr>
        </p:nvSpPr>
        <p:spPr>
          <a:ln/>
        </p:spPr>
        <p:txBody>
          <a:bodyPr/>
          <a:lstStyle>
            <a:lvl1pPr>
              <a:defRPr/>
            </a:lvl1pPr>
          </a:lstStyle>
          <a:p>
            <a:pPr>
              <a:defRPr/>
            </a:pPr>
            <a:fld id="{EB89CE4B-2104-4E44-A90A-AAC84C95B7EC}" type="slidenum">
              <a:rPr lang="en-US" altLang="en-US"/>
              <a:pPr>
                <a:defRPr/>
              </a:pPr>
              <a:t>‹#›</a:t>
            </a:fld>
            <a:endParaRPr lang="en-US" altLang="en-US" dirty="0"/>
          </a:p>
        </p:txBody>
      </p:sp>
    </p:spTree>
    <p:extLst>
      <p:ext uri="{BB962C8B-B14F-4D97-AF65-F5344CB8AC3E}">
        <p14:creationId xmlns:p14="http://schemas.microsoft.com/office/powerpoint/2010/main" val="17139263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5" name="Rectangle 4"/>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3" name="Picture Placeholder 2"/>
          <p:cNvSpPr>
            <a:spLocks noGrp="1"/>
          </p:cNvSpPr>
          <p:nvPr>
            <p:ph type="pic" idx="1"/>
          </p:nvPr>
        </p:nvSpPr>
        <p:spPr>
          <a:xfrm>
            <a:off x="5486400" y="0"/>
            <a:ext cx="3657600" cy="5791876"/>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5"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6" cy="476165"/>
          </a:xfrm>
        </p:spPr>
        <p:txBody>
          <a:bodyPr/>
          <a:lstStyle>
            <a:lvl1pPr>
              <a:defRPr cap="all"/>
            </a:lvl1pPr>
          </a:lstStyle>
          <a:p>
            <a:endParaRPr lang="en-US" dirty="0"/>
          </a:p>
        </p:txBody>
      </p:sp>
      <p:sp>
        <p:nvSpPr>
          <p:cNvPr id="6"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7745081E-45E0-472A-97F6-48850F195C3E}" type="slidenum">
              <a:rPr lang="en-US"/>
              <a:pPr>
                <a:defRPr/>
              </a:pPr>
              <a:t>‹#›</a:t>
            </a:fld>
            <a:endParaRPr lang="en-US" dirty="0"/>
          </a:p>
        </p:txBody>
      </p:sp>
    </p:spTree>
    <p:extLst>
      <p:ext uri="{BB962C8B-B14F-4D97-AF65-F5344CB8AC3E}">
        <p14:creationId xmlns:p14="http://schemas.microsoft.com/office/powerpoint/2010/main" val="842134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6" name="Rectangle 5"/>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3" name="Picture Placeholder 2"/>
          <p:cNvSpPr>
            <a:spLocks noGrp="1"/>
          </p:cNvSpPr>
          <p:nvPr>
            <p:ph type="pic" idx="1"/>
          </p:nvPr>
        </p:nvSpPr>
        <p:spPr>
          <a:xfrm>
            <a:off x="5486400" y="1"/>
            <a:ext cx="3657600" cy="2862834"/>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4"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5" cy="476165"/>
          </a:xfrm>
        </p:spPr>
        <p:txBody>
          <a:bodyPr/>
          <a:lstStyle>
            <a:lvl1pPr>
              <a:defRPr cap="all"/>
            </a:lvl1pPr>
          </a:lstStyle>
          <a:p>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5"/>
          </p:nvPr>
        </p:nvSpPr>
        <p:spPr/>
        <p:txBody>
          <a:bodyPr/>
          <a:lstStyle>
            <a:lvl1pPr defTabSz="914400" eaLnBrk="0" fontAlgn="base" hangingPunct="0">
              <a:spcBef>
                <a:spcPct val="0"/>
              </a:spcBef>
              <a:spcAft>
                <a:spcPct val="0"/>
              </a:spcAft>
              <a:defRPr/>
            </a:lvl1pPr>
          </a:lstStyle>
          <a:p>
            <a:pPr>
              <a:defRPr/>
            </a:pPr>
            <a:fld id="{20C5AED0-A9CC-4B61-A340-44EED8B90E83}" type="slidenum">
              <a:rPr lang="en-US"/>
              <a:pPr>
                <a:defRPr/>
              </a:pPr>
              <a:t>‹#›</a:t>
            </a:fld>
            <a:endParaRPr lang="en-US" dirty="0"/>
          </a:p>
        </p:txBody>
      </p:sp>
    </p:spTree>
    <p:extLst>
      <p:ext uri="{BB962C8B-B14F-4D97-AF65-F5344CB8AC3E}">
        <p14:creationId xmlns:p14="http://schemas.microsoft.com/office/powerpoint/2010/main" val="2420889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2131"/>
            <a:ext cx="41148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7308850" cy="476165"/>
          </a:xfrm>
        </p:spPr>
        <p:txBody>
          <a:bodyPr/>
          <a:lstStyle>
            <a:lvl1pPr>
              <a:defRPr cap="all"/>
            </a:lvl1pPr>
          </a:lstStyle>
          <a:p>
            <a:endParaRPr lang="en-US" dirty="0"/>
          </a:p>
        </p:txBody>
      </p:sp>
      <p:sp>
        <p:nvSpPr>
          <p:cNvPr id="5"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FDB99137-EFFB-4A30-BDF5-3319D67D3323}" type="slidenum">
              <a:rPr lang="en-US"/>
              <a:pPr>
                <a:defRPr/>
              </a:pPr>
              <a:t>‹#›</a:t>
            </a:fld>
            <a:endParaRPr lang="en-US" dirty="0"/>
          </a:p>
        </p:txBody>
      </p:sp>
    </p:spTree>
    <p:extLst>
      <p:ext uri="{BB962C8B-B14F-4D97-AF65-F5344CB8AC3E}">
        <p14:creationId xmlns:p14="http://schemas.microsoft.com/office/powerpoint/2010/main" val="1764274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5522"/>
            <a:ext cx="41148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itle 1"/>
          <p:cNvSpPr>
            <a:spLocks noGrp="1"/>
          </p:cNvSpPr>
          <p:nvPr>
            <p:ph type="title"/>
          </p:nvPr>
        </p:nvSpPr>
        <p:spPr>
          <a:xfrm>
            <a:off x="914400" y="457201"/>
            <a:ext cx="7315200" cy="476165"/>
          </a:xfrm>
        </p:spPr>
        <p:txBody>
          <a:bodyPr/>
          <a:lstStyle>
            <a:lvl1pPr>
              <a:defRPr cap="all"/>
            </a:lvl1pPr>
          </a:lstStyle>
          <a:p>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6"/>
          </p:nvPr>
        </p:nvSpPr>
        <p:spPr/>
        <p:txBody>
          <a:bodyPr/>
          <a:lstStyle>
            <a:lvl1pPr defTabSz="914400" eaLnBrk="0" fontAlgn="base" hangingPunct="0">
              <a:spcBef>
                <a:spcPct val="0"/>
              </a:spcBef>
              <a:spcAft>
                <a:spcPct val="0"/>
              </a:spcAft>
              <a:defRPr/>
            </a:lvl1pPr>
          </a:lstStyle>
          <a:p>
            <a:pPr>
              <a:defRPr/>
            </a:pPr>
            <a:fld id="{47E2BF83-461C-4E94-85DA-6F53384F6282}" type="slidenum">
              <a:rPr lang="en-US"/>
              <a:pPr>
                <a:defRPr/>
              </a:pPr>
              <a:t>‹#›</a:t>
            </a:fld>
            <a:endParaRPr lang="en-US" dirty="0"/>
          </a:p>
        </p:txBody>
      </p:sp>
    </p:spTree>
    <p:extLst>
      <p:ext uri="{BB962C8B-B14F-4D97-AF65-F5344CB8AC3E}">
        <p14:creationId xmlns:p14="http://schemas.microsoft.com/office/powerpoint/2010/main" val="6213712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CAB28A5B-8FA8-43CC-ADF9-94E44E061CC8}" type="slidenum">
              <a:rPr lang="en-US"/>
              <a:pPr>
                <a:defRPr/>
              </a:pPr>
              <a:t>‹#›</a:t>
            </a:fld>
            <a:endParaRPr lang="en-US" dirty="0"/>
          </a:p>
        </p:txBody>
      </p:sp>
    </p:spTree>
    <p:extLst>
      <p:ext uri="{BB962C8B-B14F-4D97-AF65-F5344CB8AC3E}">
        <p14:creationId xmlns:p14="http://schemas.microsoft.com/office/powerpoint/2010/main" val="1278305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2" name="Rectangle 1"/>
          <p:cNvSpPr/>
          <p:nvPr userDrawn="1"/>
        </p:nvSpPr>
        <p:spPr>
          <a:xfrm>
            <a:off x="0" y="0"/>
            <a:ext cx="8412163" cy="1006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3" name="Slide Number Placeholder 3"/>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33C46C98-02D8-4EA7-8FC6-750E3ADD943C}" type="slidenum">
              <a:rPr lang="en-US"/>
              <a:pPr>
                <a:defRPr/>
              </a:pPr>
              <a:t>‹#›</a:t>
            </a:fld>
            <a:endParaRPr lang="en-US" dirty="0"/>
          </a:p>
        </p:txBody>
      </p:sp>
    </p:spTree>
    <p:extLst>
      <p:ext uri="{BB962C8B-B14F-4D97-AF65-F5344CB8AC3E}">
        <p14:creationId xmlns:p14="http://schemas.microsoft.com/office/powerpoint/2010/main" val="4163515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0E0E28"/>
              </a:solidFill>
            </a:endParaRPr>
          </a:p>
        </p:txBody>
      </p:sp>
      <p:cxnSp>
        <p:nvCxnSpPr>
          <p:cNvPr id="7" name="Straight Connector 6"/>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pPr lvl="0"/>
            <a:endParaRPr lang="en-US" noProof="0"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itle 5"/>
          <p:cNvSpPr>
            <a:spLocks noGrp="1"/>
          </p:cNvSpPr>
          <p:nvPr>
            <p:ph type="title"/>
          </p:nvPr>
        </p:nvSpPr>
        <p:spPr/>
        <p:txBody>
          <a:bodyPr/>
          <a:lstStyle/>
          <a:p>
            <a:r>
              <a:rPr lang="en-US"/>
              <a:t>Click to edit Master title style</a:t>
            </a:r>
          </a:p>
        </p:txBody>
      </p:sp>
      <p:sp>
        <p:nvSpPr>
          <p:cNvPr id="9"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74FD1856-7AFD-4EED-A655-6DD0FCE9E1AE}" type="slidenum">
              <a:rPr lang="en-US"/>
              <a:pPr>
                <a:defRPr/>
              </a:pPr>
              <a:t>‹#›</a:t>
            </a:fld>
            <a:endParaRPr lang="en-US" dirty="0"/>
          </a:p>
        </p:txBody>
      </p:sp>
    </p:spTree>
    <p:extLst>
      <p:ext uri="{BB962C8B-B14F-4D97-AF65-F5344CB8AC3E}">
        <p14:creationId xmlns:p14="http://schemas.microsoft.com/office/powerpoint/2010/main" val="106071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0E0E28"/>
              </a:solidFill>
            </a:endParaRPr>
          </a:p>
        </p:txBody>
      </p:sp>
      <p:cxnSp>
        <p:nvCxnSpPr>
          <p:cNvPr id="6" name="Straight Connector 5"/>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rot="16200000" flipV="1">
            <a:off x="1802606" y="37307"/>
            <a:ext cx="46037"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pPr lvl="0"/>
            <a:endParaRPr lang="en-US" noProof="0"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8"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AF4EDE08-B51B-46D9-85CC-4344653BBDFE}" type="slidenum">
              <a:rPr lang="en-US"/>
              <a:pPr>
                <a:defRPr/>
              </a:pPr>
              <a:t>‹#›</a:t>
            </a:fld>
            <a:endParaRPr lang="en-US" dirty="0"/>
          </a:p>
        </p:txBody>
      </p:sp>
    </p:spTree>
    <p:extLst>
      <p:ext uri="{BB962C8B-B14F-4D97-AF65-F5344CB8AC3E}">
        <p14:creationId xmlns:p14="http://schemas.microsoft.com/office/powerpoint/2010/main" val="113033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8"/>
          <p:cNvSpPr>
            <a:spLocks noGrp="1" noChangeArrowheads="1"/>
          </p:cNvSpPr>
          <p:nvPr>
            <p:ph type="sldNum" sz="quarter" idx="12"/>
          </p:nvPr>
        </p:nvSpPr>
        <p:spPr>
          <a:ln/>
        </p:spPr>
        <p:txBody>
          <a:bodyPr/>
          <a:lstStyle>
            <a:lvl1pPr>
              <a:defRPr/>
            </a:lvl1pPr>
          </a:lstStyle>
          <a:p>
            <a:pPr>
              <a:defRPr/>
            </a:pPr>
            <a:fld id="{CE7A030B-6E03-48F0-A08A-170CFEB4EB12}" type="slidenum">
              <a:rPr lang="en-US" altLang="en-US"/>
              <a:pPr>
                <a:defRPr/>
              </a:pPr>
              <a:t>‹#›</a:t>
            </a:fld>
            <a:endParaRPr lang="en-US" altLang="en-US" dirty="0"/>
          </a:p>
        </p:txBody>
      </p:sp>
    </p:spTree>
    <p:extLst>
      <p:ext uri="{BB962C8B-B14F-4D97-AF65-F5344CB8AC3E}">
        <p14:creationId xmlns:p14="http://schemas.microsoft.com/office/powerpoint/2010/main" val="15662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17"/>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18"/>
          <p:cNvSpPr>
            <a:spLocks noGrp="1" noChangeArrowheads="1"/>
          </p:cNvSpPr>
          <p:nvPr>
            <p:ph type="sldNum" sz="quarter" idx="12"/>
          </p:nvPr>
        </p:nvSpPr>
        <p:spPr>
          <a:ln/>
        </p:spPr>
        <p:txBody>
          <a:bodyPr/>
          <a:lstStyle>
            <a:lvl1pPr>
              <a:defRPr/>
            </a:lvl1pPr>
          </a:lstStyle>
          <a:p>
            <a:pPr>
              <a:defRPr/>
            </a:pPr>
            <a:fld id="{1658F558-D9D5-4CB7-9E5F-2B426723E8F8}" type="slidenum">
              <a:rPr lang="en-US" altLang="en-US"/>
              <a:pPr>
                <a:defRPr/>
              </a:pPr>
              <a:t>‹#›</a:t>
            </a:fld>
            <a:endParaRPr lang="en-US" altLang="en-US" dirty="0"/>
          </a:p>
        </p:txBody>
      </p:sp>
    </p:spTree>
    <p:extLst>
      <p:ext uri="{BB962C8B-B14F-4D97-AF65-F5344CB8AC3E}">
        <p14:creationId xmlns:p14="http://schemas.microsoft.com/office/powerpoint/2010/main" val="2891545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3.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3.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1820863" y="152400"/>
            <a:ext cx="7170737"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title style</a:t>
            </a:r>
          </a:p>
        </p:txBody>
      </p:sp>
      <p:sp>
        <p:nvSpPr>
          <p:cNvPr id="1027" name="Rectangle 7"/>
          <p:cNvSpPr>
            <a:spLocks noGrp="1" noChangeArrowheads="1"/>
          </p:cNvSpPr>
          <p:nvPr>
            <p:ph type="body" idx="1"/>
          </p:nvPr>
        </p:nvSpPr>
        <p:spPr bwMode="white">
          <a:xfrm>
            <a:off x="152400" y="1600200"/>
            <a:ext cx="88392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6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dirty="0"/>
          </a:p>
        </p:txBody>
      </p:sp>
      <p:sp>
        <p:nvSpPr>
          <p:cNvPr id="2065" name="Rectangle 1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dirty="0"/>
          </a:p>
        </p:txBody>
      </p:sp>
      <p:sp>
        <p:nvSpPr>
          <p:cNvPr id="2066" name="Rectangle 1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AF9B413-C338-4F6F-B49C-70266AB3785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5000"/>
        <a:buFont typeface="Wingdings" panose="05000000000000000000" pitchFamily="2" charset="2"/>
        <a:buChar char="n"/>
        <a:defRPr kumimoji="1" sz="2800">
          <a:solidFill>
            <a:schemeClr val="tx1"/>
          </a:solidFill>
          <a:latin typeface="+mn-lt"/>
        </a:defRPr>
      </a:lvl2pPr>
      <a:lvl3pPr marL="1143000" indent="-228600" algn="l" rtl="0" eaLnBrk="0" fontAlgn="base" hangingPunct="0">
        <a:spcBef>
          <a:spcPct val="20000"/>
        </a:spcBef>
        <a:spcAft>
          <a:spcPct val="0"/>
        </a:spcAft>
        <a:buClr>
          <a:schemeClr val="hlink"/>
        </a:buClr>
        <a:buSzPct val="75000"/>
        <a:buFont typeface="Wingdings" panose="05000000000000000000" pitchFamily="2" charset="2"/>
        <a:buChar char="n"/>
        <a:defRPr kumimoji="1" sz="2400">
          <a:solidFill>
            <a:schemeClr val="tx1"/>
          </a:solidFill>
          <a:latin typeface="+mn-lt"/>
        </a:defRPr>
      </a:lvl3pPr>
      <a:lvl4pPr marL="1600200" indent="-228600" algn="l" rtl="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75000"/>
        <a:buFont typeface="Wingdings" pitchFamily="2" charset="2"/>
        <a:buChar char="n"/>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75000"/>
        <a:buFont typeface="Wingdings" pitchFamily="2" charset="2"/>
        <a:buChar char="n"/>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75000"/>
        <a:buFont typeface="Wingdings" pitchFamily="2" charset="2"/>
        <a:buChar char="n"/>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1225" y="950913"/>
            <a:ext cx="7315200"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1225" y="974725"/>
            <a:ext cx="7308850" cy="4819650"/>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4375"/>
            <a:ext cx="9140825" cy="1063625"/>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 name="Title Placeholder 1"/>
          <p:cNvSpPr>
            <a:spLocks noGrp="1"/>
          </p:cNvSpPr>
          <p:nvPr>
            <p:ph type="title"/>
          </p:nvPr>
        </p:nvSpPr>
        <p:spPr>
          <a:xfrm>
            <a:off x="911225" y="442913"/>
            <a:ext cx="7308850" cy="474662"/>
          </a:xfrm>
          <a:prstGeom prst="rect">
            <a:avLst/>
          </a:prstGeom>
        </p:spPr>
        <p:txBody>
          <a:bodyPr vert="horz" wrap="square" lIns="0" tIns="0" rIns="0" bIns="137160" rtlCol="0" anchor="b" anchorCtr="0">
            <a:noAutofit/>
          </a:bodyPr>
          <a:lstStyle/>
          <a:p>
            <a:r>
              <a:rPr lang="en-US" dirty="0"/>
              <a:t>CLICK TO EDIT MASTER TITLE STYLE</a:t>
            </a:r>
          </a:p>
        </p:txBody>
      </p:sp>
      <p:sp>
        <p:nvSpPr>
          <p:cNvPr id="6" name="Slide Number Placeholder 5"/>
          <p:cNvSpPr>
            <a:spLocks noGrp="1" noChangeAspect="1"/>
          </p:cNvSpPr>
          <p:nvPr>
            <p:ph type="sldNum" sz="quarter" idx="4"/>
          </p:nvPr>
        </p:nvSpPr>
        <p:spPr>
          <a:xfrm>
            <a:off x="8412163" y="6354763"/>
            <a:ext cx="274637" cy="274637"/>
          </a:xfrm>
          <a:prstGeom prst="rect">
            <a:avLst/>
          </a:prstGeom>
          <a:noFill/>
          <a:ln>
            <a:noFill/>
          </a:ln>
        </p:spPr>
        <p:txBody>
          <a:bodyPr vert="horz" lIns="0" tIns="0" rIns="0" bIns="0" rtlCol="0" anchor="ctr"/>
          <a:lstStyle>
            <a:lvl1pPr algn="ctr" defTabSz="457200" eaLnBrk="1" fontAlgn="auto" hangingPunct="1">
              <a:spcBef>
                <a:spcPts val="0"/>
              </a:spcBef>
              <a:spcAft>
                <a:spcPts val="0"/>
              </a:spcAft>
              <a:defRPr sz="1000" b="1">
                <a:solidFill>
                  <a:srgbClr val="FFFFFF"/>
                </a:solidFill>
                <a:latin typeface="Times New Roman"/>
                <a:cs typeface="Times New Roman"/>
              </a:defRPr>
            </a:lvl1pPr>
          </a:lstStyle>
          <a:p>
            <a:pPr>
              <a:defRPr/>
            </a:pPr>
            <a:fld id="{20621EDD-7C1A-4351-824E-D0AD8F9FEDBD}" type="slidenum">
              <a:rPr lang="en-US"/>
              <a:pPr>
                <a:defRPr/>
              </a:pPr>
              <a:t>‹#›</a:t>
            </a:fld>
            <a:endParaRPr lang="en-US" dirty="0"/>
          </a:p>
        </p:txBody>
      </p:sp>
      <p:pic>
        <p:nvPicPr>
          <p:cNvPr id="2055" name="Picture 17" descr="doj_eji-Logo_0405_darkback-doj.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7200" y="6022975"/>
            <a:ext cx="1828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8" name="Rectangle 27"/>
          <p:cNvSpPr/>
          <p:nvPr userDrawn="1"/>
        </p:nvSpPr>
        <p:spPr>
          <a:xfrm>
            <a:off x="0" y="457200"/>
            <a:ext cx="92075" cy="5048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cxnSp>
        <p:nvCxnSpPr>
          <p:cNvPr id="36" name="Straight Connector 35"/>
          <p:cNvCxnSpPr/>
          <p:nvPr userDrawn="1"/>
        </p:nvCxnSpPr>
        <p:spPr>
          <a:xfrm>
            <a:off x="8374063" y="6354763"/>
            <a:ext cx="0" cy="274637"/>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806" y="2262982"/>
            <a:ext cx="46037"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Tree>
    <p:extLst>
      <p:ext uri="{BB962C8B-B14F-4D97-AF65-F5344CB8AC3E}">
        <p14:creationId xmlns:p14="http://schemas.microsoft.com/office/powerpoint/2010/main" val="42272416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l" defTabSz="457200" rtl="0" eaLnBrk="0" fontAlgn="base" hangingPunct="0">
        <a:spcBef>
          <a:spcPct val="0"/>
        </a:spcBef>
        <a:spcAft>
          <a:spcPct val="0"/>
        </a:spcAft>
        <a:defRPr sz="2600" kern="1200" cap="all">
          <a:solidFill>
            <a:schemeClr val="accent1"/>
          </a:solidFill>
          <a:latin typeface="Arial"/>
          <a:ea typeface="+mj-ea"/>
          <a:cs typeface="Arial"/>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algn="l" defTabSz="457200" rtl="0" eaLnBrk="0" fontAlgn="base" hangingPunct="0">
        <a:lnSpc>
          <a:spcPts val="2500"/>
        </a:lnSpc>
        <a:spcBef>
          <a:spcPts val="500"/>
        </a:spcBef>
        <a:spcAft>
          <a:spcPts val="500"/>
        </a:spcAft>
        <a:buFont typeface="Arial" panose="020B0604020202020204" pitchFamily="34" charset="0"/>
        <a:defRPr kern="1200" spc="10">
          <a:solidFill>
            <a:srgbClr val="636261"/>
          </a:solidFill>
          <a:latin typeface="Times New Roman"/>
          <a:ea typeface="+mn-ea"/>
          <a:cs typeface="Times New Roman"/>
        </a:defRPr>
      </a:lvl1pPr>
      <a:lvl2pPr marL="282575" indent="-285750" algn="l" defTabSz="457200" rtl="0" eaLnBrk="0" fontAlgn="base" hangingPunct="0">
        <a:lnSpc>
          <a:spcPts val="2500"/>
        </a:lnSpc>
        <a:spcBef>
          <a:spcPts val="500"/>
        </a:spcBef>
        <a:spcAft>
          <a:spcPts val="500"/>
        </a:spcAft>
        <a:buClr>
          <a:srgbClr val="845A28"/>
        </a:buClr>
        <a:buFont typeface="Lucida Grande"/>
        <a:buChar char="‣"/>
        <a:defRPr kern="1200" spc="10">
          <a:solidFill>
            <a:srgbClr val="636261"/>
          </a:solidFill>
          <a:latin typeface="Times New Roman"/>
          <a:ea typeface="+mn-ea"/>
          <a:cs typeface="Times New Roman"/>
        </a:defRPr>
      </a:lvl2pPr>
      <a:lvl3pPr marL="547688"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3pPr>
      <a:lvl4pPr marL="822325"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4pPr>
      <a:lvl5pPr marL="1050925" indent="-228600" algn="l" defTabSz="457200" rtl="0" eaLnBrk="0" fontAlgn="base" hangingPunct="0">
        <a:lnSpc>
          <a:spcPts val="2500"/>
        </a:lnSpc>
        <a:spcBef>
          <a:spcPts val="500"/>
        </a:spcBef>
        <a:spcAft>
          <a:spcPts val="500"/>
        </a:spcAft>
        <a:buSzPct val="100000"/>
        <a:buFont typeface="Lucida Grande"/>
        <a:buChar char="▹"/>
        <a:defRPr kern="1200" spc="10">
          <a:solidFill>
            <a:srgbClr val="63626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0493" y="951238"/>
            <a:ext cx="7315202"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0493" y="974098"/>
            <a:ext cx="7309962" cy="4820911"/>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1" y="5795009"/>
            <a:ext cx="9140093" cy="1062991"/>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 name="Title Placeholder 1"/>
          <p:cNvSpPr>
            <a:spLocks noGrp="1"/>
          </p:cNvSpPr>
          <p:nvPr>
            <p:ph type="title"/>
          </p:nvPr>
        </p:nvSpPr>
        <p:spPr>
          <a:xfrm>
            <a:off x="910494" y="442307"/>
            <a:ext cx="7309962" cy="475487"/>
          </a:xfrm>
          <a:prstGeom prst="rect">
            <a:avLst/>
          </a:prstGeom>
        </p:spPr>
        <p:txBody>
          <a:bodyPr vert="horz" wrap="square" lIns="0" tIns="0" rIns="0" bIns="137160" rtlCol="0" anchor="b" anchorCtr="0">
            <a:noAutofit/>
          </a:bodyPr>
          <a:lstStyle/>
          <a:p>
            <a:r>
              <a:rPr lang="en-US" dirty="0"/>
              <a:t>CLICK TO EDIT MASTER TITLE STYLE</a:t>
            </a:r>
          </a:p>
        </p:txBody>
      </p:sp>
      <p:sp>
        <p:nvSpPr>
          <p:cNvPr id="6" name="Slide Number Placeholder 5"/>
          <p:cNvSpPr>
            <a:spLocks noGrp="1" noChangeAspect="1"/>
          </p:cNvSpPr>
          <p:nvPr>
            <p:ph type="sldNum" sz="quarter" idx="4"/>
          </p:nvPr>
        </p:nvSpPr>
        <p:spPr>
          <a:xfrm>
            <a:off x="8412480" y="6355080"/>
            <a:ext cx="274320" cy="274320"/>
          </a:xfrm>
          <a:prstGeom prst="rect">
            <a:avLst/>
          </a:prstGeom>
          <a:noFill/>
          <a:ln>
            <a:noFill/>
          </a:ln>
        </p:spPr>
        <p:txBody>
          <a:bodyPr vert="horz" lIns="0" tIns="0" rIns="0" bIns="0" rtlCol="0" anchor="ctr"/>
          <a:lstStyle>
            <a:lvl1pPr algn="ctr">
              <a:defRPr sz="1000" b="1">
                <a:solidFill>
                  <a:schemeClr val="bg1"/>
                </a:solidFill>
                <a:latin typeface="Times New Roman"/>
                <a:cs typeface="Times New Roman"/>
              </a:defRPr>
            </a:lvl1pPr>
          </a:lstStyle>
          <a:p>
            <a:pPr defTabSz="457200" eaLnBrk="1" fontAlgn="auto" hangingPunct="1">
              <a:spcBef>
                <a:spcPts val="0"/>
              </a:spcBef>
              <a:spcAft>
                <a:spcPts val="0"/>
              </a:spcAft>
            </a:pPr>
            <a:fld id="{2A845A16-6EBC-7547-AE5A-9F27E0161F19}" type="slidenum">
              <a:rPr lang="en-US" smtClean="0">
                <a:solidFill>
                  <a:srgbClr val="FFFFFF"/>
                </a:solidFill>
              </a:rPr>
              <a:pPr defTabSz="457200" eaLnBrk="1" fontAlgn="auto" hangingPunct="1">
                <a:spcBef>
                  <a:spcPts val="0"/>
                </a:spcBef>
                <a:spcAft>
                  <a:spcPts val="0"/>
                </a:spcAft>
              </a:pPr>
              <a:t>‹#›</a:t>
            </a:fld>
            <a:endParaRPr lang="en-US" dirty="0">
              <a:solidFill>
                <a:srgbClr val="FFFFFF"/>
              </a:solidFill>
            </a:endParaRPr>
          </a:p>
        </p:txBody>
      </p:sp>
      <p:sp>
        <p:nvSpPr>
          <p:cNvPr id="8" name="Text Placeholder 9"/>
          <p:cNvSpPr txBox="1">
            <a:spLocks/>
          </p:cNvSpPr>
          <p:nvPr userDrawn="1"/>
        </p:nvSpPr>
        <p:spPr>
          <a:xfrm>
            <a:off x="4228459" y="6355080"/>
            <a:ext cx="4160930" cy="274320"/>
          </a:xfrm>
          <a:prstGeom prst="rect">
            <a:avLst/>
          </a:prstGeom>
        </p:spPr>
        <p:txBody>
          <a:bodyPr lIns="0" tIns="0" rIns="9144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fontAlgn="auto"/>
            <a:r>
              <a:rPr lang="en-US" b="0" i="0" dirty="0">
                <a:solidFill>
                  <a:srgbClr val="FFFFFF"/>
                </a:solidFill>
                <a:latin typeface="Times New Roman"/>
                <a:cs typeface="Times New Roman"/>
              </a:rPr>
              <a:t>MDT TAC</a:t>
            </a:r>
          </a:p>
        </p:txBody>
      </p:sp>
      <p:pic>
        <p:nvPicPr>
          <p:cNvPr id="18" name="Picture 17" descr="doj_eji-Logo_0405_darkback-doj.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023610"/>
            <a:ext cx="1828800" cy="605790"/>
          </a:xfrm>
          <a:prstGeom prst="rect">
            <a:avLst/>
          </a:prstGeom>
        </p:spPr>
      </p:pic>
      <p:sp>
        <p:nvSpPr>
          <p:cNvPr id="20" name="Rectangle 19"/>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8" name="Rectangle 27"/>
          <p:cNvSpPr/>
          <p:nvPr userDrawn="1"/>
        </p:nvSpPr>
        <p:spPr>
          <a:xfrm>
            <a:off x="0" y="457201"/>
            <a:ext cx="91775" cy="5050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cxnSp>
        <p:nvCxnSpPr>
          <p:cNvPr id="36" name="Straight Connector 35"/>
          <p:cNvCxnSpPr/>
          <p:nvPr userDrawn="1"/>
        </p:nvCxnSpPr>
        <p:spPr>
          <a:xfrm>
            <a:off x="8373995" y="6355080"/>
            <a:ext cx="0" cy="27432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232" y="2263140"/>
            <a:ext cx="45720"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Tree>
    <p:extLst>
      <p:ext uri="{BB962C8B-B14F-4D97-AF65-F5344CB8AC3E}">
        <p14:creationId xmlns:p14="http://schemas.microsoft.com/office/powerpoint/2010/main" val="18548974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lvl1pPr algn="l" defTabSz="457200" rtl="0" eaLnBrk="1" latinLnBrk="0" hangingPunct="1">
        <a:spcBef>
          <a:spcPct val="0"/>
        </a:spcBef>
        <a:buNone/>
        <a:defRPr sz="2600" b="0" i="0" kern="1200" cap="all" spc="0">
          <a:solidFill>
            <a:schemeClr val="accent1"/>
          </a:solidFill>
          <a:latin typeface="Arial"/>
          <a:ea typeface="+mj-ea"/>
          <a:cs typeface="Arial"/>
        </a:defRPr>
      </a:lvl1pPr>
    </p:titleStyle>
    <p:body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0493" y="951238"/>
            <a:ext cx="7315202"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0493" y="974098"/>
            <a:ext cx="7309962" cy="4820911"/>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5009"/>
            <a:ext cx="9144000" cy="1062991"/>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 name="Title Placeholder 1"/>
          <p:cNvSpPr>
            <a:spLocks noGrp="1"/>
          </p:cNvSpPr>
          <p:nvPr>
            <p:ph type="title"/>
          </p:nvPr>
        </p:nvSpPr>
        <p:spPr>
          <a:xfrm>
            <a:off x="910494" y="442307"/>
            <a:ext cx="7309962" cy="475487"/>
          </a:xfrm>
          <a:prstGeom prst="rect">
            <a:avLst/>
          </a:prstGeom>
        </p:spPr>
        <p:txBody>
          <a:bodyPr vert="horz" wrap="square" lIns="0" tIns="0" rIns="0" bIns="137160" rtlCol="0" anchor="b" anchorCtr="0">
            <a:noAutofit/>
          </a:bodyPr>
          <a:lstStyle/>
          <a:p>
            <a:r>
              <a:rPr lang="en-US"/>
              <a:t>Click to edit Master title style</a:t>
            </a:r>
            <a:endParaRPr lang="en-US" dirty="0"/>
          </a:p>
        </p:txBody>
      </p:sp>
      <p:sp>
        <p:nvSpPr>
          <p:cNvPr id="6" name="Slide Number Placeholder 5"/>
          <p:cNvSpPr>
            <a:spLocks noGrp="1" noChangeAspect="1"/>
          </p:cNvSpPr>
          <p:nvPr>
            <p:ph type="sldNum" sz="quarter" idx="4"/>
          </p:nvPr>
        </p:nvSpPr>
        <p:spPr>
          <a:xfrm>
            <a:off x="8412480" y="6355080"/>
            <a:ext cx="274320" cy="274320"/>
          </a:xfrm>
          <a:prstGeom prst="rect">
            <a:avLst/>
          </a:prstGeom>
          <a:noFill/>
          <a:ln>
            <a:noFill/>
          </a:ln>
        </p:spPr>
        <p:txBody>
          <a:bodyPr vert="horz" lIns="0" tIns="0" rIns="0" bIns="0" rtlCol="0" anchor="ctr"/>
          <a:lstStyle>
            <a:lvl1pPr algn="ctr">
              <a:defRPr sz="1000" b="1">
                <a:solidFill>
                  <a:schemeClr val="bg1"/>
                </a:solidFill>
                <a:latin typeface="Times New Roman"/>
                <a:cs typeface="Times New Roman"/>
              </a:defRPr>
            </a:lvl1pPr>
          </a:lstStyle>
          <a:p>
            <a:pPr defTabSz="457200" eaLnBrk="1" fontAlgn="auto" hangingPunct="1">
              <a:spcBef>
                <a:spcPts val="0"/>
              </a:spcBef>
              <a:spcAft>
                <a:spcPts val="0"/>
              </a:spcAft>
            </a:pPr>
            <a:fld id="{2A845A16-6EBC-7547-AE5A-9F27E0161F19}" type="slidenum">
              <a:rPr lang="en-US" smtClean="0">
                <a:solidFill>
                  <a:srgbClr val="FFFFFF"/>
                </a:solidFill>
              </a:rPr>
              <a:pPr defTabSz="457200" eaLnBrk="1" fontAlgn="auto" hangingPunct="1">
                <a:spcBef>
                  <a:spcPts val="0"/>
                </a:spcBef>
                <a:spcAft>
                  <a:spcPts val="0"/>
                </a:spcAft>
              </a:pPr>
              <a:t>‹#›</a:t>
            </a:fld>
            <a:endParaRPr lang="en-US" dirty="0">
              <a:solidFill>
                <a:srgbClr val="FFFFFF"/>
              </a:solidFill>
            </a:endParaRPr>
          </a:p>
        </p:txBody>
      </p:sp>
      <p:sp>
        <p:nvSpPr>
          <p:cNvPr id="8" name="Text Placeholder 9"/>
          <p:cNvSpPr txBox="1">
            <a:spLocks/>
          </p:cNvSpPr>
          <p:nvPr userDrawn="1"/>
        </p:nvSpPr>
        <p:spPr>
          <a:xfrm>
            <a:off x="4228459" y="6355080"/>
            <a:ext cx="4160930" cy="274320"/>
          </a:xfrm>
          <a:prstGeom prst="rect">
            <a:avLst/>
          </a:prstGeom>
        </p:spPr>
        <p:txBody>
          <a:bodyPr lIns="0" tIns="0" rIns="9144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fontAlgn="auto"/>
            <a:endParaRPr lang="en-US" b="0" i="0" dirty="0">
              <a:solidFill>
                <a:srgbClr val="FFFFFF"/>
              </a:solidFill>
              <a:latin typeface="Times New Roman"/>
              <a:cs typeface="Times New Roman"/>
            </a:endParaRPr>
          </a:p>
        </p:txBody>
      </p:sp>
      <p:pic>
        <p:nvPicPr>
          <p:cNvPr id="18" name="Picture 17" descr="doj_eji-Logo_0405_darkback-doj.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023610"/>
            <a:ext cx="1828800" cy="605790"/>
          </a:xfrm>
          <a:prstGeom prst="rect">
            <a:avLst/>
          </a:prstGeom>
        </p:spPr>
      </p:pic>
      <p:sp>
        <p:nvSpPr>
          <p:cNvPr id="20" name="Rectangle 19"/>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8" name="Rectangle 27"/>
          <p:cNvSpPr/>
          <p:nvPr userDrawn="1"/>
        </p:nvSpPr>
        <p:spPr>
          <a:xfrm>
            <a:off x="0" y="457201"/>
            <a:ext cx="91775" cy="5050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cxnSp>
        <p:nvCxnSpPr>
          <p:cNvPr id="36" name="Straight Connector 35"/>
          <p:cNvCxnSpPr/>
          <p:nvPr userDrawn="1"/>
        </p:nvCxnSpPr>
        <p:spPr>
          <a:xfrm>
            <a:off x="8373995" y="6355080"/>
            <a:ext cx="0" cy="27432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232" y="2263140"/>
            <a:ext cx="45720"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Tree>
    <p:extLst>
      <p:ext uri="{BB962C8B-B14F-4D97-AF65-F5344CB8AC3E}">
        <p14:creationId xmlns:p14="http://schemas.microsoft.com/office/powerpoint/2010/main" val="24646507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lvl1pPr algn="l" defTabSz="457200" rtl="0" eaLnBrk="1" latinLnBrk="0" hangingPunct="1">
        <a:spcBef>
          <a:spcPct val="0"/>
        </a:spcBef>
        <a:buNone/>
        <a:defRPr sz="2600" b="0" i="0" kern="1200" cap="all" spc="0">
          <a:solidFill>
            <a:schemeClr val="accent1"/>
          </a:solidFill>
          <a:latin typeface="Arial"/>
          <a:ea typeface="+mj-ea"/>
          <a:cs typeface="Arial"/>
        </a:defRPr>
      </a:lvl1pPr>
    </p:titleStyle>
    <p:body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0493" y="951238"/>
            <a:ext cx="7315202"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0493" y="974098"/>
            <a:ext cx="7309962" cy="4820911"/>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1" y="5795009"/>
            <a:ext cx="9140093" cy="1062991"/>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 name="Title Placeholder 1"/>
          <p:cNvSpPr>
            <a:spLocks noGrp="1"/>
          </p:cNvSpPr>
          <p:nvPr>
            <p:ph type="title"/>
          </p:nvPr>
        </p:nvSpPr>
        <p:spPr>
          <a:xfrm>
            <a:off x="910494" y="442307"/>
            <a:ext cx="7309962" cy="475487"/>
          </a:xfrm>
          <a:prstGeom prst="rect">
            <a:avLst/>
          </a:prstGeom>
        </p:spPr>
        <p:txBody>
          <a:bodyPr vert="horz" wrap="square" lIns="0" tIns="0" rIns="0" bIns="137160" rtlCol="0" anchor="b" anchorCtr="0">
            <a:noAutofit/>
          </a:bodyPr>
          <a:lstStyle/>
          <a:p>
            <a:r>
              <a:rPr lang="en-US" dirty="0"/>
              <a:t>CLICK TO EDIT MASTER TITLE STYLE</a:t>
            </a:r>
          </a:p>
        </p:txBody>
      </p:sp>
      <p:sp>
        <p:nvSpPr>
          <p:cNvPr id="6" name="Slide Number Placeholder 5"/>
          <p:cNvSpPr>
            <a:spLocks noGrp="1" noChangeAspect="1"/>
          </p:cNvSpPr>
          <p:nvPr>
            <p:ph type="sldNum" sz="quarter" idx="4"/>
          </p:nvPr>
        </p:nvSpPr>
        <p:spPr>
          <a:xfrm>
            <a:off x="8412480" y="6355080"/>
            <a:ext cx="274320" cy="274320"/>
          </a:xfrm>
          <a:prstGeom prst="rect">
            <a:avLst/>
          </a:prstGeom>
          <a:noFill/>
          <a:ln>
            <a:noFill/>
          </a:ln>
        </p:spPr>
        <p:txBody>
          <a:bodyPr vert="horz" lIns="0" tIns="0" rIns="0" bIns="0" rtlCol="0" anchor="ctr"/>
          <a:lstStyle>
            <a:lvl1pPr algn="ctr">
              <a:defRPr sz="1000" b="1">
                <a:solidFill>
                  <a:schemeClr val="bg1"/>
                </a:solidFill>
                <a:latin typeface="Times New Roman"/>
                <a:cs typeface="Times New Roman"/>
              </a:defRPr>
            </a:lvl1pPr>
          </a:lstStyle>
          <a:p>
            <a:pPr defTabSz="457200" eaLnBrk="1" fontAlgn="auto" hangingPunct="1">
              <a:spcBef>
                <a:spcPts val="0"/>
              </a:spcBef>
              <a:spcAft>
                <a:spcPts val="0"/>
              </a:spcAft>
            </a:pPr>
            <a:fld id="{2A845A16-6EBC-7547-AE5A-9F27E0161F19}" type="slidenum">
              <a:rPr lang="en-US" smtClean="0">
                <a:solidFill>
                  <a:srgbClr val="FFFFFF"/>
                </a:solidFill>
              </a:rPr>
              <a:pPr defTabSz="457200" eaLnBrk="1" fontAlgn="auto" hangingPunct="1">
                <a:spcBef>
                  <a:spcPts val="0"/>
                </a:spcBef>
                <a:spcAft>
                  <a:spcPts val="0"/>
                </a:spcAft>
              </a:pPr>
              <a:t>‹#›</a:t>
            </a:fld>
            <a:endParaRPr lang="en-US" dirty="0">
              <a:solidFill>
                <a:srgbClr val="FFFFFF"/>
              </a:solidFill>
            </a:endParaRPr>
          </a:p>
        </p:txBody>
      </p:sp>
      <p:sp>
        <p:nvSpPr>
          <p:cNvPr id="8" name="Text Placeholder 9"/>
          <p:cNvSpPr txBox="1">
            <a:spLocks/>
          </p:cNvSpPr>
          <p:nvPr userDrawn="1"/>
        </p:nvSpPr>
        <p:spPr>
          <a:xfrm>
            <a:off x="4228459" y="6355080"/>
            <a:ext cx="4160930" cy="274320"/>
          </a:xfrm>
          <a:prstGeom prst="rect">
            <a:avLst/>
          </a:prstGeom>
        </p:spPr>
        <p:txBody>
          <a:bodyPr lIns="0" tIns="0" rIns="9144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fontAlgn="auto"/>
            <a:r>
              <a:rPr lang="en-US" b="0" i="0" dirty="0">
                <a:solidFill>
                  <a:srgbClr val="FFFFFF"/>
                </a:solidFill>
                <a:latin typeface="Times New Roman"/>
                <a:cs typeface="Times New Roman"/>
              </a:rPr>
              <a:t>MDT TAC</a:t>
            </a:r>
          </a:p>
        </p:txBody>
      </p:sp>
      <p:pic>
        <p:nvPicPr>
          <p:cNvPr id="18" name="Picture 17" descr="doj_eji-Logo_0405_darkback-doj.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023610"/>
            <a:ext cx="1828800" cy="605790"/>
          </a:xfrm>
          <a:prstGeom prst="rect">
            <a:avLst/>
          </a:prstGeom>
        </p:spPr>
      </p:pic>
      <p:sp>
        <p:nvSpPr>
          <p:cNvPr id="20" name="Rectangle 19"/>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
        <p:nvSpPr>
          <p:cNvPr id="28" name="Rectangle 27"/>
          <p:cNvSpPr/>
          <p:nvPr userDrawn="1"/>
        </p:nvSpPr>
        <p:spPr>
          <a:xfrm>
            <a:off x="0" y="457201"/>
            <a:ext cx="91775" cy="5050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cxnSp>
        <p:nvCxnSpPr>
          <p:cNvPr id="36" name="Straight Connector 35"/>
          <p:cNvCxnSpPr/>
          <p:nvPr userDrawn="1"/>
        </p:nvCxnSpPr>
        <p:spPr>
          <a:xfrm>
            <a:off x="8373995" y="6355080"/>
            <a:ext cx="0" cy="27432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232" y="2263140"/>
            <a:ext cx="45720"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srgbClr val="FFFFFF"/>
              </a:solidFill>
            </a:endParaRPr>
          </a:p>
        </p:txBody>
      </p:sp>
    </p:spTree>
    <p:extLst>
      <p:ext uri="{BB962C8B-B14F-4D97-AF65-F5344CB8AC3E}">
        <p14:creationId xmlns:p14="http://schemas.microsoft.com/office/powerpoint/2010/main" val="203296912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hf hdr="0" ftr="0" dt="0"/>
  <p:txStyles>
    <p:titleStyle>
      <a:lvl1pPr algn="l" defTabSz="457200" rtl="0" eaLnBrk="1" latinLnBrk="0" hangingPunct="1">
        <a:spcBef>
          <a:spcPct val="0"/>
        </a:spcBef>
        <a:buNone/>
        <a:defRPr sz="2600" b="0" i="0" kern="1200" cap="all" spc="0">
          <a:solidFill>
            <a:schemeClr val="accent1"/>
          </a:solidFill>
          <a:latin typeface="Arial"/>
          <a:ea typeface="+mj-ea"/>
          <a:cs typeface="Arial"/>
        </a:defRPr>
      </a:lvl1pPr>
    </p:titleStyle>
    <p:body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1225" y="950913"/>
            <a:ext cx="7315200"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1225" y="974725"/>
            <a:ext cx="7308850" cy="4819650"/>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4375"/>
            <a:ext cx="9140825" cy="1063625"/>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 name="Title Placeholder 1"/>
          <p:cNvSpPr>
            <a:spLocks noGrp="1"/>
          </p:cNvSpPr>
          <p:nvPr>
            <p:ph type="title"/>
          </p:nvPr>
        </p:nvSpPr>
        <p:spPr>
          <a:xfrm>
            <a:off x="911225" y="442913"/>
            <a:ext cx="7308850" cy="474662"/>
          </a:xfrm>
          <a:prstGeom prst="rect">
            <a:avLst/>
          </a:prstGeom>
        </p:spPr>
        <p:txBody>
          <a:bodyPr vert="horz" wrap="square" lIns="0" tIns="0" rIns="0" bIns="137160" rtlCol="0" anchor="b" anchorCtr="0">
            <a:noAutofit/>
          </a:bodyPr>
          <a:lstStyle/>
          <a:p>
            <a:r>
              <a:rPr lang="en-US" dirty="0"/>
              <a:t>CLICK TO EDIT MASTER TITLE STYLE</a:t>
            </a:r>
          </a:p>
        </p:txBody>
      </p:sp>
      <p:sp>
        <p:nvSpPr>
          <p:cNvPr id="6" name="Slide Number Placeholder 5"/>
          <p:cNvSpPr>
            <a:spLocks noGrp="1" noChangeAspect="1"/>
          </p:cNvSpPr>
          <p:nvPr>
            <p:ph type="sldNum" sz="quarter" idx="4"/>
          </p:nvPr>
        </p:nvSpPr>
        <p:spPr>
          <a:xfrm>
            <a:off x="8412163" y="6354763"/>
            <a:ext cx="274637" cy="274637"/>
          </a:xfrm>
          <a:prstGeom prst="rect">
            <a:avLst/>
          </a:prstGeom>
          <a:noFill/>
          <a:ln>
            <a:noFill/>
          </a:ln>
        </p:spPr>
        <p:txBody>
          <a:bodyPr vert="horz" lIns="0" tIns="0" rIns="0" bIns="0" rtlCol="0" anchor="ctr"/>
          <a:lstStyle>
            <a:lvl1pPr algn="ctr" defTabSz="457200" eaLnBrk="1" fontAlgn="auto" hangingPunct="1">
              <a:spcBef>
                <a:spcPts val="0"/>
              </a:spcBef>
              <a:spcAft>
                <a:spcPts val="0"/>
              </a:spcAft>
              <a:defRPr sz="1000" b="1">
                <a:solidFill>
                  <a:srgbClr val="FFFFFF"/>
                </a:solidFill>
                <a:latin typeface="Times New Roman"/>
                <a:cs typeface="Times New Roman"/>
              </a:defRPr>
            </a:lvl1pPr>
          </a:lstStyle>
          <a:p>
            <a:pPr>
              <a:defRPr/>
            </a:pPr>
            <a:fld id="{BF6FCF90-B7DD-448C-A4DA-3EB3B400AB49}" type="slidenum">
              <a:rPr lang="en-US"/>
              <a:pPr>
                <a:defRPr/>
              </a:pPr>
              <a:t>‹#›</a:t>
            </a:fld>
            <a:endParaRPr lang="en-US" dirty="0"/>
          </a:p>
        </p:txBody>
      </p:sp>
      <p:sp>
        <p:nvSpPr>
          <p:cNvPr id="8" name="Text Placeholder 9"/>
          <p:cNvSpPr txBox="1">
            <a:spLocks/>
          </p:cNvSpPr>
          <p:nvPr userDrawn="1"/>
        </p:nvSpPr>
        <p:spPr>
          <a:xfrm>
            <a:off x="4229100" y="6354763"/>
            <a:ext cx="4160838" cy="274637"/>
          </a:xfrm>
          <a:prstGeom prst="rect">
            <a:avLst/>
          </a:prstGeom>
        </p:spPr>
        <p:txBody>
          <a:bodyPr lIns="0" tIns="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fontAlgn="auto">
              <a:defRPr/>
            </a:pPr>
            <a:r>
              <a:rPr lang="en-US" b="0" i="0" dirty="0">
                <a:solidFill>
                  <a:srgbClr val="FFFFFF"/>
                </a:solidFill>
                <a:latin typeface="Times New Roman"/>
                <a:cs typeface="Times New Roman"/>
              </a:rPr>
              <a:t>MDT TAC</a:t>
            </a:r>
          </a:p>
        </p:txBody>
      </p:sp>
      <p:pic>
        <p:nvPicPr>
          <p:cNvPr id="3080" name="Picture 17" descr="doj_eji-Logo_0405_darkback-doj.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022975"/>
            <a:ext cx="1828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8" name="Rectangle 27"/>
          <p:cNvSpPr/>
          <p:nvPr userDrawn="1"/>
        </p:nvSpPr>
        <p:spPr>
          <a:xfrm>
            <a:off x="0" y="457200"/>
            <a:ext cx="92075" cy="5048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cxnSp>
        <p:nvCxnSpPr>
          <p:cNvPr id="36" name="Straight Connector 35"/>
          <p:cNvCxnSpPr/>
          <p:nvPr userDrawn="1"/>
        </p:nvCxnSpPr>
        <p:spPr>
          <a:xfrm>
            <a:off x="8374063" y="6354763"/>
            <a:ext cx="0" cy="274637"/>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806" y="2262982"/>
            <a:ext cx="46037"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Tree>
    <p:extLst>
      <p:ext uri="{BB962C8B-B14F-4D97-AF65-F5344CB8AC3E}">
        <p14:creationId xmlns:p14="http://schemas.microsoft.com/office/powerpoint/2010/main" val="28337148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hdr="0" ftr="0" dt="0"/>
  <p:txStyles>
    <p:titleStyle>
      <a:lvl1pPr algn="l" defTabSz="457200" rtl="0" eaLnBrk="0" fontAlgn="base" hangingPunct="0">
        <a:spcBef>
          <a:spcPct val="0"/>
        </a:spcBef>
        <a:spcAft>
          <a:spcPct val="0"/>
        </a:spcAft>
        <a:defRPr sz="2600" kern="1200" cap="all">
          <a:solidFill>
            <a:schemeClr val="accent1"/>
          </a:solidFill>
          <a:latin typeface="Arial"/>
          <a:ea typeface="+mj-ea"/>
          <a:cs typeface="Arial"/>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algn="l" defTabSz="457200" rtl="0" eaLnBrk="0" fontAlgn="base" hangingPunct="0">
        <a:lnSpc>
          <a:spcPts val="2500"/>
        </a:lnSpc>
        <a:spcBef>
          <a:spcPts val="500"/>
        </a:spcBef>
        <a:spcAft>
          <a:spcPts val="500"/>
        </a:spcAft>
        <a:buFont typeface="Arial" panose="020B0604020202020204" pitchFamily="34" charset="0"/>
        <a:defRPr kern="1200" spc="10">
          <a:solidFill>
            <a:srgbClr val="636261"/>
          </a:solidFill>
          <a:latin typeface="Times New Roman"/>
          <a:ea typeface="+mn-ea"/>
          <a:cs typeface="Times New Roman"/>
        </a:defRPr>
      </a:lvl1pPr>
      <a:lvl2pPr marL="282575" indent="-285750" algn="l" defTabSz="457200" rtl="0" eaLnBrk="0" fontAlgn="base" hangingPunct="0">
        <a:lnSpc>
          <a:spcPts val="2500"/>
        </a:lnSpc>
        <a:spcBef>
          <a:spcPts val="500"/>
        </a:spcBef>
        <a:spcAft>
          <a:spcPts val="500"/>
        </a:spcAft>
        <a:buClr>
          <a:srgbClr val="845A28"/>
        </a:buClr>
        <a:buFont typeface="Lucida Grande"/>
        <a:buChar char="‣"/>
        <a:defRPr kern="1200" spc="10">
          <a:solidFill>
            <a:srgbClr val="636261"/>
          </a:solidFill>
          <a:latin typeface="Times New Roman"/>
          <a:ea typeface="+mn-ea"/>
          <a:cs typeface="Times New Roman"/>
        </a:defRPr>
      </a:lvl2pPr>
      <a:lvl3pPr marL="547688"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3pPr>
      <a:lvl4pPr marL="822325"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4pPr>
      <a:lvl5pPr marL="1050925" indent="-228600" algn="l" defTabSz="457200" rtl="0" eaLnBrk="0" fontAlgn="base" hangingPunct="0">
        <a:lnSpc>
          <a:spcPts val="2500"/>
        </a:lnSpc>
        <a:spcBef>
          <a:spcPts val="500"/>
        </a:spcBef>
        <a:spcAft>
          <a:spcPts val="500"/>
        </a:spcAft>
        <a:buSzPct val="100000"/>
        <a:buFont typeface="Lucida Grande"/>
        <a:buChar char="▹"/>
        <a:defRPr kern="1200" spc="10">
          <a:solidFill>
            <a:srgbClr val="63626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Placeholder 9" descr="Usdepartmentofjustice.jp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r="11237"/>
          <a:stretch>
            <a:fillRect/>
          </a:stretch>
        </p:blipFill>
        <p:spPr bwMode="auto">
          <a:xfrm>
            <a:off x="0" y="0"/>
            <a:ext cx="9144000" cy="6858000"/>
          </a:xfrm>
        </p:spPr>
      </p:pic>
      <p:sp>
        <p:nvSpPr>
          <p:cNvPr id="26" name="Rectangle 25"/>
          <p:cNvSpPr/>
          <p:nvPr/>
        </p:nvSpPr>
        <p:spPr>
          <a:xfrm>
            <a:off x="0" y="0"/>
            <a:ext cx="3657600" cy="6858000"/>
          </a:xfrm>
          <a:prstGeom prst="rect">
            <a:avLst/>
          </a:prstGeom>
          <a:solidFill>
            <a:srgbClr val="0E0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0" name="Rectangle 19"/>
          <p:cNvSpPr/>
          <p:nvPr/>
        </p:nvSpPr>
        <p:spPr>
          <a:xfrm>
            <a:off x="0" y="0"/>
            <a:ext cx="3657600" cy="6858000"/>
          </a:xfrm>
          <a:prstGeom prst="rect">
            <a:avLst/>
          </a:prstGeom>
          <a:solidFill>
            <a:srgbClr val="0E0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sp>
        <p:nvSpPr>
          <p:cNvPr id="21" name="Title 28"/>
          <p:cNvSpPr>
            <a:spLocks noGrp="1"/>
          </p:cNvSpPr>
          <p:nvPr>
            <p:ph type="ctrTitle"/>
          </p:nvPr>
        </p:nvSpPr>
        <p:spPr>
          <a:xfrm>
            <a:off x="-114300" y="993616"/>
            <a:ext cx="3886200" cy="2708434"/>
          </a:xfrm>
        </p:spPr>
        <p:txBody>
          <a:bodyPr/>
          <a:lstStyle/>
          <a:p>
            <a:pPr eaLnBrk="1" fontAlgn="auto" hangingPunct="1">
              <a:lnSpc>
                <a:spcPct val="100000"/>
              </a:lnSpc>
              <a:spcAft>
                <a:spcPts val="0"/>
              </a:spcAft>
              <a:defRPr/>
            </a:pPr>
            <a:r>
              <a:rPr lang="en-US" sz="2800" dirty="0"/>
              <a:t>Successful Collaboration</a:t>
            </a:r>
            <a:br>
              <a:rPr lang="en-US" sz="2800" dirty="0"/>
            </a:br>
            <a:r>
              <a:rPr lang="en-US" sz="2800" dirty="0"/>
              <a:t>Between</a:t>
            </a:r>
            <a:br>
              <a:rPr lang="en-US" sz="2800" dirty="0"/>
            </a:br>
            <a:r>
              <a:rPr lang="en-US" sz="2800" dirty="0"/>
              <a:t>APS And Victim Services</a:t>
            </a:r>
          </a:p>
        </p:txBody>
      </p:sp>
      <p:sp>
        <p:nvSpPr>
          <p:cNvPr id="22" name="Rectangle 21"/>
          <p:cNvSpPr/>
          <p:nvPr/>
        </p:nvSpPr>
        <p:spPr>
          <a:xfrm>
            <a:off x="0" y="4395788"/>
            <a:ext cx="3657600" cy="2468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srgbClr val="FFFFFF"/>
              </a:solidFill>
            </a:endParaRPr>
          </a:p>
        </p:txBody>
      </p:sp>
      <p:pic>
        <p:nvPicPr>
          <p:cNvPr id="348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0896" y="236476"/>
            <a:ext cx="1212669" cy="121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C:\Documents and Settings\20765\Desktop\FINAL Justice for Victims OVC 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8" y="5453063"/>
            <a:ext cx="1647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638" y="6237288"/>
            <a:ext cx="20923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ontent Placeholder 30"/>
          <p:cNvSpPr>
            <a:spLocks noGrp="1"/>
          </p:cNvSpPr>
          <p:nvPr>
            <p:ph sz="quarter" idx="14"/>
          </p:nvPr>
        </p:nvSpPr>
        <p:spPr>
          <a:xfrm>
            <a:off x="0" y="3863975"/>
            <a:ext cx="3657600" cy="676275"/>
          </a:xfrm>
        </p:spPr>
        <p:txBody>
          <a:bodyPr/>
          <a:lstStyle/>
          <a:p>
            <a:pPr eaLnBrk="1" fontAlgn="auto" hangingPunct="1">
              <a:buFont typeface="Arial"/>
              <a:buNone/>
              <a:defRPr/>
            </a:pPr>
            <a:r>
              <a:rPr lang="en-US" dirty="0" smtClean="0"/>
              <a:t>May 31, 2018</a:t>
            </a:r>
            <a:endParaRPr lang="en-US" dirty="0"/>
          </a:p>
        </p:txBody>
      </p:sp>
      <p:pic>
        <p:nvPicPr>
          <p:cNvPr id="34827" name="Picture 27" descr="doj_eji-Logo_0405_main-doj.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2638" y="4584700"/>
            <a:ext cx="209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916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162800" cy="1143000"/>
          </a:xfrm>
        </p:spPr>
        <p:txBody>
          <a:bodyPr>
            <a:normAutofit fontScale="90000"/>
          </a:bodyPr>
          <a:lstStyle/>
          <a:p>
            <a:pPr algn="ctr">
              <a:defRPr/>
            </a:pPr>
            <a:r>
              <a:rPr lang="en-US" sz="3600" b="1" dirty="0" smtClean="0">
                <a:latin typeface="+mn-lt"/>
              </a:rPr>
              <a:t>APS ≠ APS: Variations Among States and Communities</a:t>
            </a:r>
            <a:endParaRPr lang="en-US" sz="3600" b="1" dirty="0">
              <a:latin typeface="+mn-lt"/>
            </a:endParaRPr>
          </a:p>
        </p:txBody>
      </p:sp>
      <p:sp>
        <p:nvSpPr>
          <p:cNvPr id="3" name="Content Placeholder 2"/>
          <p:cNvSpPr>
            <a:spLocks noGrp="1"/>
          </p:cNvSpPr>
          <p:nvPr>
            <p:ph idx="1"/>
          </p:nvPr>
        </p:nvSpPr>
        <p:spPr>
          <a:xfrm>
            <a:off x="457200" y="1828800"/>
            <a:ext cx="8288338" cy="4344988"/>
          </a:xfrm>
        </p:spPr>
        <p:txBody>
          <a:bodyPr>
            <a:normAutofit fontScale="92500" lnSpcReduction="10000"/>
          </a:bodyPr>
          <a:lstStyle/>
          <a:p>
            <a:pPr>
              <a:spcAft>
                <a:spcPts val="1200"/>
              </a:spcAft>
              <a:buClr>
                <a:schemeClr val="tx1"/>
              </a:buClr>
              <a:buFont typeface="Wingdings" panose="05000000000000000000" pitchFamily="2" charset="2"/>
              <a:buChar char="§"/>
              <a:defRPr/>
            </a:pPr>
            <a:r>
              <a:rPr lang="en-US" sz="3000" dirty="0" smtClean="0"/>
              <a:t>No common definition of who is served in each state nor what services they receive.</a:t>
            </a:r>
          </a:p>
          <a:p>
            <a:pPr>
              <a:buClr>
                <a:schemeClr val="tx1"/>
              </a:buClr>
              <a:buFont typeface="Wingdings" panose="05000000000000000000" pitchFamily="2" charset="2"/>
              <a:buChar char="§"/>
              <a:defRPr/>
            </a:pPr>
            <a:r>
              <a:rPr lang="en-US" sz="3000" dirty="0" smtClean="0"/>
              <a:t>Residence of victim – APS investigates in—</a:t>
            </a:r>
          </a:p>
          <a:p>
            <a:pPr lvl="1">
              <a:buClr>
                <a:schemeClr val="tx1"/>
              </a:buClr>
              <a:buFont typeface="Wingdings" panose="05000000000000000000" pitchFamily="2" charset="2"/>
              <a:buChar char="Ø"/>
              <a:defRPr/>
            </a:pPr>
            <a:r>
              <a:rPr lang="en-US" dirty="0" smtClean="0"/>
              <a:t>Community: 100% of states</a:t>
            </a:r>
          </a:p>
          <a:p>
            <a:pPr lvl="1">
              <a:spcAft>
                <a:spcPts val="1200"/>
              </a:spcAft>
              <a:buClr>
                <a:schemeClr val="tx1"/>
              </a:buClr>
              <a:buFont typeface="Wingdings" panose="05000000000000000000" pitchFamily="2" charset="2"/>
              <a:buChar char="Ø"/>
              <a:defRPr/>
            </a:pPr>
            <a:r>
              <a:rPr lang="en-US" dirty="0" smtClean="0"/>
              <a:t>Facilities: 50% of states</a:t>
            </a:r>
          </a:p>
          <a:p>
            <a:pPr>
              <a:buClr>
                <a:schemeClr val="tx1"/>
              </a:buClr>
              <a:buFont typeface="Wingdings" panose="05000000000000000000" pitchFamily="2" charset="2"/>
              <a:buChar char="§"/>
              <a:defRPr/>
            </a:pPr>
            <a:r>
              <a:rPr lang="en-US" sz="3000" dirty="0" smtClean="0"/>
              <a:t>Eligibility for APS response—</a:t>
            </a:r>
          </a:p>
          <a:p>
            <a:pPr lvl="1">
              <a:buClr>
                <a:schemeClr val="tx1"/>
              </a:buClr>
              <a:buFont typeface="Wingdings" panose="05000000000000000000" pitchFamily="2" charset="2"/>
              <a:buChar char="Ø"/>
              <a:defRPr/>
            </a:pPr>
            <a:r>
              <a:rPr lang="en-US" sz="2600" dirty="0" smtClean="0"/>
              <a:t>42 states: all adults with disabilities age 18+</a:t>
            </a:r>
          </a:p>
          <a:p>
            <a:pPr lvl="1">
              <a:buClr>
                <a:schemeClr val="tx1"/>
              </a:buClr>
              <a:buFont typeface="Wingdings" panose="05000000000000000000" pitchFamily="2" charset="2"/>
              <a:buChar char="Ø"/>
              <a:defRPr/>
            </a:pPr>
            <a:r>
              <a:rPr lang="en-US" sz="2600" dirty="0" smtClean="0"/>
              <a:t>Some states: age 60+ only, or must be age 60+ and meet the state definition of “vulnerable”  </a:t>
            </a:r>
            <a:endParaRPr lang="en-US" sz="26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a:r>
              <a:rPr lang="en-US" altLang="en-US" sz="4000" b="1" dirty="0" smtClean="0"/>
              <a:t>Multidisciplinary Approach</a:t>
            </a:r>
          </a:p>
        </p:txBody>
      </p:sp>
      <p:sp>
        <p:nvSpPr>
          <p:cNvPr id="9219" name="Content Placeholder 2"/>
          <p:cNvSpPr>
            <a:spLocks noGrp="1"/>
          </p:cNvSpPr>
          <p:nvPr>
            <p:ph idx="1"/>
          </p:nvPr>
        </p:nvSpPr>
        <p:spPr>
          <a:xfrm>
            <a:off x="381000" y="1752600"/>
            <a:ext cx="8288338" cy="4800600"/>
          </a:xfrm>
        </p:spPr>
        <p:txBody>
          <a:bodyPr/>
          <a:lstStyle/>
          <a:p>
            <a:pPr>
              <a:spcBef>
                <a:spcPct val="0"/>
              </a:spcBef>
              <a:spcAft>
                <a:spcPts val="1200"/>
              </a:spcAft>
              <a:buClr>
                <a:schemeClr val="tx1"/>
              </a:buClr>
              <a:buFont typeface="Wingdings" panose="05000000000000000000" pitchFamily="2" charset="2"/>
              <a:buChar char="§"/>
            </a:pPr>
            <a:r>
              <a:rPr lang="en-US" altLang="en-US" sz="2600" dirty="0" smtClean="0"/>
              <a:t>Faced with ever-increasing caseloads, as well as increased case complexity, APS staff work hard to locate and access needed services for clients.</a:t>
            </a:r>
          </a:p>
          <a:p>
            <a:pPr>
              <a:spcBef>
                <a:spcPct val="0"/>
              </a:spcBef>
              <a:spcAft>
                <a:spcPts val="1200"/>
              </a:spcAft>
              <a:buClr>
                <a:schemeClr val="tx1"/>
              </a:buClr>
              <a:buFont typeface="Wingdings" panose="05000000000000000000" pitchFamily="2" charset="2"/>
              <a:buChar char="§"/>
            </a:pPr>
            <a:r>
              <a:rPr lang="en-US" altLang="en-US" sz="2600" dirty="0" smtClean="0"/>
              <a:t>Multidisciplinary cooperation is at the heart of APS work, whether through formal multidisciplinary teams (MDT) or informally across community agencies and colleagues.</a:t>
            </a:r>
          </a:p>
          <a:p>
            <a:pPr>
              <a:buClr>
                <a:schemeClr val="tx1"/>
              </a:buClr>
              <a:buFont typeface="Wingdings" panose="05000000000000000000" pitchFamily="2" charset="2"/>
              <a:buChar char="§"/>
            </a:pPr>
            <a:r>
              <a:rPr lang="en-US" altLang="en-US" sz="2600" dirty="0" smtClean="0"/>
              <a:t>APS works closely with law enforcement agencies, prosecutors and courts, community-based aging services, and, more and more, with victim services</a:t>
            </a:r>
            <a:r>
              <a:rPr lang="en-US" altLang="en-US" sz="2400" dirty="0" smtClean="0"/>
              <a: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1400" dirty="0">
              <a:latin typeface="Times New Roman" panose="02020603050405020304" pitchFamily="18" charset="0"/>
            </a:endParaRPr>
          </a:p>
        </p:txBody>
      </p:sp>
      <p:sp>
        <p:nvSpPr>
          <p:cNvPr id="29698" name="Rectangle 2"/>
          <p:cNvSpPr>
            <a:spLocks noGrp="1" noChangeArrowheads="1"/>
          </p:cNvSpPr>
          <p:nvPr>
            <p:ph type="title"/>
          </p:nvPr>
        </p:nvSpPr>
        <p:spPr>
          <a:xfrm>
            <a:off x="2057400" y="152400"/>
            <a:ext cx="6629400" cy="1143000"/>
          </a:xfrm>
        </p:spPr>
        <p:txBody>
          <a:bodyPr>
            <a:noAutofit/>
          </a:bodyPr>
          <a:lstStyle/>
          <a:p>
            <a:pPr algn="ctr">
              <a:defRPr/>
            </a:pPr>
            <a:r>
              <a:rPr lang="en-US" sz="3600" b="1" dirty="0">
                <a:latin typeface="+mn-lt"/>
              </a:rPr>
              <a:t>Crime </a:t>
            </a:r>
            <a:r>
              <a:rPr lang="en-US" sz="3600" b="1" dirty="0" smtClean="0">
                <a:latin typeface="+mn-lt"/>
              </a:rPr>
              <a:t>Interrelationship</a:t>
            </a:r>
            <a:br>
              <a:rPr lang="en-US" sz="3600" b="1" dirty="0" smtClean="0">
                <a:latin typeface="+mn-lt"/>
              </a:rPr>
            </a:br>
            <a:r>
              <a:rPr lang="en-US" sz="3600" b="1" dirty="0" smtClean="0">
                <a:latin typeface="+mn-lt"/>
              </a:rPr>
              <a:t>with </a:t>
            </a:r>
            <a:r>
              <a:rPr lang="en-US" sz="3600" b="1" dirty="0">
                <a:latin typeface="+mn-lt"/>
              </a:rPr>
              <a:t>Elder Abuse</a:t>
            </a:r>
          </a:p>
        </p:txBody>
      </p:sp>
      <p:sp>
        <p:nvSpPr>
          <p:cNvPr id="10244" name="Rectangle 3"/>
          <p:cNvSpPr>
            <a:spLocks noGrp="1" noChangeArrowheads="1"/>
          </p:cNvSpPr>
          <p:nvPr>
            <p:ph type="body" idx="1"/>
          </p:nvPr>
        </p:nvSpPr>
        <p:spPr>
          <a:xfrm>
            <a:off x="1336675" y="1905000"/>
            <a:ext cx="6745288" cy="4292600"/>
          </a:xfrm>
        </p:spPr>
        <p:txBody>
          <a:bodyPr/>
          <a:lstStyle/>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Homicide</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Assault &amp; battery </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Sexual assault</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Domestic violence</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Institutional abuse, neglect &amp; fraud</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Theft &amp; fraud</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Identity theft</a:t>
            </a:r>
          </a:p>
          <a:p>
            <a:pPr>
              <a:lnSpc>
                <a:spcPct val="90000"/>
              </a:lnSpc>
              <a:buClr>
                <a:schemeClr val="tx1"/>
              </a:buClr>
              <a:buFont typeface="Wingdings" panose="05000000000000000000" pitchFamily="2" charset="2"/>
              <a:buChar char="§"/>
            </a:pPr>
            <a:r>
              <a:rPr lang="en-US" altLang="en-US" sz="2800" dirty="0" smtClean="0"/>
              <a:t>Drugs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863" y="152400"/>
            <a:ext cx="6332537" cy="1143000"/>
          </a:xfrm>
        </p:spPr>
        <p:txBody>
          <a:bodyPr>
            <a:normAutofit fontScale="90000"/>
          </a:bodyPr>
          <a:lstStyle/>
          <a:p>
            <a:pPr algn="ctr">
              <a:defRPr/>
            </a:pPr>
            <a:r>
              <a:rPr lang="en-US" b="1" dirty="0">
                <a:latin typeface="Verdana" pitchFamily="34" charset="0"/>
              </a:rPr>
              <a:t>Basic Crime Victim </a:t>
            </a:r>
            <a:r>
              <a:rPr lang="en-US" b="1" dirty="0" smtClean="0">
                <a:latin typeface="Verdana" pitchFamily="34" charset="0"/>
              </a:rPr>
              <a:t>Services</a:t>
            </a:r>
            <a:endParaRPr lang="en-US" b="1" dirty="0"/>
          </a:p>
        </p:txBody>
      </p:sp>
      <p:sp>
        <p:nvSpPr>
          <p:cNvPr id="11267" name="Content Placeholder 3"/>
          <p:cNvSpPr>
            <a:spLocks noGrp="1"/>
          </p:cNvSpPr>
          <p:nvPr>
            <p:ph sz="half" idx="1"/>
          </p:nvPr>
        </p:nvSpPr>
        <p:spPr>
          <a:xfrm>
            <a:off x="457200" y="1828800"/>
            <a:ext cx="4038600" cy="4572000"/>
          </a:xfrm>
        </p:spPr>
        <p:txBody>
          <a:bodyPr/>
          <a:lstStyle/>
          <a:p>
            <a:pPr>
              <a:buClr>
                <a:schemeClr val="tx1"/>
              </a:buClr>
              <a:buFont typeface="Wingdings" panose="05000000000000000000" pitchFamily="2" charset="2"/>
              <a:buChar char="§"/>
            </a:pPr>
            <a:r>
              <a:rPr lang="en-US" altLang="en-US" dirty="0" smtClean="0"/>
              <a:t>Needs assessment</a:t>
            </a:r>
          </a:p>
          <a:p>
            <a:pPr>
              <a:buClr>
                <a:schemeClr val="tx1"/>
              </a:buClr>
              <a:buFont typeface="Wingdings" panose="05000000000000000000" pitchFamily="2" charset="2"/>
              <a:buChar char="§"/>
            </a:pPr>
            <a:r>
              <a:rPr lang="en-US" altLang="en-US" dirty="0" smtClean="0"/>
              <a:t>Crisis intervention</a:t>
            </a:r>
          </a:p>
          <a:p>
            <a:pPr>
              <a:buClr>
                <a:schemeClr val="tx1"/>
              </a:buClr>
              <a:buFont typeface="Wingdings" panose="05000000000000000000" pitchFamily="2" charset="2"/>
              <a:buChar char="§"/>
            </a:pPr>
            <a:r>
              <a:rPr lang="en-US" altLang="en-US" dirty="0" smtClean="0"/>
              <a:t>Emergency financial assistance</a:t>
            </a:r>
          </a:p>
          <a:p>
            <a:pPr>
              <a:buClr>
                <a:schemeClr val="tx1"/>
              </a:buClr>
              <a:buFont typeface="Wingdings" panose="05000000000000000000" pitchFamily="2" charset="2"/>
              <a:buChar char="§"/>
            </a:pPr>
            <a:r>
              <a:rPr lang="en-US" altLang="en-US" dirty="0" smtClean="0"/>
              <a:t>Home safety checks</a:t>
            </a:r>
          </a:p>
          <a:p>
            <a:pPr>
              <a:buClr>
                <a:schemeClr val="tx1"/>
              </a:buClr>
              <a:buFont typeface="Wingdings" panose="05000000000000000000" pitchFamily="2" charset="2"/>
              <a:buChar char="§"/>
            </a:pPr>
            <a:r>
              <a:rPr lang="en-US" altLang="en-US" dirty="0" smtClean="0"/>
              <a:t>Safety planning</a:t>
            </a:r>
          </a:p>
          <a:p>
            <a:pPr>
              <a:buClr>
                <a:schemeClr val="tx1"/>
              </a:buClr>
              <a:buFont typeface="Wingdings" panose="05000000000000000000" pitchFamily="2" charset="2"/>
              <a:buChar char="§"/>
            </a:pPr>
            <a:r>
              <a:rPr lang="en-US" altLang="en-US" dirty="0" smtClean="0"/>
              <a:t>Social support enhancement</a:t>
            </a:r>
          </a:p>
          <a:p>
            <a:endParaRPr lang="en-US" altLang="en-US" dirty="0" smtClean="0"/>
          </a:p>
        </p:txBody>
      </p:sp>
      <p:sp>
        <p:nvSpPr>
          <p:cNvPr id="11268" name="Content Placeholder 5"/>
          <p:cNvSpPr>
            <a:spLocks noGrp="1"/>
          </p:cNvSpPr>
          <p:nvPr>
            <p:ph sz="half" idx="2"/>
          </p:nvPr>
        </p:nvSpPr>
        <p:spPr>
          <a:xfrm>
            <a:off x="4648200" y="1828800"/>
            <a:ext cx="4038600" cy="4095750"/>
          </a:xfrm>
        </p:spPr>
        <p:txBody>
          <a:bodyPr/>
          <a:lstStyle/>
          <a:p>
            <a:pPr>
              <a:buClr>
                <a:schemeClr val="tx1"/>
              </a:buClr>
              <a:buFont typeface="Wingdings" panose="05000000000000000000" pitchFamily="2" charset="2"/>
              <a:buChar char="§"/>
            </a:pPr>
            <a:r>
              <a:rPr lang="en-US" altLang="en-US" dirty="0" smtClean="0"/>
              <a:t>Medical issues</a:t>
            </a:r>
          </a:p>
          <a:p>
            <a:pPr>
              <a:buClr>
                <a:schemeClr val="tx1"/>
              </a:buClr>
              <a:buFont typeface="Wingdings" panose="05000000000000000000" pitchFamily="2" charset="2"/>
              <a:buChar char="§"/>
            </a:pPr>
            <a:r>
              <a:rPr lang="en-US" altLang="en-US" dirty="0" smtClean="0"/>
              <a:t>Mental health counseling</a:t>
            </a:r>
          </a:p>
          <a:p>
            <a:pPr>
              <a:buClr>
                <a:schemeClr val="tx1"/>
              </a:buClr>
              <a:buFont typeface="Wingdings" panose="05000000000000000000" pitchFamily="2" charset="2"/>
              <a:buChar char="§"/>
            </a:pPr>
            <a:r>
              <a:rPr lang="en-US" altLang="en-US" dirty="0" smtClean="0"/>
              <a:t>Victim support groups</a:t>
            </a:r>
          </a:p>
          <a:p>
            <a:pPr>
              <a:buClr>
                <a:schemeClr val="tx1"/>
              </a:buClr>
              <a:buFont typeface="Wingdings" panose="05000000000000000000" pitchFamily="2" charset="2"/>
              <a:buChar char="§"/>
            </a:pPr>
            <a:r>
              <a:rPr lang="en-US" altLang="en-US" dirty="0" smtClean="0"/>
              <a:t>Legal advocacy</a:t>
            </a:r>
          </a:p>
          <a:p>
            <a:pPr>
              <a:buClr>
                <a:schemeClr val="tx1"/>
              </a:buClr>
              <a:buFont typeface="Wingdings" panose="05000000000000000000" pitchFamily="2" charset="2"/>
              <a:buChar char="§"/>
            </a:pPr>
            <a:r>
              <a:rPr lang="en-US" altLang="en-US" dirty="0" smtClean="0"/>
              <a:t>Referrals for social services</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685800" y="5029200"/>
            <a:ext cx="7772400" cy="1470025"/>
          </a:xfrm>
        </p:spPr>
        <p:txBody>
          <a:bodyPr/>
          <a:lstStyle/>
          <a:p>
            <a:r>
              <a:rPr lang="en-US" altLang="en-US" sz="5400" b="1" dirty="0" smtClean="0"/>
              <a:t>Why Collaborate?</a:t>
            </a:r>
            <a:r>
              <a:rPr lang="en-US" altLang="en-US" sz="5400" dirty="0" smtClean="0"/>
              <a:t> </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820863" y="222250"/>
            <a:ext cx="7170737" cy="1003300"/>
          </a:xfrm>
        </p:spPr>
        <p:txBody>
          <a:bodyPr lIns="0" tIns="105803" rIns="0" bIns="0" rtlCol="0">
            <a:spAutoFit/>
          </a:bodyPr>
          <a:lstStyle/>
          <a:p>
            <a:pPr marL="1905" algn="ctr">
              <a:lnSpc>
                <a:spcPts val="3520"/>
              </a:lnSpc>
              <a:defRPr/>
            </a:pPr>
            <a:r>
              <a:rPr sz="3200" b="1" spc="-150" dirty="0">
                <a:solidFill>
                  <a:schemeClr val="tx1"/>
                </a:solidFill>
                <a:latin typeface="+mn-lt"/>
              </a:rPr>
              <a:t>W</a:t>
            </a:r>
            <a:r>
              <a:rPr sz="3200" b="1" dirty="0">
                <a:solidFill>
                  <a:schemeClr val="tx1"/>
                </a:solidFill>
                <a:latin typeface="+mn-lt"/>
              </a:rPr>
              <a:t>orking</a:t>
            </a:r>
            <a:r>
              <a:rPr sz="3200" b="1" spc="-5" dirty="0">
                <a:solidFill>
                  <a:schemeClr val="tx1"/>
                </a:solidFill>
                <a:latin typeface="+mn-lt"/>
              </a:rPr>
              <a:t> </a:t>
            </a:r>
            <a:r>
              <a:rPr lang="en-US" sz="3200" b="1" spc="-5" dirty="0" smtClean="0">
                <a:solidFill>
                  <a:schemeClr val="tx1"/>
                </a:solidFill>
                <a:latin typeface="+mn-lt"/>
              </a:rPr>
              <a:t>w</a:t>
            </a:r>
            <a:r>
              <a:rPr sz="3200" b="1" spc="-5" dirty="0" smtClean="0">
                <a:solidFill>
                  <a:schemeClr val="tx1"/>
                </a:solidFill>
                <a:latin typeface="+mn-lt"/>
              </a:rPr>
              <a:t>i</a:t>
            </a:r>
            <a:r>
              <a:rPr sz="3200" b="1" spc="5" dirty="0" smtClean="0">
                <a:solidFill>
                  <a:schemeClr val="tx1"/>
                </a:solidFill>
                <a:latin typeface="+mn-lt"/>
              </a:rPr>
              <a:t>t</a:t>
            </a:r>
            <a:r>
              <a:rPr sz="3200" b="1" dirty="0" smtClean="0">
                <a:solidFill>
                  <a:schemeClr val="tx1"/>
                </a:solidFill>
                <a:latin typeface="+mn-lt"/>
              </a:rPr>
              <a:t>h</a:t>
            </a:r>
            <a:r>
              <a:rPr sz="3200" b="1" spc="-20" dirty="0" smtClean="0">
                <a:solidFill>
                  <a:schemeClr val="tx1"/>
                </a:solidFill>
                <a:latin typeface="+mn-lt"/>
              </a:rPr>
              <a:t> </a:t>
            </a:r>
            <a:r>
              <a:rPr sz="3200" b="1" spc="-5" dirty="0">
                <a:solidFill>
                  <a:schemeClr val="tx1"/>
                </a:solidFill>
                <a:latin typeface="+mn-lt"/>
              </a:rPr>
              <a:t>Olde</a:t>
            </a:r>
            <a:r>
              <a:rPr sz="3200" b="1" dirty="0">
                <a:solidFill>
                  <a:schemeClr val="tx1"/>
                </a:solidFill>
                <a:latin typeface="+mn-lt"/>
              </a:rPr>
              <a:t>r </a:t>
            </a:r>
            <a:r>
              <a:rPr sz="3200" b="1" dirty="0" smtClean="0">
                <a:solidFill>
                  <a:schemeClr val="tx1"/>
                </a:solidFill>
                <a:latin typeface="+mn-lt"/>
              </a:rPr>
              <a:t>Victims</a:t>
            </a:r>
            <a:r>
              <a:rPr lang="en-US" sz="3200" b="1" dirty="0" smtClean="0">
                <a:solidFill>
                  <a:schemeClr val="tx1"/>
                </a:solidFill>
                <a:latin typeface="+mn-lt"/>
              </a:rPr>
              <a:t/>
            </a:r>
            <a:br>
              <a:rPr lang="en-US" sz="3200" b="1" dirty="0" smtClean="0">
                <a:solidFill>
                  <a:schemeClr val="tx1"/>
                </a:solidFill>
                <a:latin typeface="+mn-lt"/>
              </a:rPr>
            </a:br>
            <a:r>
              <a:rPr sz="3200" b="1" dirty="0" smtClean="0">
                <a:solidFill>
                  <a:schemeClr val="tx1"/>
                </a:solidFill>
                <a:latin typeface="+mn-lt"/>
              </a:rPr>
              <a:t>and</a:t>
            </a:r>
            <a:r>
              <a:rPr sz="3200" b="1" spc="-5" dirty="0" smtClean="0">
                <a:solidFill>
                  <a:schemeClr val="tx1"/>
                </a:solidFill>
                <a:latin typeface="+mn-lt"/>
              </a:rPr>
              <a:t> </a:t>
            </a:r>
            <a:r>
              <a:rPr sz="3200" b="1" spc="-10" dirty="0">
                <a:solidFill>
                  <a:schemeClr val="tx1"/>
                </a:solidFill>
                <a:latin typeface="+mn-lt"/>
              </a:rPr>
              <a:t>S</a:t>
            </a:r>
            <a:r>
              <a:rPr sz="3200" b="1" dirty="0">
                <a:solidFill>
                  <a:schemeClr val="tx1"/>
                </a:solidFill>
                <a:latin typeface="+mn-lt"/>
              </a:rPr>
              <a:t>urvi</a:t>
            </a:r>
            <a:r>
              <a:rPr sz="3200" b="1" spc="-25" dirty="0">
                <a:solidFill>
                  <a:schemeClr val="tx1"/>
                </a:solidFill>
                <a:latin typeface="+mn-lt"/>
              </a:rPr>
              <a:t>v</a:t>
            </a:r>
            <a:r>
              <a:rPr sz="3200" b="1" dirty="0">
                <a:solidFill>
                  <a:schemeClr val="tx1"/>
                </a:solidFill>
                <a:latin typeface="+mn-lt"/>
              </a:rPr>
              <a:t>ors</a:t>
            </a:r>
          </a:p>
        </p:txBody>
      </p:sp>
      <p:sp>
        <p:nvSpPr>
          <p:cNvPr id="13315" name="object 10"/>
          <p:cNvSpPr>
            <a:spLocks/>
          </p:cNvSpPr>
          <p:nvPr/>
        </p:nvSpPr>
        <p:spPr bwMode="auto">
          <a:xfrm>
            <a:off x="3348038" y="2305050"/>
            <a:ext cx="2414587" cy="2163763"/>
          </a:xfrm>
          <a:custGeom>
            <a:avLst/>
            <a:gdLst>
              <a:gd name="T0" fmla="*/ 22626 w 2415540"/>
              <a:gd name="T1" fmla="*/ 3044 h 2164715"/>
              <a:gd name="T2" fmla="*/ 0 w 2415540"/>
              <a:gd name="T3" fmla="*/ 3044 h 2164715"/>
              <a:gd name="T4" fmla="*/ 6034 w 2415540"/>
              <a:gd name="T5" fmla="*/ 820858 h 2164715"/>
              <a:gd name="T6" fmla="*/ 126711 w 2415540"/>
              <a:gd name="T7" fmla="*/ 2107733 h 2164715"/>
              <a:gd name="T8" fmla="*/ 1971537 w 2415540"/>
              <a:gd name="T9" fmla="*/ 2161854 h 2164715"/>
              <a:gd name="T10" fmla="*/ 2191752 w 2415540"/>
              <a:gd name="T11" fmla="*/ 2152834 h 2164715"/>
              <a:gd name="T12" fmla="*/ 2179701 w 2415540"/>
              <a:gd name="T13" fmla="*/ 2133290 h 2164715"/>
              <a:gd name="T14" fmla="*/ 2176784 w 2415540"/>
              <a:gd name="T15" fmla="*/ 2085183 h 2164715"/>
              <a:gd name="T16" fmla="*/ 2178179 w 2415540"/>
              <a:gd name="T17" fmla="*/ 2011518 h 2164715"/>
              <a:gd name="T18" fmla="*/ 2185790 w 2415540"/>
              <a:gd name="T19" fmla="*/ 1916800 h 2164715"/>
              <a:gd name="T20" fmla="*/ 2197841 w 2415540"/>
              <a:gd name="T21" fmla="*/ 1804046 h 2164715"/>
              <a:gd name="T22" fmla="*/ 2214459 w 2415540"/>
              <a:gd name="T23" fmla="*/ 1679269 h 2164715"/>
              <a:gd name="T24" fmla="*/ 2232598 w 2415540"/>
              <a:gd name="T25" fmla="*/ 1546970 h 2164715"/>
              <a:gd name="T26" fmla="*/ 2274713 w 2415540"/>
              <a:gd name="T27" fmla="*/ 1273356 h 2164715"/>
              <a:gd name="T28" fmla="*/ 2295897 w 2415540"/>
              <a:gd name="T29" fmla="*/ 1141058 h 2164715"/>
              <a:gd name="T30" fmla="*/ 2315560 w 2415540"/>
              <a:gd name="T31" fmla="*/ 1016280 h 2164715"/>
              <a:gd name="T32" fmla="*/ 2335095 w 2415540"/>
              <a:gd name="T33" fmla="*/ 906595 h 2164715"/>
              <a:gd name="T34" fmla="*/ 2351712 w 2415540"/>
              <a:gd name="T35" fmla="*/ 811852 h 2164715"/>
              <a:gd name="T36" fmla="*/ 2363763 w 2415540"/>
              <a:gd name="T37" fmla="*/ 741207 h 2164715"/>
              <a:gd name="T38" fmla="*/ 2372771 w 2415540"/>
              <a:gd name="T39" fmla="*/ 694531 h 2164715"/>
              <a:gd name="T40" fmla="*/ 2375815 w 2415540"/>
              <a:gd name="T41" fmla="*/ 678044 h 2164715"/>
              <a:gd name="T42" fmla="*/ 2412094 w 2415540"/>
              <a:gd name="T43" fmla="*/ 360836 h 2164715"/>
              <a:gd name="T44" fmla="*/ 2386343 w 2415540"/>
              <a:gd name="T45" fmla="*/ 88655 h 2164715"/>
              <a:gd name="T46" fmla="*/ 2381904 w 2415540"/>
              <a:gd name="T47" fmla="*/ 85737 h 2164715"/>
              <a:gd name="T48" fmla="*/ 2369853 w 2415540"/>
              <a:gd name="T49" fmla="*/ 84216 h 2164715"/>
              <a:gd name="T50" fmla="*/ 2351712 w 2415540"/>
              <a:gd name="T51" fmla="*/ 81171 h 2164715"/>
              <a:gd name="T52" fmla="*/ 2326089 w 2415540"/>
              <a:gd name="T53" fmla="*/ 76605 h 2164715"/>
              <a:gd name="T54" fmla="*/ 2294375 w 2415540"/>
              <a:gd name="T55" fmla="*/ 72166 h 2164715"/>
              <a:gd name="T56" fmla="*/ 2259744 w 2415540"/>
              <a:gd name="T57" fmla="*/ 66206 h 2164715"/>
              <a:gd name="T58" fmla="*/ 2218899 w 2415540"/>
              <a:gd name="T59" fmla="*/ 61640 h 2164715"/>
              <a:gd name="T60" fmla="*/ 2173739 w 2415540"/>
              <a:gd name="T61" fmla="*/ 55678 h 2164715"/>
              <a:gd name="T62" fmla="*/ 2122364 w 2415540"/>
              <a:gd name="T63" fmla="*/ 48069 h 2164715"/>
              <a:gd name="T64" fmla="*/ 2069594 w 2415540"/>
              <a:gd name="T65" fmla="*/ 42106 h 2164715"/>
              <a:gd name="T66" fmla="*/ 2013779 w 2415540"/>
              <a:gd name="T67" fmla="*/ 34625 h 2164715"/>
              <a:gd name="T68" fmla="*/ 1894664 w 2415540"/>
              <a:gd name="T69" fmla="*/ 22575 h 2164715"/>
              <a:gd name="T70" fmla="*/ 1834282 w 2415540"/>
              <a:gd name="T71" fmla="*/ 18009 h 2164715"/>
              <a:gd name="T72" fmla="*/ 1770983 w 2415540"/>
              <a:gd name="T73" fmla="*/ 12049 h 2164715"/>
              <a:gd name="T74" fmla="*/ 444996 w 2415540"/>
              <a:gd name="T75" fmla="*/ 12049 h 2164715"/>
              <a:gd name="T76" fmla="*/ 383157 w 2415540"/>
              <a:gd name="T77" fmla="*/ 10525 h 2164715"/>
              <a:gd name="T78" fmla="*/ 322813 w 2415540"/>
              <a:gd name="T79" fmla="*/ 10525 h 2164715"/>
              <a:gd name="T80" fmla="*/ 266999 w 2415540"/>
              <a:gd name="T81" fmla="*/ 9004 h 2164715"/>
              <a:gd name="T82" fmla="*/ 214201 w 2415540"/>
              <a:gd name="T83" fmla="*/ 9004 h 2164715"/>
              <a:gd name="T84" fmla="*/ 81457 w 2415540"/>
              <a:gd name="T85" fmla="*/ 4565 h 2164715"/>
              <a:gd name="T86" fmla="*/ 49778 w 2415540"/>
              <a:gd name="T87" fmla="*/ 4565 h 2164715"/>
              <a:gd name="T88" fmla="*/ 22626 w 2415540"/>
              <a:gd name="T89" fmla="*/ 3044 h 2164715"/>
              <a:gd name="T90" fmla="*/ 1520577 w 2415540"/>
              <a:gd name="T91" fmla="*/ 0 h 2164715"/>
              <a:gd name="T92" fmla="*/ 1274611 w 2415540"/>
              <a:gd name="T93" fmla="*/ 0 h 2164715"/>
              <a:gd name="T94" fmla="*/ 834181 w 2415540"/>
              <a:gd name="T95" fmla="*/ 10525 h 2164715"/>
              <a:gd name="T96" fmla="*/ 769319 w 2415540"/>
              <a:gd name="T97" fmla="*/ 10525 h 2164715"/>
              <a:gd name="T98" fmla="*/ 704461 w 2415540"/>
              <a:gd name="T99" fmla="*/ 12049 h 2164715"/>
              <a:gd name="T100" fmla="*/ 1770983 w 2415540"/>
              <a:gd name="T101" fmla="*/ 12049 h 2164715"/>
              <a:gd name="T102" fmla="*/ 1709079 w 2415540"/>
              <a:gd name="T103" fmla="*/ 9004 h 2164715"/>
              <a:gd name="T104" fmla="*/ 1645780 w 2415540"/>
              <a:gd name="T105" fmla="*/ 4565 h 2164715"/>
              <a:gd name="T106" fmla="*/ 1583876 w 2415540"/>
              <a:gd name="T107" fmla="*/ 3044 h 2164715"/>
              <a:gd name="T108" fmla="*/ 1520577 w 2415540"/>
              <a:gd name="T109" fmla="*/ 0 h 21647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15540" h="2164715">
                <a:moveTo>
                  <a:pt x="22653" y="3047"/>
                </a:moveTo>
                <a:lnTo>
                  <a:pt x="0" y="3047"/>
                </a:lnTo>
                <a:lnTo>
                  <a:pt x="6040" y="821941"/>
                </a:lnTo>
                <a:lnTo>
                  <a:pt x="126861" y="2110516"/>
                </a:lnTo>
                <a:lnTo>
                  <a:pt x="1973872" y="2164709"/>
                </a:lnTo>
                <a:lnTo>
                  <a:pt x="2194348" y="2155677"/>
                </a:lnTo>
                <a:lnTo>
                  <a:pt x="2182283" y="2136107"/>
                </a:lnTo>
                <a:lnTo>
                  <a:pt x="2179362" y="2087936"/>
                </a:lnTo>
                <a:lnTo>
                  <a:pt x="2180759" y="2014174"/>
                </a:lnTo>
                <a:lnTo>
                  <a:pt x="2188379" y="1919331"/>
                </a:lnTo>
                <a:lnTo>
                  <a:pt x="2200444" y="1806428"/>
                </a:lnTo>
                <a:lnTo>
                  <a:pt x="2217082" y="1681486"/>
                </a:lnTo>
                <a:lnTo>
                  <a:pt x="2235243" y="1549013"/>
                </a:lnTo>
                <a:lnTo>
                  <a:pt x="2277408" y="1275037"/>
                </a:lnTo>
                <a:lnTo>
                  <a:pt x="2298617" y="1142564"/>
                </a:lnTo>
                <a:lnTo>
                  <a:pt x="2318303" y="1017622"/>
                </a:lnTo>
                <a:lnTo>
                  <a:pt x="2337861" y="907792"/>
                </a:lnTo>
                <a:lnTo>
                  <a:pt x="2354498" y="812924"/>
                </a:lnTo>
                <a:lnTo>
                  <a:pt x="2366563" y="742185"/>
                </a:lnTo>
                <a:lnTo>
                  <a:pt x="2375581" y="695449"/>
                </a:lnTo>
                <a:lnTo>
                  <a:pt x="2378629" y="678939"/>
                </a:lnTo>
                <a:lnTo>
                  <a:pt x="2414951" y="361313"/>
                </a:lnTo>
                <a:lnTo>
                  <a:pt x="2389170" y="88772"/>
                </a:lnTo>
                <a:lnTo>
                  <a:pt x="2384725" y="85851"/>
                </a:lnTo>
                <a:lnTo>
                  <a:pt x="2372660" y="84327"/>
                </a:lnTo>
                <a:lnTo>
                  <a:pt x="2354498" y="81279"/>
                </a:lnTo>
                <a:lnTo>
                  <a:pt x="2328844" y="76707"/>
                </a:lnTo>
                <a:lnTo>
                  <a:pt x="2297093" y="72262"/>
                </a:lnTo>
                <a:lnTo>
                  <a:pt x="2262421" y="66293"/>
                </a:lnTo>
                <a:lnTo>
                  <a:pt x="2221527" y="61721"/>
                </a:lnTo>
                <a:lnTo>
                  <a:pt x="2176314" y="55752"/>
                </a:lnTo>
                <a:lnTo>
                  <a:pt x="2124878" y="48132"/>
                </a:lnTo>
                <a:lnTo>
                  <a:pt x="2072045" y="42163"/>
                </a:lnTo>
                <a:lnTo>
                  <a:pt x="2016164" y="34670"/>
                </a:lnTo>
                <a:lnTo>
                  <a:pt x="1896908" y="22605"/>
                </a:lnTo>
                <a:lnTo>
                  <a:pt x="1836455" y="18033"/>
                </a:lnTo>
                <a:lnTo>
                  <a:pt x="1773081" y="12064"/>
                </a:lnTo>
                <a:lnTo>
                  <a:pt x="445524" y="12064"/>
                </a:lnTo>
                <a:lnTo>
                  <a:pt x="383610" y="10540"/>
                </a:lnTo>
                <a:lnTo>
                  <a:pt x="323195" y="10540"/>
                </a:lnTo>
                <a:lnTo>
                  <a:pt x="267314" y="9016"/>
                </a:lnTo>
                <a:lnTo>
                  <a:pt x="214456" y="9016"/>
                </a:lnTo>
                <a:lnTo>
                  <a:pt x="81553" y="4571"/>
                </a:lnTo>
                <a:lnTo>
                  <a:pt x="49838" y="4571"/>
                </a:lnTo>
                <a:lnTo>
                  <a:pt x="22653" y="3047"/>
                </a:lnTo>
                <a:close/>
              </a:path>
              <a:path w="2415540" h="2164715">
                <a:moveTo>
                  <a:pt x="1522378" y="0"/>
                </a:moveTo>
                <a:lnTo>
                  <a:pt x="1276120" y="0"/>
                </a:lnTo>
                <a:lnTo>
                  <a:pt x="835168" y="10540"/>
                </a:lnTo>
                <a:lnTo>
                  <a:pt x="770231" y="10540"/>
                </a:lnTo>
                <a:lnTo>
                  <a:pt x="705295" y="12064"/>
                </a:lnTo>
                <a:lnTo>
                  <a:pt x="1773081" y="12064"/>
                </a:lnTo>
                <a:lnTo>
                  <a:pt x="1711104" y="9016"/>
                </a:lnTo>
                <a:lnTo>
                  <a:pt x="1647730" y="4571"/>
                </a:lnTo>
                <a:lnTo>
                  <a:pt x="1585752" y="3047"/>
                </a:lnTo>
                <a:lnTo>
                  <a:pt x="1522378" y="0"/>
                </a:lnTo>
                <a:close/>
              </a:path>
            </a:pathLst>
          </a:custGeom>
          <a:solidFill>
            <a:srgbClr val="F5F1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16" name="object 11"/>
          <p:cNvSpPr>
            <a:spLocks noChangeArrowheads="1"/>
          </p:cNvSpPr>
          <p:nvPr/>
        </p:nvSpPr>
        <p:spPr bwMode="auto">
          <a:xfrm>
            <a:off x="3348038" y="2322513"/>
            <a:ext cx="2420937" cy="22209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13317" name="object 12"/>
          <p:cNvSpPr>
            <a:spLocks/>
          </p:cNvSpPr>
          <p:nvPr/>
        </p:nvSpPr>
        <p:spPr bwMode="auto">
          <a:xfrm>
            <a:off x="2514600" y="1804988"/>
            <a:ext cx="4514850" cy="4046537"/>
          </a:xfrm>
          <a:custGeom>
            <a:avLst/>
            <a:gdLst>
              <a:gd name="T0" fmla="*/ 42334 w 4515484"/>
              <a:gd name="T1" fmla="*/ 5695 h 4047490"/>
              <a:gd name="T2" fmla="*/ 0 w 4515484"/>
              <a:gd name="T3" fmla="*/ 5695 h 4047490"/>
              <a:gd name="T4" fmla="*/ 11288 w 4515484"/>
              <a:gd name="T5" fmla="*/ 1535550 h 4047490"/>
              <a:gd name="T6" fmla="*/ 237078 w 4515484"/>
              <a:gd name="T7" fmla="*/ 3942870 h 4047490"/>
              <a:gd name="T8" fmla="*/ 3688758 w 4515484"/>
              <a:gd name="T9" fmla="*/ 4044114 h 4047490"/>
              <a:gd name="T10" fmla="*/ 4100782 w 4515484"/>
              <a:gd name="T11" fmla="*/ 4027240 h 4047490"/>
              <a:gd name="T12" fmla="*/ 4078234 w 4515484"/>
              <a:gd name="T13" fmla="*/ 3990679 h 4047490"/>
              <a:gd name="T14" fmla="*/ 4072776 w 4515484"/>
              <a:gd name="T15" fmla="*/ 3900685 h 4047490"/>
              <a:gd name="T16" fmla="*/ 4075387 w 4515484"/>
              <a:gd name="T17" fmla="*/ 3762885 h 4047490"/>
              <a:gd name="T18" fmla="*/ 4089628 w 4515484"/>
              <a:gd name="T19" fmla="*/ 3585698 h 4047490"/>
              <a:gd name="T20" fmla="*/ 4112174 w 4515484"/>
              <a:gd name="T21" fmla="*/ 3374773 h 4047490"/>
              <a:gd name="T22" fmla="*/ 4143266 w 4515484"/>
              <a:gd name="T23" fmla="*/ 3141356 h 4047490"/>
              <a:gd name="T24" fmla="*/ 4177205 w 4515484"/>
              <a:gd name="T25" fmla="*/ 2893868 h 4047490"/>
              <a:gd name="T26" fmla="*/ 4256002 w 4515484"/>
              <a:gd name="T27" fmla="*/ 2382027 h 4047490"/>
              <a:gd name="T28" fmla="*/ 4295640 w 4515484"/>
              <a:gd name="T29" fmla="*/ 2134539 h 4047490"/>
              <a:gd name="T30" fmla="*/ 4332427 w 4515484"/>
              <a:gd name="T31" fmla="*/ 1901122 h 4047490"/>
              <a:gd name="T32" fmla="*/ 4368976 w 4515484"/>
              <a:gd name="T33" fmla="*/ 1695939 h 4047490"/>
              <a:gd name="T34" fmla="*/ 4400069 w 4515484"/>
              <a:gd name="T35" fmla="*/ 1518705 h 4047490"/>
              <a:gd name="T36" fmla="*/ 4422617 w 4515484"/>
              <a:gd name="T37" fmla="*/ 1386550 h 4047490"/>
              <a:gd name="T38" fmla="*/ 4439467 w 4515484"/>
              <a:gd name="T39" fmla="*/ 1299240 h 4047490"/>
              <a:gd name="T40" fmla="*/ 4445165 w 4515484"/>
              <a:gd name="T41" fmla="*/ 1268395 h 4047490"/>
              <a:gd name="T42" fmla="*/ 4513043 w 4515484"/>
              <a:gd name="T43" fmla="*/ 675006 h 4047490"/>
              <a:gd name="T44" fmla="*/ 4464864 w 4515484"/>
              <a:gd name="T45" fmla="*/ 165845 h 4047490"/>
              <a:gd name="T46" fmla="*/ 4456556 w 4515484"/>
              <a:gd name="T47" fmla="*/ 160387 h 4047490"/>
              <a:gd name="T48" fmla="*/ 4434008 w 4515484"/>
              <a:gd name="T49" fmla="*/ 157541 h 4047490"/>
              <a:gd name="T50" fmla="*/ 4400069 w 4515484"/>
              <a:gd name="T51" fmla="*/ 151846 h 4047490"/>
              <a:gd name="T52" fmla="*/ 4352127 w 4515484"/>
              <a:gd name="T53" fmla="*/ 143304 h 4047490"/>
              <a:gd name="T54" fmla="*/ 4292791 w 4515484"/>
              <a:gd name="T55" fmla="*/ 135000 h 4047490"/>
              <a:gd name="T56" fmla="*/ 4227996 w 4515484"/>
              <a:gd name="T57" fmla="*/ 123850 h 4047490"/>
              <a:gd name="T58" fmla="*/ 4151573 w 4515484"/>
              <a:gd name="T59" fmla="*/ 115309 h 4047490"/>
              <a:gd name="T60" fmla="*/ 4067080 w 4515484"/>
              <a:gd name="T61" fmla="*/ 104156 h 4047490"/>
              <a:gd name="T62" fmla="*/ 3970955 w 4515484"/>
              <a:gd name="T63" fmla="*/ 89922 h 4047490"/>
              <a:gd name="T64" fmla="*/ 3872222 w 4515484"/>
              <a:gd name="T65" fmla="*/ 78769 h 4047490"/>
              <a:gd name="T66" fmla="*/ 3767793 w 4515484"/>
              <a:gd name="T67" fmla="*/ 64772 h 4047490"/>
              <a:gd name="T68" fmla="*/ 3544928 w 4515484"/>
              <a:gd name="T69" fmla="*/ 42232 h 4047490"/>
              <a:gd name="T70" fmla="*/ 3431954 w 4515484"/>
              <a:gd name="T71" fmla="*/ 33690 h 4047490"/>
              <a:gd name="T72" fmla="*/ 3313522 w 4515484"/>
              <a:gd name="T73" fmla="*/ 22540 h 4047490"/>
              <a:gd name="T74" fmla="*/ 832592 w 4515484"/>
              <a:gd name="T75" fmla="*/ 22540 h 4047490"/>
              <a:gd name="T76" fmla="*/ 716888 w 4515484"/>
              <a:gd name="T77" fmla="*/ 19691 h 4047490"/>
              <a:gd name="T78" fmla="*/ 603985 w 4515484"/>
              <a:gd name="T79" fmla="*/ 19691 h 4047490"/>
              <a:gd name="T80" fmla="*/ 499556 w 4515484"/>
              <a:gd name="T81" fmla="*/ 16845 h 4047490"/>
              <a:gd name="T82" fmla="*/ 400775 w 4515484"/>
              <a:gd name="T83" fmla="*/ 16845 h 4047490"/>
              <a:gd name="T84" fmla="*/ 152407 w 4515484"/>
              <a:gd name="T85" fmla="*/ 8541 h 4047490"/>
              <a:gd name="T86" fmla="*/ 93137 w 4515484"/>
              <a:gd name="T87" fmla="*/ 8541 h 4047490"/>
              <a:gd name="T88" fmla="*/ 42334 w 4515484"/>
              <a:gd name="T89" fmla="*/ 5695 h 4047490"/>
              <a:gd name="T90" fmla="*/ 2845008 w 4515484"/>
              <a:gd name="T91" fmla="*/ 0 h 4047490"/>
              <a:gd name="T92" fmla="*/ 2384804 w 4515484"/>
              <a:gd name="T93" fmla="*/ 0 h 4047490"/>
              <a:gd name="T94" fmla="*/ 1560756 w 4515484"/>
              <a:gd name="T95" fmla="*/ 19691 h 4047490"/>
              <a:gd name="T96" fmla="*/ 1439404 w 4515484"/>
              <a:gd name="T97" fmla="*/ 19691 h 4047490"/>
              <a:gd name="T98" fmla="*/ 1318051 w 4515484"/>
              <a:gd name="T99" fmla="*/ 22540 h 4047490"/>
              <a:gd name="T100" fmla="*/ 3313522 w 4515484"/>
              <a:gd name="T101" fmla="*/ 22540 h 4047490"/>
              <a:gd name="T102" fmla="*/ 3197699 w 4515484"/>
              <a:gd name="T103" fmla="*/ 16845 h 4047490"/>
              <a:gd name="T104" fmla="*/ 3079265 w 4515484"/>
              <a:gd name="T105" fmla="*/ 8541 h 4047490"/>
              <a:gd name="T106" fmla="*/ 2963443 w 4515484"/>
              <a:gd name="T107" fmla="*/ 5695 h 4047490"/>
              <a:gd name="T108" fmla="*/ 2845008 w 4515484"/>
              <a:gd name="T109" fmla="*/ 0 h 40474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515484" h="4047490">
                <a:moveTo>
                  <a:pt x="42352" y="5698"/>
                </a:moveTo>
                <a:lnTo>
                  <a:pt x="0" y="5698"/>
                </a:lnTo>
                <a:lnTo>
                  <a:pt x="11294" y="1536636"/>
                </a:lnTo>
                <a:lnTo>
                  <a:pt x="237177" y="3945657"/>
                </a:lnTo>
                <a:lnTo>
                  <a:pt x="3690312" y="4046972"/>
                </a:lnTo>
                <a:lnTo>
                  <a:pt x="4102510" y="4030086"/>
                </a:lnTo>
                <a:lnTo>
                  <a:pt x="4079953" y="3993499"/>
                </a:lnTo>
                <a:lnTo>
                  <a:pt x="4074492" y="3903442"/>
                </a:lnTo>
                <a:lnTo>
                  <a:pt x="4077103" y="3765544"/>
                </a:lnTo>
                <a:lnTo>
                  <a:pt x="4091350" y="3588232"/>
                </a:lnTo>
                <a:lnTo>
                  <a:pt x="4113907" y="3377158"/>
                </a:lnTo>
                <a:lnTo>
                  <a:pt x="4145012" y="3143576"/>
                </a:lnTo>
                <a:lnTo>
                  <a:pt x="4178966" y="2895914"/>
                </a:lnTo>
                <a:lnTo>
                  <a:pt x="4257796" y="2383710"/>
                </a:lnTo>
                <a:lnTo>
                  <a:pt x="4297449" y="2136048"/>
                </a:lnTo>
                <a:lnTo>
                  <a:pt x="4334252" y="1902466"/>
                </a:lnTo>
                <a:lnTo>
                  <a:pt x="4370818" y="1697138"/>
                </a:lnTo>
                <a:lnTo>
                  <a:pt x="4401923" y="1519779"/>
                </a:lnTo>
                <a:lnTo>
                  <a:pt x="4424480" y="1387531"/>
                </a:lnTo>
                <a:lnTo>
                  <a:pt x="4441338" y="1300158"/>
                </a:lnTo>
                <a:lnTo>
                  <a:pt x="4447037" y="1269292"/>
                </a:lnTo>
                <a:lnTo>
                  <a:pt x="4514945" y="675483"/>
                </a:lnTo>
                <a:lnTo>
                  <a:pt x="4466745" y="165962"/>
                </a:lnTo>
                <a:lnTo>
                  <a:pt x="4458434" y="160501"/>
                </a:lnTo>
                <a:lnTo>
                  <a:pt x="4435877" y="157652"/>
                </a:lnTo>
                <a:lnTo>
                  <a:pt x="4401923" y="151954"/>
                </a:lnTo>
                <a:lnTo>
                  <a:pt x="4353960" y="143406"/>
                </a:lnTo>
                <a:lnTo>
                  <a:pt x="4294600" y="135096"/>
                </a:lnTo>
                <a:lnTo>
                  <a:pt x="4229778" y="123937"/>
                </a:lnTo>
                <a:lnTo>
                  <a:pt x="4153322" y="115390"/>
                </a:lnTo>
                <a:lnTo>
                  <a:pt x="4068793" y="104231"/>
                </a:lnTo>
                <a:lnTo>
                  <a:pt x="3972629" y="89985"/>
                </a:lnTo>
                <a:lnTo>
                  <a:pt x="3873854" y="78826"/>
                </a:lnTo>
                <a:lnTo>
                  <a:pt x="3769380" y="64817"/>
                </a:lnTo>
                <a:lnTo>
                  <a:pt x="3546422" y="42262"/>
                </a:lnTo>
                <a:lnTo>
                  <a:pt x="3433400" y="33714"/>
                </a:lnTo>
                <a:lnTo>
                  <a:pt x="3314917" y="22555"/>
                </a:lnTo>
                <a:lnTo>
                  <a:pt x="832943" y="22555"/>
                </a:lnTo>
                <a:lnTo>
                  <a:pt x="717191" y="19706"/>
                </a:lnTo>
                <a:lnTo>
                  <a:pt x="604240" y="19706"/>
                </a:lnTo>
                <a:lnTo>
                  <a:pt x="499766" y="16857"/>
                </a:lnTo>
                <a:lnTo>
                  <a:pt x="400943" y="16857"/>
                </a:lnTo>
                <a:lnTo>
                  <a:pt x="152470" y="8547"/>
                </a:lnTo>
                <a:lnTo>
                  <a:pt x="93176" y="8547"/>
                </a:lnTo>
                <a:lnTo>
                  <a:pt x="42352" y="5698"/>
                </a:lnTo>
                <a:close/>
              </a:path>
              <a:path w="4515484" h="4047490">
                <a:moveTo>
                  <a:pt x="2846208" y="0"/>
                </a:moveTo>
                <a:lnTo>
                  <a:pt x="2385809" y="0"/>
                </a:lnTo>
                <a:lnTo>
                  <a:pt x="1561413" y="19706"/>
                </a:lnTo>
                <a:lnTo>
                  <a:pt x="1440010" y="19706"/>
                </a:lnTo>
                <a:lnTo>
                  <a:pt x="1318606" y="22555"/>
                </a:lnTo>
                <a:lnTo>
                  <a:pt x="3314917" y="22555"/>
                </a:lnTo>
                <a:lnTo>
                  <a:pt x="3199046" y="16857"/>
                </a:lnTo>
                <a:lnTo>
                  <a:pt x="3080562" y="8547"/>
                </a:lnTo>
                <a:lnTo>
                  <a:pt x="2964691" y="5698"/>
                </a:lnTo>
                <a:lnTo>
                  <a:pt x="2846208" y="0"/>
                </a:lnTo>
                <a:close/>
              </a:path>
            </a:pathLst>
          </a:custGeom>
          <a:solidFill>
            <a:srgbClr val="F5F1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18" name="object 13"/>
          <p:cNvSpPr>
            <a:spLocks/>
          </p:cNvSpPr>
          <p:nvPr/>
        </p:nvSpPr>
        <p:spPr bwMode="auto">
          <a:xfrm>
            <a:off x="2514600" y="2755900"/>
            <a:ext cx="4473575" cy="2617788"/>
          </a:xfrm>
          <a:custGeom>
            <a:avLst/>
            <a:gdLst>
              <a:gd name="T0" fmla="*/ 2361479 w 4472940"/>
              <a:gd name="T1" fmla="*/ 2443816 h 2617470"/>
              <a:gd name="T2" fmla="*/ 2796587 w 4472940"/>
              <a:gd name="T3" fmla="*/ 2463504 h 2617470"/>
              <a:gd name="T4" fmla="*/ 3008474 w 4472940"/>
              <a:gd name="T5" fmla="*/ 2480392 h 2617470"/>
              <a:gd name="T6" fmla="*/ 3228675 w 4472940"/>
              <a:gd name="T7" fmla="*/ 2505734 h 2617470"/>
              <a:gd name="T8" fmla="*/ 3446264 w 4472940"/>
              <a:gd name="T9" fmla="*/ 2539532 h 2617470"/>
              <a:gd name="T10" fmla="*/ 3810655 w 4472940"/>
              <a:gd name="T11" fmla="*/ 2595824 h 2617470"/>
              <a:gd name="T12" fmla="*/ 3943442 w 4472940"/>
              <a:gd name="T13" fmla="*/ 2609909 h 2617470"/>
              <a:gd name="T14" fmla="*/ 4050573 w 4472940"/>
              <a:gd name="T15" fmla="*/ 2618365 h 2617470"/>
              <a:gd name="T16" fmla="*/ 4217328 w 4472940"/>
              <a:gd name="T17" fmla="*/ 2615539 h 2617470"/>
              <a:gd name="T18" fmla="*/ 4246803 w 4472940"/>
              <a:gd name="T19" fmla="*/ 2443816 h 2617470"/>
              <a:gd name="T20" fmla="*/ 1514071 w 4472940"/>
              <a:gd name="T21" fmla="*/ 2849 h 2617470"/>
              <a:gd name="T22" fmla="*/ 1288098 w 4472940"/>
              <a:gd name="T23" fmla="*/ 5701 h 2617470"/>
              <a:gd name="T24" fmla="*/ 1067754 w 4472940"/>
              <a:gd name="T25" fmla="*/ 14251 h 2617470"/>
              <a:gd name="T26" fmla="*/ 745741 w 4472940"/>
              <a:gd name="T27" fmla="*/ 33964 h 2617470"/>
              <a:gd name="T28" fmla="*/ 451947 w 4472940"/>
              <a:gd name="T29" fmla="*/ 56291 h 2617470"/>
              <a:gd name="T30" fmla="*/ 214679 w 4472940"/>
              <a:gd name="T31" fmla="*/ 78856 h 2617470"/>
              <a:gd name="T32" fmla="*/ 96041 w 4472940"/>
              <a:gd name="T33" fmla="*/ 93104 h 2617470"/>
              <a:gd name="T34" fmla="*/ 22597 w 4472940"/>
              <a:gd name="T35" fmla="*/ 101417 h 2617470"/>
              <a:gd name="T36" fmla="*/ 0 w 4472940"/>
              <a:gd name="T37" fmla="*/ 104270 h 2617470"/>
              <a:gd name="T38" fmla="*/ 2823 w 4472940"/>
              <a:gd name="T39" fmla="*/ 430851 h 2617470"/>
              <a:gd name="T40" fmla="*/ 5650 w 4472940"/>
              <a:gd name="T41" fmla="*/ 582862 h 2617470"/>
              <a:gd name="T42" fmla="*/ 11300 w 4472940"/>
              <a:gd name="T43" fmla="*/ 763136 h 2617470"/>
              <a:gd name="T44" fmla="*/ 16947 w 4472940"/>
              <a:gd name="T45" fmla="*/ 977018 h 2617470"/>
              <a:gd name="T46" fmla="*/ 28248 w 4472940"/>
              <a:gd name="T47" fmla="*/ 1345829 h 2617470"/>
              <a:gd name="T48" fmla="*/ 39547 w 4472940"/>
              <a:gd name="T49" fmla="*/ 1739962 h 2617470"/>
              <a:gd name="T50" fmla="*/ 48022 w 4472940"/>
              <a:gd name="T51" fmla="*/ 1990542 h 2617470"/>
              <a:gd name="T52" fmla="*/ 50845 w 4472940"/>
              <a:gd name="T53" fmla="*/ 2210123 h 2617470"/>
              <a:gd name="T54" fmla="*/ 56494 w 4472940"/>
              <a:gd name="T55" fmla="*/ 2387500 h 2617470"/>
              <a:gd name="T56" fmla="*/ 59317 w 4472940"/>
              <a:gd name="T57" fmla="*/ 2502933 h 2617470"/>
              <a:gd name="T58" fmla="*/ 62144 w 4472940"/>
              <a:gd name="T59" fmla="*/ 2547965 h 2617470"/>
              <a:gd name="T60" fmla="*/ 906747 w 4472940"/>
              <a:gd name="T61" fmla="*/ 371710 h 2617470"/>
              <a:gd name="T62" fmla="*/ 954754 w 4472940"/>
              <a:gd name="T63" fmla="*/ 368861 h 2617470"/>
              <a:gd name="T64" fmla="*/ 1014092 w 4472940"/>
              <a:gd name="T65" fmla="*/ 363160 h 2617470"/>
              <a:gd name="T66" fmla="*/ 1338931 w 4472940"/>
              <a:gd name="T67" fmla="*/ 346296 h 2617470"/>
              <a:gd name="T68" fmla="*/ 1576213 w 4472940"/>
              <a:gd name="T69" fmla="*/ 337983 h 2617470"/>
              <a:gd name="T70" fmla="*/ 1694842 w 4472940"/>
              <a:gd name="T71" fmla="*/ 335134 h 2617470"/>
              <a:gd name="T72" fmla="*/ 4474348 w 4472940"/>
              <a:gd name="T73" fmla="*/ 281692 h 2617470"/>
              <a:gd name="T74" fmla="*/ 4460333 w 4472940"/>
              <a:gd name="T75" fmla="*/ 278843 h 2617470"/>
              <a:gd name="T76" fmla="*/ 4412349 w 4472940"/>
              <a:gd name="T77" fmla="*/ 270292 h 2617470"/>
              <a:gd name="T78" fmla="*/ 4344413 w 4472940"/>
              <a:gd name="T79" fmla="*/ 253429 h 2617470"/>
              <a:gd name="T80" fmla="*/ 4254147 w 4472940"/>
              <a:gd name="T81" fmla="*/ 233713 h 2617470"/>
              <a:gd name="T82" fmla="*/ 4028007 w 4472940"/>
              <a:gd name="T83" fmla="*/ 188824 h 2617470"/>
              <a:gd name="T84" fmla="*/ 3838923 w 4472940"/>
              <a:gd name="T85" fmla="*/ 149396 h 2617470"/>
              <a:gd name="T86" fmla="*/ 3714450 w 4472940"/>
              <a:gd name="T87" fmla="*/ 123982 h 2617470"/>
              <a:gd name="T88" fmla="*/ 3595915 w 4472940"/>
              <a:gd name="T89" fmla="*/ 104270 h 2617470"/>
              <a:gd name="T90" fmla="*/ 3485698 w 4472940"/>
              <a:gd name="T91" fmla="*/ 87406 h 2617470"/>
              <a:gd name="T92" fmla="*/ 3381178 w 4472940"/>
              <a:gd name="T93" fmla="*/ 78856 h 2617470"/>
              <a:gd name="T94" fmla="*/ 3101590 w 4472940"/>
              <a:gd name="T95" fmla="*/ 53679 h 2617470"/>
              <a:gd name="T96" fmla="*/ 2977356 w 4472940"/>
              <a:gd name="T97" fmla="*/ 42277 h 2617470"/>
              <a:gd name="T98" fmla="*/ 2836019 w 4472940"/>
              <a:gd name="T99" fmla="*/ 33964 h 2617470"/>
              <a:gd name="T100" fmla="*/ 2672113 w 4472940"/>
              <a:gd name="T101" fmla="*/ 22564 h 2617470"/>
              <a:gd name="T102" fmla="*/ 2488493 w 4472940"/>
              <a:gd name="T103" fmla="*/ 14251 h 2617470"/>
              <a:gd name="T104" fmla="*/ 2183537 w 4472940"/>
              <a:gd name="T105" fmla="*/ 2849 h 2617470"/>
              <a:gd name="T106" fmla="*/ 2183537 w 4472940"/>
              <a:gd name="T107" fmla="*/ 335134 h 2617470"/>
              <a:gd name="T108" fmla="*/ 2191993 w 4472940"/>
              <a:gd name="T109" fmla="*/ 2443816 h 2617470"/>
              <a:gd name="T110" fmla="*/ 4468723 w 4472940"/>
              <a:gd name="T111" fmla="*/ 335134 h 2617470"/>
              <a:gd name="T112" fmla="*/ 1740045 w 4472940"/>
              <a:gd name="T113" fmla="*/ 0 h 2617470"/>
              <a:gd name="T114" fmla="*/ 2076192 w 4472940"/>
              <a:gd name="T115" fmla="*/ 2849 h 26174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472940" h="2617470">
                <a:moveTo>
                  <a:pt x="4244994" y="2442925"/>
                </a:moveTo>
                <a:lnTo>
                  <a:pt x="2360474" y="2442925"/>
                </a:lnTo>
                <a:lnTo>
                  <a:pt x="2696383" y="2454179"/>
                </a:lnTo>
                <a:lnTo>
                  <a:pt x="2795396" y="2462607"/>
                </a:lnTo>
                <a:lnTo>
                  <a:pt x="2899870" y="2468235"/>
                </a:lnTo>
                <a:lnTo>
                  <a:pt x="3007193" y="2479489"/>
                </a:lnTo>
                <a:lnTo>
                  <a:pt x="3117128" y="2487941"/>
                </a:lnTo>
                <a:lnTo>
                  <a:pt x="3227301" y="2504822"/>
                </a:lnTo>
                <a:lnTo>
                  <a:pt x="3337474" y="2518902"/>
                </a:lnTo>
                <a:lnTo>
                  <a:pt x="3444797" y="2538608"/>
                </a:lnTo>
                <a:lnTo>
                  <a:pt x="3727115" y="2586450"/>
                </a:lnTo>
                <a:lnTo>
                  <a:pt x="3809032" y="2594879"/>
                </a:lnTo>
                <a:lnTo>
                  <a:pt x="3876703" y="2603331"/>
                </a:lnTo>
                <a:lnTo>
                  <a:pt x="3941762" y="2608958"/>
                </a:lnTo>
                <a:lnTo>
                  <a:pt x="3998036" y="2611760"/>
                </a:lnTo>
                <a:lnTo>
                  <a:pt x="4048848" y="2617411"/>
                </a:lnTo>
                <a:lnTo>
                  <a:pt x="4204372" y="2617411"/>
                </a:lnTo>
                <a:lnTo>
                  <a:pt x="4215532" y="2614585"/>
                </a:lnTo>
                <a:lnTo>
                  <a:pt x="4226929" y="2614585"/>
                </a:lnTo>
                <a:lnTo>
                  <a:pt x="4244994" y="2442925"/>
                </a:lnTo>
                <a:close/>
              </a:path>
              <a:path w="4472940" h="2617470">
                <a:moveTo>
                  <a:pt x="2182607" y="2849"/>
                </a:moveTo>
                <a:lnTo>
                  <a:pt x="1513426" y="2849"/>
                </a:lnTo>
                <a:lnTo>
                  <a:pt x="1400476" y="5698"/>
                </a:lnTo>
                <a:lnTo>
                  <a:pt x="1287549" y="5698"/>
                </a:lnTo>
                <a:lnTo>
                  <a:pt x="1177423" y="11396"/>
                </a:lnTo>
                <a:lnTo>
                  <a:pt x="1067298" y="14245"/>
                </a:lnTo>
                <a:lnTo>
                  <a:pt x="847071" y="25404"/>
                </a:lnTo>
                <a:lnTo>
                  <a:pt x="745423" y="33952"/>
                </a:lnTo>
                <a:lnTo>
                  <a:pt x="640948" y="39413"/>
                </a:lnTo>
                <a:lnTo>
                  <a:pt x="451755" y="56270"/>
                </a:lnTo>
                <a:lnTo>
                  <a:pt x="285166" y="73365"/>
                </a:lnTo>
                <a:lnTo>
                  <a:pt x="214589" y="78826"/>
                </a:lnTo>
                <a:lnTo>
                  <a:pt x="149647" y="84524"/>
                </a:lnTo>
                <a:lnTo>
                  <a:pt x="95999" y="93071"/>
                </a:lnTo>
                <a:lnTo>
                  <a:pt x="53647" y="95683"/>
                </a:lnTo>
                <a:lnTo>
                  <a:pt x="22588" y="101381"/>
                </a:lnTo>
                <a:lnTo>
                  <a:pt x="2823" y="104231"/>
                </a:lnTo>
                <a:lnTo>
                  <a:pt x="0" y="104231"/>
                </a:lnTo>
                <a:lnTo>
                  <a:pt x="124" y="368726"/>
                </a:lnTo>
                <a:lnTo>
                  <a:pt x="2823" y="430695"/>
                </a:lnTo>
                <a:lnTo>
                  <a:pt x="2823" y="500974"/>
                </a:lnTo>
                <a:lnTo>
                  <a:pt x="5647" y="582649"/>
                </a:lnTo>
                <a:lnTo>
                  <a:pt x="8470" y="667173"/>
                </a:lnTo>
                <a:lnTo>
                  <a:pt x="11294" y="762857"/>
                </a:lnTo>
                <a:lnTo>
                  <a:pt x="14117" y="864002"/>
                </a:lnTo>
                <a:lnTo>
                  <a:pt x="16941" y="976661"/>
                </a:lnTo>
                <a:lnTo>
                  <a:pt x="22588" y="1092052"/>
                </a:lnTo>
                <a:lnTo>
                  <a:pt x="28236" y="1345340"/>
                </a:lnTo>
                <a:lnTo>
                  <a:pt x="33882" y="1609883"/>
                </a:lnTo>
                <a:lnTo>
                  <a:pt x="39529" y="1739329"/>
                </a:lnTo>
                <a:lnTo>
                  <a:pt x="42352" y="1868799"/>
                </a:lnTo>
                <a:lnTo>
                  <a:pt x="48001" y="1989816"/>
                </a:lnTo>
                <a:lnTo>
                  <a:pt x="48001" y="2105206"/>
                </a:lnTo>
                <a:lnTo>
                  <a:pt x="50824" y="2209319"/>
                </a:lnTo>
                <a:lnTo>
                  <a:pt x="53647" y="2305002"/>
                </a:lnTo>
                <a:lnTo>
                  <a:pt x="56470" y="2386630"/>
                </a:lnTo>
                <a:lnTo>
                  <a:pt x="56628" y="2454179"/>
                </a:lnTo>
                <a:lnTo>
                  <a:pt x="59293" y="2502021"/>
                </a:lnTo>
                <a:lnTo>
                  <a:pt x="62117" y="2532981"/>
                </a:lnTo>
                <a:lnTo>
                  <a:pt x="62117" y="2547037"/>
                </a:lnTo>
                <a:lnTo>
                  <a:pt x="1070124" y="2423218"/>
                </a:lnTo>
                <a:lnTo>
                  <a:pt x="906360" y="371575"/>
                </a:lnTo>
                <a:lnTo>
                  <a:pt x="906360" y="368726"/>
                </a:lnTo>
                <a:lnTo>
                  <a:pt x="954347" y="368726"/>
                </a:lnTo>
                <a:lnTo>
                  <a:pt x="979777" y="365877"/>
                </a:lnTo>
                <a:lnTo>
                  <a:pt x="1013660" y="363028"/>
                </a:lnTo>
                <a:lnTo>
                  <a:pt x="1047543" y="363028"/>
                </a:lnTo>
                <a:lnTo>
                  <a:pt x="1338361" y="346170"/>
                </a:lnTo>
                <a:lnTo>
                  <a:pt x="1397650" y="346170"/>
                </a:lnTo>
                <a:lnTo>
                  <a:pt x="1575541" y="337860"/>
                </a:lnTo>
                <a:lnTo>
                  <a:pt x="1634830" y="337860"/>
                </a:lnTo>
                <a:lnTo>
                  <a:pt x="1694119" y="335011"/>
                </a:lnTo>
                <a:lnTo>
                  <a:pt x="4466821" y="335011"/>
                </a:lnTo>
                <a:lnTo>
                  <a:pt x="4472443" y="281590"/>
                </a:lnTo>
                <a:lnTo>
                  <a:pt x="4469594" y="281590"/>
                </a:lnTo>
                <a:lnTo>
                  <a:pt x="4458434" y="278741"/>
                </a:lnTo>
                <a:lnTo>
                  <a:pt x="4438727" y="273042"/>
                </a:lnTo>
                <a:lnTo>
                  <a:pt x="4410471" y="270193"/>
                </a:lnTo>
                <a:lnTo>
                  <a:pt x="4376517" y="259034"/>
                </a:lnTo>
                <a:lnTo>
                  <a:pt x="4342563" y="253336"/>
                </a:lnTo>
                <a:lnTo>
                  <a:pt x="4297449" y="242177"/>
                </a:lnTo>
                <a:lnTo>
                  <a:pt x="4252335" y="233629"/>
                </a:lnTo>
                <a:lnTo>
                  <a:pt x="4145012" y="211073"/>
                </a:lnTo>
                <a:lnTo>
                  <a:pt x="4026291" y="188755"/>
                </a:lnTo>
                <a:lnTo>
                  <a:pt x="3902109" y="160501"/>
                </a:lnTo>
                <a:lnTo>
                  <a:pt x="3837288" y="149342"/>
                </a:lnTo>
                <a:lnTo>
                  <a:pt x="3775078" y="137945"/>
                </a:lnTo>
                <a:lnTo>
                  <a:pt x="3712869" y="123937"/>
                </a:lnTo>
                <a:lnTo>
                  <a:pt x="3653746" y="115390"/>
                </a:lnTo>
                <a:lnTo>
                  <a:pt x="3594385" y="104231"/>
                </a:lnTo>
                <a:lnTo>
                  <a:pt x="3540724" y="98532"/>
                </a:lnTo>
                <a:lnTo>
                  <a:pt x="3484213" y="87373"/>
                </a:lnTo>
                <a:lnTo>
                  <a:pt x="3433400" y="81675"/>
                </a:lnTo>
                <a:lnTo>
                  <a:pt x="3379738" y="78826"/>
                </a:lnTo>
                <a:lnTo>
                  <a:pt x="3159630" y="56270"/>
                </a:lnTo>
                <a:lnTo>
                  <a:pt x="3100270" y="53658"/>
                </a:lnTo>
                <a:lnTo>
                  <a:pt x="3038061" y="45111"/>
                </a:lnTo>
                <a:lnTo>
                  <a:pt x="2976088" y="42262"/>
                </a:lnTo>
                <a:lnTo>
                  <a:pt x="2905331" y="36563"/>
                </a:lnTo>
                <a:lnTo>
                  <a:pt x="2834811" y="33952"/>
                </a:lnTo>
                <a:lnTo>
                  <a:pt x="2755743" y="25404"/>
                </a:lnTo>
                <a:lnTo>
                  <a:pt x="2670976" y="22555"/>
                </a:lnTo>
                <a:lnTo>
                  <a:pt x="2583598" y="16857"/>
                </a:lnTo>
                <a:lnTo>
                  <a:pt x="2487434" y="14245"/>
                </a:lnTo>
                <a:lnTo>
                  <a:pt x="2388659" y="8547"/>
                </a:lnTo>
                <a:lnTo>
                  <a:pt x="2182607" y="2849"/>
                </a:lnTo>
                <a:close/>
              </a:path>
              <a:path w="4472940" h="2617470">
                <a:moveTo>
                  <a:pt x="4466821" y="335011"/>
                </a:moveTo>
                <a:lnTo>
                  <a:pt x="2182607" y="335011"/>
                </a:lnTo>
                <a:lnTo>
                  <a:pt x="2185433" y="2445726"/>
                </a:lnTo>
                <a:lnTo>
                  <a:pt x="2191060" y="2442925"/>
                </a:lnTo>
                <a:lnTo>
                  <a:pt x="4244994" y="2442925"/>
                </a:lnTo>
                <a:lnTo>
                  <a:pt x="4466821" y="335011"/>
                </a:lnTo>
                <a:close/>
              </a:path>
              <a:path w="4472940" h="2617470">
                <a:moveTo>
                  <a:pt x="1965182" y="0"/>
                </a:moveTo>
                <a:lnTo>
                  <a:pt x="1739304" y="0"/>
                </a:lnTo>
                <a:lnTo>
                  <a:pt x="1629179" y="2849"/>
                </a:lnTo>
                <a:lnTo>
                  <a:pt x="2075307" y="2849"/>
                </a:lnTo>
                <a:lnTo>
                  <a:pt x="1965182" y="0"/>
                </a:lnTo>
                <a:close/>
              </a:path>
            </a:pathLst>
          </a:custGeom>
          <a:solidFill>
            <a:srgbClr val="AFC67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19" name="object 14"/>
          <p:cNvSpPr>
            <a:spLocks/>
          </p:cNvSpPr>
          <p:nvPr/>
        </p:nvSpPr>
        <p:spPr bwMode="auto">
          <a:xfrm>
            <a:off x="3181350" y="2963863"/>
            <a:ext cx="1903413" cy="1863725"/>
          </a:xfrm>
          <a:custGeom>
            <a:avLst/>
            <a:gdLst>
              <a:gd name="T0" fmla="*/ 1903950 w 1903095"/>
              <a:gd name="T1" fmla="*/ 0 h 1863089"/>
              <a:gd name="T2" fmla="*/ 0 w 1903095"/>
              <a:gd name="T3" fmla="*/ 0 h 1863089"/>
              <a:gd name="T4" fmla="*/ 223163 w 1903095"/>
              <a:gd name="T5" fmla="*/ 1864866 h 1863089"/>
              <a:gd name="T6" fmla="*/ 361589 w 1903095"/>
              <a:gd name="T7" fmla="*/ 1856429 h 1863089"/>
              <a:gd name="T8" fmla="*/ 265543 w 1903095"/>
              <a:gd name="T9" fmla="*/ 535237 h 1863089"/>
              <a:gd name="T10" fmla="*/ 305098 w 1903095"/>
              <a:gd name="T11" fmla="*/ 343672 h 1863089"/>
              <a:gd name="T12" fmla="*/ 305098 w 1903095"/>
              <a:gd name="T13" fmla="*/ 191562 h 1863089"/>
              <a:gd name="T14" fmla="*/ 1248642 w 1903095"/>
              <a:gd name="T15" fmla="*/ 154724 h 1863089"/>
              <a:gd name="T16" fmla="*/ 1845590 w 1903095"/>
              <a:gd name="T17" fmla="*/ 154724 h 1863089"/>
              <a:gd name="T18" fmla="*/ 1903950 w 1903095"/>
              <a:gd name="T19" fmla="*/ 0 h 1863089"/>
              <a:gd name="T20" fmla="*/ 1845590 w 1903095"/>
              <a:gd name="T21" fmla="*/ 154724 h 1863089"/>
              <a:gd name="T22" fmla="*/ 1638478 w 1903095"/>
              <a:gd name="T23" fmla="*/ 154724 h 1863089"/>
              <a:gd name="T24" fmla="*/ 1813678 w 1903095"/>
              <a:gd name="T25" fmla="*/ 239336 h 1863089"/>
              <a:gd name="T26" fmla="*/ 1845590 w 1903095"/>
              <a:gd name="T27" fmla="*/ 154724 h 18630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03095" h="1863089">
                <a:moveTo>
                  <a:pt x="1902996" y="0"/>
                </a:moveTo>
                <a:lnTo>
                  <a:pt x="0" y="0"/>
                </a:lnTo>
                <a:lnTo>
                  <a:pt x="223052" y="1862958"/>
                </a:lnTo>
                <a:lnTo>
                  <a:pt x="361409" y="1854529"/>
                </a:lnTo>
                <a:lnTo>
                  <a:pt x="265411" y="534688"/>
                </a:lnTo>
                <a:lnTo>
                  <a:pt x="304945" y="343321"/>
                </a:lnTo>
                <a:lnTo>
                  <a:pt x="304945" y="191367"/>
                </a:lnTo>
                <a:lnTo>
                  <a:pt x="1248015" y="154565"/>
                </a:lnTo>
                <a:lnTo>
                  <a:pt x="1844666" y="154565"/>
                </a:lnTo>
                <a:lnTo>
                  <a:pt x="1902996" y="0"/>
                </a:lnTo>
                <a:close/>
              </a:path>
              <a:path w="1903095" h="1863089">
                <a:moveTo>
                  <a:pt x="1844666" y="154565"/>
                </a:moveTo>
                <a:lnTo>
                  <a:pt x="1637656" y="154565"/>
                </a:lnTo>
                <a:lnTo>
                  <a:pt x="1812769" y="239090"/>
                </a:lnTo>
                <a:lnTo>
                  <a:pt x="1844666" y="154565"/>
                </a:lnTo>
                <a:close/>
              </a:path>
            </a:pathLst>
          </a:custGeom>
          <a:solidFill>
            <a:srgbClr val="AFC67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0" name="object 15"/>
          <p:cNvSpPr>
            <a:spLocks/>
          </p:cNvSpPr>
          <p:nvPr/>
        </p:nvSpPr>
        <p:spPr bwMode="auto">
          <a:xfrm>
            <a:off x="3533775" y="2963863"/>
            <a:ext cx="1501775" cy="166687"/>
          </a:xfrm>
          <a:custGeom>
            <a:avLst/>
            <a:gdLst>
              <a:gd name="T0" fmla="*/ 1498096 w 1502410"/>
              <a:gd name="T1" fmla="*/ 28178 h 166369"/>
              <a:gd name="T2" fmla="*/ 772650 w 1502410"/>
              <a:gd name="T3" fmla="*/ 28178 h 166369"/>
              <a:gd name="T4" fmla="*/ 834710 w 1502410"/>
              <a:gd name="T5" fmla="*/ 31042 h 166369"/>
              <a:gd name="T6" fmla="*/ 891102 w 1502410"/>
              <a:gd name="T7" fmla="*/ 31042 h 166369"/>
              <a:gd name="T8" fmla="*/ 947493 w 1502410"/>
              <a:gd name="T9" fmla="*/ 33908 h 166369"/>
              <a:gd name="T10" fmla="*/ 1003886 w 1502410"/>
              <a:gd name="T11" fmla="*/ 33908 h 166369"/>
              <a:gd name="T12" fmla="*/ 1060301 w 1502410"/>
              <a:gd name="T13" fmla="*/ 36773 h 166369"/>
              <a:gd name="T14" fmla="*/ 1111049 w 1502410"/>
              <a:gd name="T15" fmla="*/ 36773 h 166369"/>
              <a:gd name="T16" fmla="*/ 1161821 w 1502410"/>
              <a:gd name="T17" fmla="*/ 39400 h 166369"/>
              <a:gd name="T18" fmla="*/ 1209746 w 1502410"/>
              <a:gd name="T19" fmla="*/ 39400 h 166369"/>
              <a:gd name="T20" fmla="*/ 1254874 w 1502410"/>
              <a:gd name="T21" fmla="*/ 42265 h 166369"/>
              <a:gd name="T22" fmla="*/ 1415513 w 1502410"/>
              <a:gd name="T23" fmla="*/ 42265 h 166369"/>
              <a:gd name="T24" fmla="*/ 1432588 w 1502410"/>
              <a:gd name="T25" fmla="*/ 45131 h 166369"/>
              <a:gd name="T26" fmla="*/ 1446579 w 1502410"/>
              <a:gd name="T27" fmla="*/ 45131 h 166369"/>
              <a:gd name="T28" fmla="*/ 1440887 w 1502410"/>
              <a:gd name="T29" fmla="*/ 164050 h 166369"/>
              <a:gd name="T30" fmla="*/ 1477645 w 1502410"/>
              <a:gd name="T31" fmla="*/ 166915 h 166369"/>
              <a:gd name="T32" fmla="*/ 1498096 w 1502410"/>
              <a:gd name="T33" fmla="*/ 28178 h 166369"/>
              <a:gd name="T34" fmla="*/ 115605 w 1502410"/>
              <a:gd name="T35" fmla="*/ 33908 h 166369"/>
              <a:gd name="T36" fmla="*/ 28195 w 1502410"/>
              <a:gd name="T37" fmla="*/ 33908 h 166369"/>
              <a:gd name="T38" fmla="*/ 73300 w 1502410"/>
              <a:gd name="T39" fmla="*/ 36773 h 166369"/>
              <a:gd name="T40" fmla="*/ 115605 w 1502410"/>
              <a:gd name="T41" fmla="*/ 33908 h 166369"/>
              <a:gd name="T42" fmla="*/ 1209746 w 1502410"/>
              <a:gd name="T43" fmla="*/ 0 h 166369"/>
              <a:gd name="T44" fmla="*/ 0 w 1502410"/>
              <a:gd name="T45" fmla="*/ 33908 h 166369"/>
              <a:gd name="T46" fmla="*/ 186106 w 1502410"/>
              <a:gd name="T47" fmla="*/ 33908 h 166369"/>
              <a:gd name="T48" fmla="*/ 231234 w 1502410"/>
              <a:gd name="T49" fmla="*/ 31042 h 166369"/>
              <a:gd name="T50" fmla="*/ 394791 w 1502410"/>
              <a:gd name="T51" fmla="*/ 31042 h 166369"/>
              <a:gd name="T52" fmla="*/ 454005 w 1502410"/>
              <a:gd name="T53" fmla="*/ 28178 h 166369"/>
              <a:gd name="T54" fmla="*/ 1498096 w 1502410"/>
              <a:gd name="T55" fmla="*/ 28178 h 166369"/>
              <a:gd name="T56" fmla="*/ 1500173 w 1502410"/>
              <a:gd name="T57" fmla="*/ 14089 h 166369"/>
              <a:gd name="T58" fmla="*/ 1209746 w 1502410"/>
              <a:gd name="T59" fmla="*/ 0 h 1663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2410" h="166369">
                <a:moveTo>
                  <a:pt x="1499997" y="28016"/>
                </a:moveTo>
                <a:lnTo>
                  <a:pt x="773631" y="28016"/>
                </a:lnTo>
                <a:lnTo>
                  <a:pt x="835769" y="30865"/>
                </a:lnTo>
                <a:lnTo>
                  <a:pt x="892233" y="30865"/>
                </a:lnTo>
                <a:lnTo>
                  <a:pt x="948696" y="33714"/>
                </a:lnTo>
                <a:lnTo>
                  <a:pt x="1005160" y="33714"/>
                </a:lnTo>
                <a:lnTo>
                  <a:pt x="1061647" y="36563"/>
                </a:lnTo>
                <a:lnTo>
                  <a:pt x="1112459" y="36563"/>
                </a:lnTo>
                <a:lnTo>
                  <a:pt x="1163295" y="39175"/>
                </a:lnTo>
                <a:lnTo>
                  <a:pt x="1211282" y="39175"/>
                </a:lnTo>
                <a:lnTo>
                  <a:pt x="1256467" y="42024"/>
                </a:lnTo>
                <a:lnTo>
                  <a:pt x="1417310" y="42024"/>
                </a:lnTo>
                <a:lnTo>
                  <a:pt x="1434406" y="44873"/>
                </a:lnTo>
                <a:lnTo>
                  <a:pt x="1448415" y="44873"/>
                </a:lnTo>
                <a:lnTo>
                  <a:pt x="1442716" y="163113"/>
                </a:lnTo>
                <a:lnTo>
                  <a:pt x="1479520" y="165962"/>
                </a:lnTo>
                <a:lnTo>
                  <a:pt x="1499997" y="28016"/>
                </a:lnTo>
                <a:close/>
              </a:path>
              <a:path w="1502410" h="166369">
                <a:moveTo>
                  <a:pt x="115752" y="33714"/>
                </a:moveTo>
                <a:lnTo>
                  <a:pt x="28231" y="33714"/>
                </a:lnTo>
                <a:lnTo>
                  <a:pt x="73393" y="36563"/>
                </a:lnTo>
                <a:lnTo>
                  <a:pt x="115752" y="33714"/>
                </a:lnTo>
                <a:close/>
              </a:path>
              <a:path w="1502410" h="166369">
                <a:moveTo>
                  <a:pt x="1211282" y="0"/>
                </a:moveTo>
                <a:lnTo>
                  <a:pt x="0" y="33714"/>
                </a:lnTo>
                <a:lnTo>
                  <a:pt x="186343" y="33714"/>
                </a:lnTo>
                <a:lnTo>
                  <a:pt x="231528" y="30865"/>
                </a:lnTo>
                <a:lnTo>
                  <a:pt x="395292" y="30865"/>
                </a:lnTo>
                <a:lnTo>
                  <a:pt x="454581" y="28016"/>
                </a:lnTo>
                <a:lnTo>
                  <a:pt x="1499997" y="28016"/>
                </a:lnTo>
                <a:lnTo>
                  <a:pt x="1502077" y="14008"/>
                </a:lnTo>
                <a:lnTo>
                  <a:pt x="1211282"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1" name="object 16"/>
          <p:cNvSpPr>
            <a:spLocks/>
          </p:cNvSpPr>
          <p:nvPr/>
        </p:nvSpPr>
        <p:spPr bwMode="auto">
          <a:xfrm>
            <a:off x="3109913" y="2944813"/>
            <a:ext cx="1892300" cy="1912937"/>
          </a:xfrm>
          <a:custGeom>
            <a:avLst/>
            <a:gdLst>
              <a:gd name="T0" fmla="*/ 62177 w 1891664"/>
              <a:gd name="T1" fmla="*/ 0 h 1913889"/>
              <a:gd name="T2" fmla="*/ 0 w 1891664"/>
              <a:gd name="T3" fmla="*/ 84161 h 1913889"/>
              <a:gd name="T4" fmla="*/ 260021 w 1891664"/>
              <a:gd name="T5" fmla="*/ 1854561 h 1913889"/>
              <a:gd name="T6" fmla="*/ 350484 w 1891664"/>
              <a:gd name="T7" fmla="*/ 1910771 h 1913889"/>
              <a:gd name="T8" fmla="*/ 127183 w 1891664"/>
              <a:gd name="T9" fmla="*/ 117824 h 1913889"/>
              <a:gd name="T10" fmla="*/ 703772 w 1891664"/>
              <a:gd name="T11" fmla="*/ 70173 h 1913889"/>
              <a:gd name="T12" fmla="*/ 121550 w 1891664"/>
              <a:gd name="T13" fmla="*/ 70173 h 1913889"/>
              <a:gd name="T14" fmla="*/ 62177 w 1891664"/>
              <a:gd name="T15" fmla="*/ 0 h 1913889"/>
              <a:gd name="T16" fmla="*/ 1893578 w 1891664"/>
              <a:gd name="T17" fmla="*/ 25128 h 1913889"/>
              <a:gd name="T18" fmla="*/ 1678882 w 1891664"/>
              <a:gd name="T19" fmla="*/ 25128 h 1913889"/>
              <a:gd name="T20" fmla="*/ 1596906 w 1891664"/>
              <a:gd name="T21" fmla="*/ 27974 h 1913889"/>
              <a:gd name="T22" fmla="*/ 1506468 w 1891664"/>
              <a:gd name="T23" fmla="*/ 27974 h 1913889"/>
              <a:gd name="T24" fmla="*/ 1410374 w 1891664"/>
              <a:gd name="T25" fmla="*/ 30820 h 1913889"/>
              <a:gd name="T26" fmla="*/ 1198387 w 1891664"/>
              <a:gd name="T27" fmla="*/ 30820 h 1913889"/>
              <a:gd name="T28" fmla="*/ 983594 w 1891664"/>
              <a:gd name="T29" fmla="*/ 36509 h 1913889"/>
              <a:gd name="T30" fmla="*/ 876185 w 1891664"/>
              <a:gd name="T31" fmla="*/ 36509 h 1913889"/>
              <a:gd name="T32" fmla="*/ 593535 w 1891664"/>
              <a:gd name="T33" fmla="*/ 44807 h 1913889"/>
              <a:gd name="T34" fmla="*/ 514413 w 1891664"/>
              <a:gd name="T35" fmla="*/ 44807 h 1913889"/>
              <a:gd name="T36" fmla="*/ 443749 w 1891664"/>
              <a:gd name="T37" fmla="*/ 47651 h 1913889"/>
              <a:gd name="T38" fmla="*/ 384400 w 1891664"/>
              <a:gd name="T39" fmla="*/ 47651 h 1913889"/>
              <a:gd name="T40" fmla="*/ 285478 w 1891664"/>
              <a:gd name="T41" fmla="*/ 53340 h 1913889"/>
              <a:gd name="T42" fmla="*/ 214815 w 1891664"/>
              <a:gd name="T43" fmla="*/ 58795 h 1913889"/>
              <a:gd name="T44" fmla="*/ 192190 w 1891664"/>
              <a:gd name="T45" fmla="*/ 61638 h 1913889"/>
              <a:gd name="T46" fmla="*/ 169585 w 1891664"/>
              <a:gd name="T47" fmla="*/ 61638 h 1913889"/>
              <a:gd name="T48" fmla="*/ 152637 w 1891664"/>
              <a:gd name="T49" fmla="*/ 64484 h 1913889"/>
              <a:gd name="T50" fmla="*/ 138498 w 1891664"/>
              <a:gd name="T51" fmla="*/ 64484 h 1913889"/>
              <a:gd name="T52" fmla="*/ 130012 w 1891664"/>
              <a:gd name="T53" fmla="*/ 67327 h 1913889"/>
              <a:gd name="T54" fmla="*/ 121550 w 1891664"/>
              <a:gd name="T55" fmla="*/ 67327 h 1913889"/>
              <a:gd name="T56" fmla="*/ 121550 w 1891664"/>
              <a:gd name="T57" fmla="*/ 70173 h 1913889"/>
              <a:gd name="T58" fmla="*/ 703772 w 1891664"/>
              <a:gd name="T59" fmla="*/ 70173 h 1913889"/>
              <a:gd name="T60" fmla="*/ 1893578 w 1891664"/>
              <a:gd name="T61" fmla="*/ 25128 h 19138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91664" h="1913889">
                <a:moveTo>
                  <a:pt x="62114" y="0"/>
                </a:moveTo>
                <a:lnTo>
                  <a:pt x="0" y="84287"/>
                </a:lnTo>
                <a:lnTo>
                  <a:pt x="259760" y="1857331"/>
                </a:lnTo>
                <a:lnTo>
                  <a:pt x="350130" y="1913625"/>
                </a:lnTo>
                <a:lnTo>
                  <a:pt x="127054" y="118001"/>
                </a:lnTo>
                <a:lnTo>
                  <a:pt x="703063" y="70278"/>
                </a:lnTo>
                <a:lnTo>
                  <a:pt x="121427" y="70278"/>
                </a:lnTo>
                <a:lnTo>
                  <a:pt x="62114" y="0"/>
                </a:lnTo>
                <a:close/>
              </a:path>
              <a:path w="1891664" h="1913889">
                <a:moveTo>
                  <a:pt x="1891670" y="25167"/>
                </a:moveTo>
                <a:lnTo>
                  <a:pt x="1677190" y="25167"/>
                </a:lnTo>
                <a:lnTo>
                  <a:pt x="1595296" y="28016"/>
                </a:lnTo>
                <a:lnTo>
                  <a:pt x="1504950" y="28016"/>
                </a:lnTo>
                <a:lnTo>
                  <a:pt x="1408952" y="30865"/>
                </a:lnTo>
                <a:lnTo>
                  <a:pt x="1197178" y="30865"/>
                </a:lnTo>
                <a:lnTo>
                  <a:pt x="982603" y="36563"/>
                </a:lnTo>
                <a:lnTo>
                  <a:pt x="875303" y="36563"/>
                </a:lnTo>
                <a:lnTo>
                  <a:pt x="592938" y="44873"/>
                </a:lnTo>
                <a:lnTo>
                  <a:pt x="513894" y="44873"/>
                </a:lnTo>
                <a:lnTo>
                  <a:pt x="443302" y="47723"/>
                </a:lnTo>
                <a:lnTo>
                  <a:pt x="384013" y="47723"/>
                </a:lnTo>
                <a:lnTo>
                  <a:pt x="285190" y="53421"/>
                </a:lnTo>
                <a:lnTo>
                  <a:pt x="214599" y="58882"/>
                </a:lnTo>
                <a:lnTo>
                  <a:pt x="191995" y="61731"/>
                </a:lnTo>
                <a:lnTo>
                  <a:pt x="169414" y="61731"/>
                </a:lnTo>
                <a:lnTo>
                  <a:pt x="152484" y="64580"/>
                </a:lnTo>
                <a:lnTo>
                  <a:pt x="138357" y="64580"/>
                </a:lnTo>
                <a:lnTo>
                  <a:pt x="129880" y="67429"/>
                </a:lnTo>
                <a:lnTo>
                  <a:pt x="121427" y="67429"/>
                </a:lnTo>
                <a:lnTo>
                  <a:pt x="121427" y="70278"/>
                </a:lnTo>
                <a:lnTo>
                  <a:pt x="703063" y="70278"/>
                </a:lnTo>
                <a:lnTo>
                  <a:pt x="1891670" y="25167"/>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2" name="object 17"/>
          <p:cNvSpPr>
            <a:spLocks/>
          </p:cNvSpPr>
          <p:nvPr/>
        </p:nvSpPr>
        <p:spPr bwMode="auto">
          <a:xfrm>
            <a:off x="3479800" y="3167063"/>
            <a:ext cx="1341438" cy="1562100"/>
          </a:xfrm>
          <a:custGeom>
            <a:avLst/>
            <a:gdLst>
              <a:gd name="T0" fmla="*/ 852119 w 1341754"/>
              <a:gd name="T1" fmla="*/ 2849 h 1562100"/>
              <a:gd name="T2" fmla="*/ 482494 w 1341754"/>
              <a:gd name="T3" fmla="*/ 2849 h 1562100"/>
              <a:gd name="T4" fmla="*/ 423223 w 1341754"/>
              <a:gd name="T5" fmla="*/ 8547 h 1562100"/>
              <a:gd name="T6" fmla="*/ 361154 w 1341754"/>
              <a:gd name="T7" fmla="*/ 11159 h 1562100"/>
              <a:gd name="T8" fmla="*/ 307555 w 1341754"/>
              <a:gd name="T9" fmla="*/ 16857 h 1562100"/>
              <a:gd name="T10" fmla="*/ 253953 w 1341754"/>
              <a:gd name="T11" fmla="*/ 19706 h 1562100"/>
              <a:gd name="T12" fmla="*/ 208801 w 1341754"/>
              <a:gd name="T13" fmla="*/ 25404 h 1562100"/>
              <a:gd name="T14" fmla="*/ 160823 w 1341754"/>
              <a:gd name="T15" fmla="*/ 30865 h 1562100"/>
              <a:gd name="T16" fmla="*/ 121340 w 1341754"/>
              <a:gd name="T17" fmla="*/ 36563 h 1562100"/>
              <a:gd name="T18" fmla="*/ 87481 w 1341754"/>
              <a:gd name="T19" fmla="*/ 39413 h 1562100"/>
              <a:gd name="T20" fmla="*/ 56424 w 1341754"/>
              <a:gd name="T21" fmla="*/ 45111 h 1562100"/>
              <a:gd name="T22" fmla="*/ 31036 w 1341754"/>
              <a:gd name="T23" fmla="*/ 47723 h 1562100"/>
              <a:gd name="T24" fmla="*/ 14118 w 1341754"/>
              <a:gd name="T25" fmla="*/ 50572 h 1562100"/>
              <a:gd name="T26" fmla="*/ 5648 w 1341754"/>
              <a:gd name="T27" fmla="*/ 53421 h 1562100"/>
              <a:gd name="T28" fmla="*/ 0 w 1341754"/>
              <a:gd name="T29" fmla="*/ 53421 h 1562100"/>
              <a:gd name="T30" fmla="*/ 112869 w 1341754"/>
              <a:gd name="T31" fmla="*/ 1561923 h 1562100"/>
              <a:gd name="T32" fmla="*/ 115695 w 1341754"/>
              <a:gd name="T33" fmla="*/ 1559121 h 1562100"/>
              <a:gd name="T34" fmla="*/ 129787 w 1341754"/>
              <a:gd name="T35" fmla="*/ 1559121 h 1562100"/>
              <a:gd name="T36" fmla="*/ 135435 w 1341754"/>
              <a:gd name="T37" fmla="*/ 1556296 h 1562100"/>
              <a:gd name="T38" fmla="*/ 180587 w 1341754"/>
              <a:gd name="T39" fmla="*/ 1556296 h 1562100"/>
              <a:gd name="T40" fmla="*/ 200330 w 1341754"/>
              <a:gd name="T41" fmla="*/ 1553494 h 1562100"/>
              <a:gd name="T42" fmla="*/ 225718 w 1341754"/>
              <a:gd name="T43" fmla="*/ 1553494 h 1562100"/>
              <a:gd name="T44" fmla="*/ 251130 w 1341754"/>
              <a:gd name="T45" fmla="*/ 1550669 h 1562100"/>
              <a:gd name="T46" fmla="*/ 316026 w 1341754"/>
              <a:gd name="T47" fmla="*/ 1550669 h 1562100"/>
              <a:gd name="T48" fmla="*/ 355506 w 1341754"/>
              <a:gd name="T49" fmla="*/ 1547867 h 1562100"/>
              <a:gd name="T50" fmla="*/ 493767 w 1341754"/>
              <a:gd name="T51" fmla="*/ 1547867 h 1562100"/>
              <a:gd name="T52" fmla="*/ 550212 w 1341754"/>
              <a:gd name="T53" fmla="*/ 1545041 h 1562100"/>
              <a:gd name="T54" fmla="*/ 671532 w 1341754"/>
              <a:gd name="T55" fmla="*/ 1545041 h 1562100"/>
              <a:gd name="T56" fmla="*/ 733601 w 1341754"/>
              <a:gd name="T57" fmla="*/ 1542240 h 1562100"/>
              <a:gd name="T58" fmla="*/ 922663 w 1341754"/>
              <a:gd name="T59" fmla="*/ 1542240 h 1562100"/>
              <a:gd name="T60" fmla="*/ 979084 w 1341754"/>
              <a:gd name="T61" fmla="*/ 1539414 h 1562100"/>
              <a:gd name="T62" fmla="*/ 1204803 w 1341754"/>
              <a:gd name="T63" fmla="*/ 1539414 h 1562100"/>
              <a:gd name="T64" fmla="*/ 1340238 w 1341754"/>
              <a:gd name="T65" fmla="*/ 30865 h 1562100"/>
              <a:gd name="T66" fmla="*/ 1323321 w 1341754"/>
              <a:gd name="T67" fmla="*/ 30865 h 1562100"/>
              <a:gd name="T68" fmla="*/ 1306380 w 1341754"/>
              <a:gd name="T69" fmla="*/ 28016 h 1562100"/>
              <a:gd name="T70" fmla="*/ 1280991 w 1341754"/>
              <a:gd name="T71" fmla="*/ 25404 h 1562100"/>
              <a:gd name="T72" fmla="*/ 1249956 w 1341754"/>
              <a:gd name="T73" fmla="*/ 22555 h 1562100"/>
              <a:gd name="T74" fmla="*/ 1216097 w 1341754"/>
              <a:gd name="T75" fmla="*/ 22555 h 1562100"/>
              <a:gd name="T76" fmla="*/ 1027038 w 1341754"/>
              <a:gd name="T77" fmla="*/ 11159 h 1562100"/>
              <a:gd name="T78" fmla="*/ 970613 w 1341754"/>
              <a:gd name="T79" fmla="*/ 8547 h 1562100"/>
              <a:gd name="T80" fmla="*/ 914192 w 1341754"/>
              <a:gd name="T81" fmla="*/ 8547 h 1562100"/>
              <a:gd name="T82" fmla="*/ 852119 w 1341754"/>
              <a:gd name="T83" fmla="*/ 2849 h 1562100"/>
              <a:gd name="T84" fmla="*/ 606637 w 1341754"/>
              <a:gd name="T85" fmla="*/ 0 h 1562100"/>
              <a:gd name="T86" fmla="*/ 544567 w 1341754"/>
              <a:gd name="T87" fmla="*/ 2849 h 1562100"/>
              <a:gd name="T88" fmla="*/ 668706 w 1341754"/>
              <a:gd name="T89" fmla="*/ 2849 h 1562100"/>
              <a:gd name="T90" fmla="*/ 606637 w 1341754"/>
              <a:gd name="T91" fmla="*/ 0 h 15621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41754" h="1562100">
                <a:moveTo>
                  <a:pt x="852722" y="2849"/>
                </a:moveTo>
                <a:lnTo>
                  <a:pt x="482836" y="2849"/>
                </a:lnTo>
                <a:lnTo>
                  <a:pt x="423523" y="8547"/>
                </a:lnTo>
                <a:lnTo>
                  <a:pt x="361409" y="11159"/>
                </a:lnTo>
                <a:lnTo>
                  <a:pt x="307771" y="16857"/>
                </a:lnTo>
                <a:lnTo>
                  <a:pt x="254133" y="19706"/>
                </a:lnTo>
                <a:lnTo>
                  <a:pt x="208948" y="25404"/>
                </a:lnTo>
                <a:lnTo>
                  <a:pt x="160937" y="30865"/>
                </a:lnTo>
                <a:lnTo>
                  <a:pt x="121427" y="36563"/>
                </a:lnTo>
                <a:lnTo>
                  <a:pt x="87544" y="39413"/>
                </a:lnTo>
                <a:lnTo>
                  <a:pt x="56463" y="45111"/>
                </a:lnTo>
                <a:lnTo>
                  <a:pt x="31057" y="47723"/>
                </a:lnTo>
                <a:lnTo>
                  <a:pt x="14127" y="50572"/>
                </a:lnTo>
                <a:lnTo>
                  <a:pt x="5651" y="53421"/>
                </a:lnTo>
                <a:lnTo>
                  <a:pt x="0" y="53421"/>
                </a:lnTo>
                <a:lnTo>
                  <a:pt x="112950" y="1561923"/>
                </a:lnTo>
                <a:lnTo>
                  <a:pt x="115776" y="1559121"/>
                </a:lnTo>
                <a:lnTo>
                  <a:pt x="129880" y="1559121"/>
                </a:lnTo>
                <a:lnTo>
                  <a:pt x="135531" y="1556296"/>
                </a:lnTo>
                <a:lnTo>
                  <a:pt x="180716" y="1556296"/>
                </a:lnTo>
                <a:lnTo>
                  <a:pt x="200471" y="1553494"/>
                </a:lnTo>
                <a:lnTo>
                  <a:pt x="225877" y="1553494"/>
                </a:lnTo>
                <a:lnTo>
                  <a:pt x="251307" y="1550669"/>
                </a:lnTo>
                <a:lnTo>
                  <a:pt x="316248" y="1550669"/>
                </a:lnTo>
                <a:lnTo>
                  <a:pt x="355758" y="1547867"/>
                </a:lnTo>
                <a:lnTo>
                  <a:pt x="494115" y="1547867"/>
                </a:lnTo>
                <a:lnTo>
                  <a:pt x="550602" y="1545041"/>
                </a:lnTo>
                <a:lnTo>
                  <a:pt x="672006" y="1545041"/>
                </a:lnTo>
                <a:lnTo>
                  <a:pt x="734120" y="1542240"/>
                </a:lnTo>
                <a:lnTo>
                  <a:pt x="923314" y="1542240"/>
                </a:lnTo>
                <a:lnTo>
                  <a:pt x="979777" y="1539414"/>
                </a:lnTo>
                <a:lnTo>
                  <a:pt x="1205655" y="1539414"/>
                </a:lnTo>
                <a:lnTo>
                  <a:pt x="1341186" y="30865"/>
                </a:lnTo>
                <a:lnTo>
                  <a:pt x="1324257" y="30865"/>
                </a:lnTo>
                <a:lnTo>
                  <a:pt x="1307304" y="28016"/>
                </a:lnTo>
                <a:lnTo>
                  <a:pt x="1281897" y="25404"/>
                </a:lnTo>
                <a:lnTo>
                  <a:pt x="1250840" y="22555"/>
                </a:lnTo>
                <a:lnTo>
                  <a:pt x="1216957" y="22555"/>
                </a:lnTo>
                <a:lnTo>
                  <a:pt x="1027764" y="11159"/>
                </a:lnTo>
                <a:lnTo>
                  <a:pt x="971300" y="8547"/>
                </a:lnTo>
                <a:lnTo>
                  <a:pt x="914837" y="8547"/>
                </a:lnTo>
                <a:lnTo>
                  <a:pt x="852722" y="2849"/>
                </a:lnTo>
                <a:close/>
              </a:path>
              <a:path w="1341754" h="1562100">
                <a:moveTo>
                  <a:pt x="607066" y="0"/>
                </a:moveTo>
                <a:lnTo>
                  <a:pt x="544951" y="2849"/>
                </a:lnTo>
                <a:lnTo>
                  <a:pt x="669180" y="2849"/>
                </a:lnTo>
                <a:lnTo>
                  <a:pt x="607066"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3" name="object 18"/>
          <p:cNvSpPr>
            <a:spLocks/>
          </p:cNvSpPr>
          <p:nvPr/>
        </p:nvSpPr>
        <p:spPr bwMode="auto">
          <a:xfrm>
            <a:off x="3468688" y="3105150"/>
            <a:ext cx="1246187" cy="1587500"/>
          </a:xfrm>
          <a:custGeom>
            <a:avLst/>
            <a:gdLst>
              <a:gd name="T0" fmla="*/ 1248047 w 1245235"/>
              <a:gd name="T1" fmla="*/ 0 h 1587500"/>
              <a:gd name="T2" fmla="*/ 0 w 1245235"/>
              <a:gd name="T3" fmla="*/ 36563 h 1587500"/>
              <a:gd name="T4" fmla="*/ 42455 w 1245235"/>
              <a:gd name="T5" fmla="*/ 579800 h 1587500"/>
              <a:gd name="T6" fmla="*/ 529233 w 1245235"/>
              <a:gd name="T7" fmla="*/ 638896 h 1587500"/>
              <a:gd name="T8" fmla="*/ 854679 w 1245235"/>
              <a:gd name="T9" fmla="*/ 1559168 h 1587500"/>
              <a:gd name="T10" fmla="*/ 1236743 w 1245235"/>
              <a:gd name="T11" fmla="*/ 1587327 h 1587500"/>
              <a:gd name="T12" fmla="*/ 1248047 w 1245235"/>
              <a:gd name="T13" fmla="*/ 0 h 15875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5235" h="1587500">
                <a:moveTo>
                  <a:pt x="1245189" y="0"/>
                </a:moveTo>
                <a:lnTo>
                  <a:pt x="0" y="36563"/>
                </a:lnTo>
                <a:lnTo>
                  <a:pt x="42359" y="579800"/>
                </a:lnTo>
                <a:lnTo>
                  <a:pt x="528021" y="638896"/>
                </a:lnTo>
                <a:lnTo>
                  <a:pt x="852722" y="1559168"/>
                </a:lnTo>
                <a:lnTo>
                  <a:pt x="1233911" y="1587327"/>
                </a:lnTo>
                <a:lnTo>
                  <a:pt x="1245189" y="0"/>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4" name="object 19"/>
          <p:cNvSpPr>
            <a:spLocks/>
          </p:cNvSpPr>
          <p:nvPr/>
        </p:nvSpPr>
        <p:spPr bwMode="auto">
          <a:xfrm>
            <a:off x="3355975" y="4678363"/>
            <a:ext cx="3298825" cy="1308100"/>
          </a:xfrm>
          <a:custGeom>
            <a:avLst/>
            <a:gdLst>
              <a:gd name="T0" fmla="*/ 3254368 w 3298190"/>
              <a:gd name="T1" fmla="*/ 1171859 h 1308735"/>
              <a:gd name="T2" fmla="*/ 759965 w 3298190"/>
              <a:gd name="T3" fmla="*/ 1171859 h 1308735"/>
              <a:gd name="T4" fmla="*/ 884266 w 3298190"/>
              <a:gd name="T5" fmla="*/ 1174667 h 1308735"/>
              <a:gd name="T6" fmla="*/ 1005765 w 3298190"/>
              <a:gd name="T7" fmla="*/ 1174667 h 1308735"/>
              <a:gd name="T8" fmla="*/ 1132892 w 3298190"/>
              <a:gd name="T9" fmla="*/ 1180289 h 1308735"/>
              <a:gd name="T10" fmla="*/ 1260020 w 3298190"/>
              <a:gd name="T11" fmla="*/ 1183098 h 1308735"/>
              <a:gd name="T12" fmla="*/ 1389976 w 3298190"/>
              <a:gd name="T13" fmla="*/ 1191529 h 1308735"/>
              <a:gd name="T14" fmla="*/ 1519932 w 3298190"/>
              <a:gd name="T15" fmla="*/ 1197150 h 1308735"/>
              <a:gd name="T16" fmla="*/ 2011409 w 3298190"/>
              <a:gd name="T17" fmla="*/ 1230872 h 1308735"/>
              <a:gd name="T18" fmla="*/ 2124498 w 3298190"/>
              <a:gd name="T19" fmla="*/ 1242113 h 1308735"/>
              <a:gd name="T20" fmla="*/ 2231883 w 3298190"/>
              <a:gd name="T21" fmla="*/ 1250544 h 1308735"/>
              <a:gd name="T22" fmla="*/ 2333566 w 3298190"/>
              <a:gd name="T23" fmla="*/ 1261783 h 1308735"/>
              <a:gd name="T24" fmla="*/ 2424084 w 3298190"/>
              <a:gd name="T25" fmla="*/ 1267405 h 1308735"/>
              <a:gd name="T26" fmla="*/ 2505810 w 3298190"/>
              <a:gd name="T27" fmla="*/ 1278645 h 1308735"/>
              <a:gd name="T28" fmla="*/ 2576609 w 3298190"/>
              <a:gd name="T29" fmla="*/ 1284267 h 1308735"/>
              <a:gd name="T30" fmla="*/ 2641467 w 3298190"/>
              <a:gd name="T31" fmla="*/ 1292697 h 1308735"/>
              <a:gd name="T32" fmla="*/ 2689460 w 3298190"/>
              <a:gd name="T33" fmla="*/ 1298318 h 1308735"/>
              <a:gd name="T34" fmla="*/ 2726284 w 3298190"/>
              <a:gd name="T35" fmla="*/ 1303937 h 1308735"/>
              <a:gd name="T36" fmla="*/ 2748853 w 3298190"/>
              <a:gd name="T37" fmla="*/ 1306749 h 1308735"/>
              <a:gd name="T38" fmla="*/ 2757407 w 3298190"/>
              <a:gd name="T39" fmla="*/ 1306749 h 1308735"/>
              <a:gd name="T40" fmla="*/ 3243253 w 3298190"/>
              <a:gd name="T41" fmla="*/ 1301127 h 1308735"/>
              <a:gd name="T42" fmla="*/ 3254368 w 3298190"/>
              <a:gd name="T43" fmla="*/ 1171859 h 1308735"/>
              <a:gd name="T44" fmla="*/ 991629 w 3298190"/>
              <a:gd name="T45" fmla="*/ 0 h 1308735"/>
              <a:gd name="T46" fmla="*/ 237318 w 3298190"/>
              <a:gd name="T47" fmla="*/ 28093 h 1308735"/>
              <a:gd name="T48" fmla="*/ 262739 w 3298190"/>
              <a:gd name="T49" fmla="*/ 477746 h 1308735"/>
              <a:gd name="T50" fmla="*/ 0 w 3298190"/>
              <a:gd name="T51" fmla="*/ 1177477 h 1308735"/>
              <a:gd name="T52" fmla="*/ 5654 w 3298190"/>
              <a:gd name="T53" fmla="*/ 1174667 h 1308735"/>
              <a:gd name="T54" fmla="*/ 118647 w 3298190"/>
              <a:gd name="T55" fmla="*/ 1174667 h 1308735"/>
              <a:gd name="T56" fmla="*/ 180797 w 3298190"/>
              <a:gd name="T57" fmla="*/ 1171859 h 1308735"/>
              <a:gd name="T58" fmla="*/ 3254368 w 3298190"/>
              <a:gd name="T59" fmla="*/ 1171859 h 1308735"/>
              <a:gd name="T60" fmla="*/ 3299797 w 3298190"/>
              <a:gd name="T61" fmla="*/ 643537 h 1308735"/>
              <a:gd name="T62" fmla="*/ 1613228 w 3298190"/>
              <a:gd name="T63" fmla="*/ 427152 h 1308735"/>
              <a:gd name="T64" fmla="*/ 1423878 w 3298190"/>
              <a:gd name="T65" fmla="*/ 22475 h 1308735"/>
              <a:gd name="T66" fmla="*/ 991629 w 3298190"/>
              <a:gd name="T67" fmla="*/ 0 h 13087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98190" h="1308735">
                <a:moveTo>
                  <a:pt x="3252490" y="1173566"/>
                </a:moveTo>
                <a:lnTo>
                  <a:pt x="759527" y="1173566"/>
                </a:lnTo>
                <a:lnTo>
                  <a:pt x="883756" y="1176379"/>
                </a:lnTo>
                <a:lnTo>
                  <a:pt x="1005183" y="1176379"/>
                </a:lnTo>
                <a:lnTo>
                  <a:pt x="1132238" y="1182009"/>
                </a:lnTo>
                <a:lnTo>
                  <a:pt x="1259293" y="1184822"/>
                </a:lnTo>
                <a:lnTo>
                  <a:pt x="1389173" y="1193265"/>
                </a:lnTo>
                <a:lnTo>
                  <a:pt x="1519054" y="1198894"/>
                </a:lnTo>
                <a:lnTo>
                  <a:pt x="2010248" y="1232666"/>
                </a:lnTo>
                <a:lnTo>
                  <a:pt x="2123271" y="1243923"/>
                </a:lnTo>
                <a:lnTo>
                  <a:pt x="2230594" y="1252366"/>
                </a:lnTo>
                <a:lnTo>
                  <a:pt x="2332219" y="1263622"/>
                </a:lnTo>
                <a:lnTo>
                  <a:pt x="2422684" y="1269252"/>
                </a:lnTo>
                <a:lnTo>
                  <a:pt x="2504364" y="1280508"/>
                </a:lnTo>
                <a:lnTo>
                  <a:pt x="2575121" y="1286138"/>
                </a:lnTo>
                <a:lnTo>
                  <a:pt x="2639943" y="1294581"/>
                </a:lnTo>
                <a:lnTo>
                  <a:pt x="2687906" y="1300210"/>
                </a:lnTo>
                <a:lnTo>
                  <a:pt x="2724709" y="1305837"/>
                </a:lnTo>
                <a:lnTo>
                  <a:pt x="2747266" y="1308653"/>
                </a:lnTo>
                <a:lnTo>
                  <a:pt x="2755814" y="1308653"/>
                </a:lnTo>
                <a:lnTo>
                  <a:pt x="3241381" y="1303023"/>
                </a:lnTo>
                <a:lnTo>
                  <a:pt x="3252490" y="1173566"/>
                </a:lnTo>
                <a:close/>
              </a:path>
              <a:path w="3298190" h="1308735">
                <a:moveTo>
                  <a:pt x="991056" y="0"/>
                </a:moveTo>
                <a:lnTo>
                  <a:pt x="237180" y="28135"/>
                </a:lnTo>
                <a:lnTo>
                  <a:pt x="262586" y="478442"/>
                </a:lnTo>
                <a:lnTo>
                  <a:pt x="0" y="1179193"/>
                </a:lnTo>
                <a:lnTo>
                  <a:pt x="5651" y="1176379"/>
                </a:lnTo>
                <a:lnTo>
                  <a:pt x="118578" y="1176379"/>
                </a:lnTo>
                <a:lnTo>
                  <a:pt x="180692" y="1173566"/>
                </a:lnTo>
                <a:lnTo>
                  <a:pt x="3252490" y="1173566"/>
                </a:lnTo>
                <a:lnTo>
                  <a:pt x="3297892" y="644475"/>
                </a:lnTo>
                <a:lnTo>
                  <a:pt x="1612297" y="427774"/>
                </a:lnTo>
                <a:lnTo>
                  <a:pt x="1423056" y="22508"/>
                </a:lnTo>
                <a:lnTo>
                  <a:pt x="991056" y="0"/>
                </a:lnTo>
                <a:close/>
              </a:path>
            </a:pathLst>
          </a:custGeom>
          <a:solidFill>
            <a:srgbClr val="9E99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5" name="object 20"/>
          <p:cNvSpPr>
            <a:spLocks/>
          </p:cNvSpPr>
          <p:nvPr/>
        </p:nvSpPr>
        <p:spPr bwMode="auto">
          <a:xfrm>
            <a:off x="4298950" y="4700588"/>
            <a:ext cx="300038" cy="608012"/>
          </a:xfrm>
          <a:custGeom>
            <a:avLst/>
            <a:gdLst>
              <a:gd name="T0" fmla="*/ 0 w 299720"/>
              <a:gd name="T1" fmla="*/ 0 h 608329"/>
              <a:gd name="T2" fmla="*/ 277572 w 299720"/>
              <a:gd name="T3" fmla="*/ 606938 h 608329"/>
              <a:gd name="T4" fmla="*/ 300248 w 299720"/>
              <a:gd name="T5" fmla="*/ 5618 h 608329"/>
              <a:gd name="T6" fmla="*/ 0 w 299720"/>
              <a:gd name="T7" fmla="*/ 0 h 608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9720" h="608329">
                <a:moveTo>
                  <a:pt x="0" y="0"/>
                </a:moveTo>
                <a:lnTo>
                  <a:pt x="276690" y="607888"/>
                </a:lnTo>
                <a:lnTo>
                  <a:pt x="299294" y="5627"/>
                </a:lnTo>
                <a:lnTo>
                  <a:pt x="0" y="0"/>
                </a:lnTo>
                <a:close/>
              </a:path>
            </a:pathLst>
          </a:custGeom>
          <a:solidFill>
            <a:srgbClr val="7578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6" name="object 21"/>
          <p:cNvSpPr>
            <a:spLocks/>
          </p:cNvSpPr>
          <p:nvPr/>
        </p:nvSpPr>
        <p:spPr bwMode="auto">
          <a:xfrm>
            <a:off x="2884488" y="2311400"/>
            <a:ext cx="209550" cy="182563"/>
          </a:xfrm>
          <a:custGeom>
            <a:avLst/>
            <a:gdLst>
              <a:gd name="T0" fmla="*/ 200471 w 209550"/>
              <a:gd name="T1" fmla="*/ 0 h 182880"/>
              <a:gd name="T2" fmla="*/ 8476 w 209550"/>
              <a:gd name="T3" fmla="*/ 2596 h 182880"/>
              <a:gd name="T4" fmla="*/ 0 w 209550"/>
              <a:gd name="T5" fmla="*/ 181870 h 182880"/>
              <a:gd name="T6" fmla="*/ 208948 w 209550"/>
              <a:gd name="T7" fmla="*/ 165100 h 182880"/>
              <a:gd name="T8" fmla="*/ 200471 w 209550"/>
              <a:gd name="T9" fmla="*/ 0 h 182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50" h="182880">
                <a:moveTo>
                  <a:pt x="200471" y="0"/>
                </a:moveTo>
                <a:lnTo>
                  <a:pt x="8476" y="2611"/>
                </a:lnTo>
                <a:lnTo>
                  <a:pt x="0" y="182819"/>
                </a:lnTo>
                <a:lnTo>
                  <a:pt x="208948" y="165962"/>
                </a:lnTo>
                <a:lnTo>
                  <a:pt x="200471" y="0"/>
                </a:lnTo>
                <a:close/>
              </a:path>
            </a:pathLst>
          </a:custGeom>
          <a:solidFill>
            <a:srgbClr val="A6BE7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7" name="object 22"/>
          <p:cNvSpPr>
            <a:spLocks/>
          </p:cNvSpPr>
          <p:nvPr/>
        </p:nvSpPr>
        <p:spPr bwMode="auto">
          <a:xfrm>
            <a:off x="3541713" y="1849438"/>
            <a:ext cx="647700" cy="155575"/>
          </a:xfrm>
          <a:custGeom>
            <a:avLst/>
            <a:gdLst>
              <a:gd name="T0" fmla="*/ 297344 w 647064"/>
              <a:gd name="T1" fmla="*/ 0 h 154939"/>
              <a:gd name="T2" fmla="*/ 0 w 647064"/>
              <a:gd name="T3" fmla="*/ 5528 h 154939"/>
              <a:gd name="T4" fmla="*/ 0 w 647064"/>
              <a:gd name="T5" fmla="*/ 153833 h 154939"/>
              <a:gd name="T6" fmla="*/ 648509 w 647064"/>
              <a:gd name="T7" fmla="*/ 156717 h 154939"/>
              <a:gd name="T8" fmla="*/ 297344 w 647064"/>
              <a:gd name="T9" fmla="*/ 0 h 1549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7064" h="154939">
                <a:moveTo>
                  <a:pt x="296469" y="0"/>
                </a:moveTo>
                <a:lnTo>
                  <a:pt x="0" y="5460"/>
                </a:lnTo>
                <a:lnTo>
                  <a:pt x="0" y="151954"/>
                </a:lnTo>
                <a:lnTo>
                  <a:pt x="646600" y="154803"/>
                </a:lnTo>
                <a:lnTo>
                  <a:pt x="296469"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8" name="object 23"/>
          <p:cNvSpPr>
            <a:spLocks/>
          </p:cNvSpPr>
          <p:nvPr/>
        </p:nvSpPr>
        <p:spPr bwMode="auto">
          <a:xfrm>
            <a:off x="2514600" y="1854200"/>
            <a:ext cx="525463" cy="260350"/>
          </a:xfrm>
          <a:custGeom>
            <a:avLst/>
            <a:gdLst>
              <a:gd name="T0" fmla="*/ 524223 w 525780"/>
              <a:gd name="T1" fmla="*/ 0 h 259080"/>
              <a:gd name="T2" fmla="*/ 101465 w 525780"/>
              <a:gd name="T3" fmla="*/ 11564 h 259080"/>
              <a:gd name="T4" fmla="*/ 0 w 525780"/>
              <a:gd name="T5" fmla="*/ 22889 h 259080"/>
              <a:gd name="T6" fmla="*/ 0 w 525780"/>
              <a:gd name="T7" fmla="*/ 262862 h 259080"/>
              <a:gd name="T8" fmla="*/ 53551 w 525780"/>
              <a:gd name="T9" fmla="*/ 254189 h 259080"/>
              <a:gd name="T10" fmla="*/ 76097 w 525780"/>
              <a:gd name="T11" fmla="*/ 248647 h 259080"/>
              <a:gd name="T12" fmla="*/ 62006 w 525780"/>
              <a:gd name="T13" fmla="*/ 68667 h 259080"/>
              <a:gd name="T14" fmla="*/ 428399 w 525780"/>
              <a:gd name="T15" fmla="*/ 57102 h 259080"/>
              <a:gd name="T16" fmla="*/ 524223 w 525780"/>
              <a:gd name="T17" fmla="*/ 0 h 259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5780" h="259080">
                <a:moveTo>
                  <a:pt x="525172" y="0"/>
                </a:moveTo>
                <a:lnTo>
                  <a:pt x="101648" y="11396"/>
                </a:lnTo>
                <a:lnTo>
                  <a:pt x="0" y="22555"/>
                </a:lnTo>
                <a:lnTo>
                  <a:pt x="0" y="259034"/>
                </a:lnTo>
                <a:lnTo>
                  <a:pt x="53647" y="250487"/>
                </a:lnTo>
                <a:lnTo>
                  <a:pt x="76235" y="245026"/>
                </a:lnTo>
                <a:lnTo>
                  <a:pt x="62117" y="67667"/>
                </a:lnTo>
                <a:lnTo>
                  <a:pt x="429175" y="56270"/>
                </a:lnTo>
                <a:lnTo>
                  <a:pt x="525172"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29" name="object 24"/>
          <p:cNvSpPr>
            <a:spLocks/>
          </p:cNvSpPr>
          <p:nvPr/>
        </p:nvSpPr>
        <p:spPr bwMode="auto">
          <a:xfrm>
            <a:off x="3119438" y="2054225"/>
            <a:ext cx="388937" cy="417513"/>
          </a:xfrm>
          <a:custGeom>
            <a:avLst/>
            <a:gdLst>
              <a:gd name="T0" fmla="*/ 0 w 389889"/>
              <a:gd name="T1" fmla="*/ 0 h 416560"/>
              <a:gd name="T2" fmla="*/ 0 w 389889"/>
              <a:gd name="T3" fmla="*/ 413577 h 416560"/>
              <a:gd name="T4" fmla="*/ 381184 w 389889"/>
              <a:gd name="T5" fmla="*/ 419314 h 416560"/>
              <a:gd name="T6" fmla="*/ 386794 w 389889"/>
              <a:gd name="T7" fmla="*/ 147261 h 416560"/>
              <a:gd name="T8" fmla="*/ 0 w 389889"/>
              <a:gd name="T9" fmla="*/ 0 h 416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9889" h="416560">
                <a:moveTo>
                  <a:pt x="0" y="0"/>
                </a:moveTo>
                <a:lnTo>
                  <a:pt x="0" y="410751"/>
                </a:lnTo>
                <a:lnTo>
                  <a:pt x="383990" y="416449"/>
                </a:lnTo>
                <a:lnTo>
                  <a:pt x="389641" y="146255"/>
                </a:lnTo>
                <a:lnTo>
                  <a:pt x="0" y="0"/>
                </a:lnTo>
                <a:close/>
              </a:path>
            </a:pathLst>
          </a:custGeom>
          <a:solidFill>
            <a:srgbClr val="7578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0" name="object 25"/>
          <p:cNvSpPr>
            <a:spLocks/>
          </p:cNvSpPr>
          <p:nvPr/>
        </p:nvSpPr>
        <p:spPr bwMode="auto">
          <a:xfrm>
            <a:off x="2601913" y="1936750"/>
            <a:ext cx="242887" cy="168275"/>
          </a:xfrm>
          <a:custGeom>
            <a:avLst/>
            <a:gdLst>
              <a:gd name="T0" fmla="*/ 0 w 243205"/>
              <a:gd name="T1" fmla="*/ 0 h 168910"/>
              <a:gd name="T2" fmla="*/ 8436 w 243205"/>
              <a:gd name="T3" fmla="*/ 164097 h 168910"/>
              <a:gd name="T4" fmla="*/ 241870 w 243205"/>
              <a:gd name="T5" fmla="*/ 166914 h 168910"/>
              <a:gd name="T6" fmla="*/ 0 w 243205"/>
              <a:gd name="T7" fmla="*/ 0 h 1689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205" h="168910">
                <a:moveTo>
                  <a:pt x="0" y="0"/>
                </a:moveTo>
                <a:lnTo>
                  <a:pt x="8469" y="165962"/>
                </a:lnTo>
                <a:lnTo>
                  <a:pt x="242821" y="168811"/>
                </a:lnTo>
                <a:lnTo>
                  <a:pt x="0"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1" name="object 26"/>
          <p:cNvSpPr>
            <a:spLocks/>
          </p:cNvSpPr>
          <p:nvPr/>
        </p:nvSpPr>
        <p:spPr bwMode="auto">
          <a:xfrm>
            <a:off x="4425950" y="1860550"/>
            <a:ext cx="365125" cy="327025"/>
          </a:xfrm>
          <a:custGeom>
            <a:avLst/>
            <a:gdLst>
              <a:gd name="T0" fmla="*/ 2840 w 364489"/>
              <a:gd name="T1" fmla="*/ 0 h 327025"/>
              <a:gd name="T2" fmla="*/ 0 w 364489"/>
              <a:gd name="T3" fmla="*/ 264495 h 327025"/>
              <a:gd name="T4" fmla="*/ 204363 w 364489"/>
              <a:gd name="T5" fmla="*/ 278741 h 327025"/>
              <a:gd name="T6" fmla="*/ 357624 w 364489"/>
              <a:gd name="T7" fmla="*/ 326464 h 327025"/>
              <a:gd name="T8" fmla="*/ 366145 w 364489"/>
              <a:gd name="T9" fmla="*/ 151954 h 327025"/>
              <a:gd name="T10" fmla="*/ 2840 w 364489"/>
              <a:gd name="T11" fmla="*/ 0 h 3270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4489" h="327025">
                <a:moveTo>
                  <a:pt x="2825" y="0"/>
                </a:moveTo>
                <a:lnTo>
                  <a:pt x="0" y="264495"/>
                </a:lnTo>
                <a:lnTo>
                  <a:pt x="203297" y="278741"/>
                </a:lnTo>
                <a:lnTo>
                  <a:pt x="355758" y="326464"/>
                </a:lnTo>
                <a:lnTo>
                  <a:pt x="364234" y="151954"/>
                </a:lnTo>
                <a:lnTo>
                  <a:pt x="2825"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2" name="object 27"/>
          <p:cNvSpPr>
            <a:spLocks/>
          </p:cNvSpPr>
          <p:nvPr/>
        </p:nvSpPr>
        <p:spPr bwMode="auto">
          <a:xfrm>
            <a:off x="5691188" y="2216150"/>
            <a:ext cx="793750" cy="627063"/>
          </a:xfrm>
          <a:custGeom>
            <a:avLst/>
            <a:gdLst>
              <a:gd name="T0" fmla="*/ 93076 w 793750"/>
              <a:gd name="T1" fmla="*/ 0 h 628014"/>
              <a:gd name="T2" fmla="*/ 90465 w 793750"/>
              <a:gd name="T3" fmla="*/ 0 h 628014"/>
              <a:gd name="T4" fmla="*/ 0 w 793750"/>
              <a:gd name="T5" fmla="*/ 540535 h 628014"/>
              <a:gd name="T6" fmla="*/ 65058 w 793750"/>
              <a:gd name="T7" fmla="*/ 540535 h 628014"/>
              <a:gd name="T8" fmla="*/ 87615 w 793750"/>
              <a:gd name="T9" fmla="*/ 543372 h 628014"/>
              <a:gd name="T10" fmla="*/ 115871 w 793750"/>
              <a:gd name="T11" fmla="*/ 546208 h 628014"/>
              <a:gd name="T12" fmla="*/ 141277 w 793750"/>
              <a:gd name="T13" fmla="*/ 546208 h 628014"/>
              <a:gd name="T14" fmla="*/ 169295 w 793750"/>
              <a:gd name="T15" fmla="*/ 551880 h 628014"/>
              <a:gd name="T16" fmla="*/ 200400 w 793750"/>
              <a:gd name="T17" fmla="*/ 551880 h 628014"/>
              <a:gd name="T18" fmla="*/ 234354 w 793750"/>
              <a:gd name="T19" fmla="*/ 557316 h 628014"/>
              <a:gd name="T20" fmla="*/ 265459 w 793750"/>
              <a:gd name="T21" fmla="*/ 560152 h 628014"/>
              <a:gd name="T22" fmla="*/ 302025 w 793750"/>
              <a:gd name="T23" fmla="*/ 562989 h 628014"/>
              <a:gd name="T24" fmla="*/ 338828 w 793750"/>
              <a:gd name="T25" fmla="*/ 568661 h 628014"/>
              <a:gd name="T26" fmla="*/ 378243 w 793750"/>
              <a:gd name="T27" fmla="*/ 574097 h 628014"/>
              <a:gd name="T28" fmla="*/ 412198 w 793750"/>
              <a:gd name="T29" fmla="*/ 579770 h 628014"/>
              <a:gd name="T30" fmla="*/ 446152 w 793750"/>
              <a:gd name="T31" fmla="*/ 582606 h 628014"/>
              <a:gd name="T32" fmla="*/ 480106 w 793750"/>
              <a:gd name="T33" fmla="*/ 588278 h 628014"/>
              <a:gd name="T34" fmla="*/ 516672 w 793750"/>
              <a:gd name="T35" fmla="*/ 593715 h 628014"/>
              <a:gd name="T36" fmla="*/ 576032 w 793750"/>
              <a:gd name="T37" fmla="*/ 599387 h 628014"/>
              <a:gd name="T38" fmla="*/ 632543 w 793750"/>
              <a:gd name="T39" fmla="*/ 610732 h 628014"/>
              <a:gd name="T40" fmla="*/ 655100 w 793750"/>
              <a:gd name="T41" fmla="*/ 610732 h 628014"/>
              <a:gd name="T42" fmla="*/ 677657 w 793750"/>
              <a:gd name="T43" fmla="*/ 613331 h 628014"/>
              <a:gd name="T44" fmla="*/ 697364 w 793750"/>
              <a:gd name="T45" fmla="*/ 616168 h 628014"/>
              <a:gd name="T46" fmla="*/ 714460 w 793750"/>
              <a:gd name="T47" fmla="*/ 619004 h 628014"/>
              <a:gd name="T48" fmla="*/ 725620 w 793750"/>
              <a:gd name="T49" fmla="*/ 621840 h 628014"/>
              <a:gd name="T50" fmla="*/ 742478 w 793750"/>
              <a:gd name="T51" fmla="*/ 621840 h 628014"/>
              <a:gd name="T52" fmla="*/ 745328 w 793750"/>
              <a:gd name="T53" fmla="*/ 624677 h 628014"/>
              <a:gd name="T54" fmla="*/ 793528 w 793750"/>
              <a:gd name="T55" fmla="*/ 271568 h 628014"/>
              <a:gd name="T56" fmla="*/ 790679 w 793750"/>
              <a:gd name="T57" fmla="*/ 268731 h 628014"/>
              <a:gd name="T58" fmla="*/ 784980 w 793750"/>
              <a:gd name="T59" fmla="*/ 266131 h 628014"/>
              <a:gd name="T60" fmla="*/ 776432 w 793750"/>
              <a:gd name="T61" fmla="*/ 263295 h 628014"/>
              <a:gd name="T62" fmla="*/ 765273 w 793750"/>
              <a:gd name="T63" fmla="*/ 260459 h 628014"/>
              <a:gd name="T64" fmla="*/ 751026 w 793750"/>
              <a:gd name="T65" fmla="*/ 251950 h 628014"/>
              <a:gd name="T66" fmla="*/ 734168 w 793750"/>
              <a:gd name="T67" fmla="*/ 246514 h 628014"/>
              <a:gd name="T68" fmla="*/ 714460 w 793750"/>
              <a:gd name="T69" fmla="*/ 238005 h 628014"/>
              <a:gd name="T70" fmla="*/ 694515 w 793750"/>
              <a:gd name="T71" fmla="*/ 229734 h 628014"/>
              <a:gd name="T72" fmla="*/ 671958 w 793750"/>
              <a:gd name="T73" fmla="*/ 221224 h 628014"/>
              <a:gd name="T74" fmla="*/ 615447 w 793750"/>
              <a:gd name="T75" fmla="*/ 198772 h 628014"/>
              <a:gd name="T76" fmla="*/ 590041 w 793750"/>
              <a:gd name="T77" fmla="*/ 190499 h 628014"/>
              <a:gd name="T78" fmla="*/ 556324 w 793750"/>
              <a:gd name="T79" fmla="*/ 176318 h 628014"/>
              <a:gd name="T80" fmla="*/ 528069 w 793750"/>
              <a:gd name="T81" fmla="*/ 168045 h 628014"/>
              <a:gd name="T82" fmla="*/ 494115 w 793750"/>
              <a:gd name="T83" fmla="*/ 153864 h 628014"/>
              <a:gd name="T84" fmla="*/ 460161 w 793750"/>
              <a:gd name="T85" fmla="*/ 145592 h 628014"/>
              <a:gd name="T86" fmla="*/ 426444 w 793750"/>
              <a:gd name="T87" fmla="*/ 131647 h 628014"/>
              <a:gd name="T88" fmla="*/ 358536 w 793750"/>
              <a:gd name="T89" fmla="*/ 109193 h 628014"/>
              <a:gd name="T90" fmla="*/ 324819 w 793750"/>
              <a:gd name="T91" fmla="*/ 95249 h 628014"/>
              <a:gd name="T92" fmla="*/ 293714 w 793750"/>
              <a:gd name="T93" fmla="*/ 81068 h 628014"/>
              <a:gd name="T94" fmla="*/ 262610 w 793750"/>
              <a:gd name="T95" fmla="*/ 69960 h 628014"/>
              <a:gd name="T96" fmla="*/ 234354 w 793750"/>
              <a:gd name="T97" fmla="*/ 58615 h 628014"/>
              <a:gd name="T98" fmla="*/ 206099 w 793750"/>
              <a:gd name="T99" fmla="*/ 50343 h 628014"/>
              <a:gd name="T100" fmla="*/ 180692 w 793750"/>
              <a:gd name="T101" fmla="*/ 36398 h 628014"/>
              <a:gd name="T102" fmla="*/ 158135 w 793750"/>
              <a:gd name="T103" fmla="*/ 27890 h 628014"/>
              <a:gd name="T104" fmla="*/ 138428 w 793750"/>
              <a:gd name="T105" fmla="*/ 19616 h 628014"/>
              <a:gd name="T106" fmla="*/ 124181 w 793750"/>
              <a:gd name="T107" fmla="*/ 13945 h 628014"/>
              <a:gd name="T108" fmla="*/ 107323 w 793750"/>
              <a:gd name="T109" fmla="*/ 5436 h 628014"/>
              <a:gd name="T110" fmla="*/ 98775 w 793750"/>
              <a:gd name="T111" fmla="*/ 2599 h 628014"/>
              <a:gd name="T112" fmla="*/ 93076 w 793750"/>
              <a:gd name="T113" fmla="*/ 0 h 6280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93750" h="628014">
                <a:moveTo>
                  <a:pt x="93076" y="0"/>
                </a:moveTo>
                <a:lnTo>
                  <a:pt x="90465" y="0"/>
                </a:lnTo>
                <a:lnTo>
                  <a:pt x="0" y="542998"/>
                </a:lnTo>
                <a:lnTo>
                  <a:pt x="65058" y="542998"/>
                </a:lnTo>
                <a:lnTo>
                  <a:pt x="87615" y="545848"/>
                </a:lnTo>
                <a:lnTo>
                  <a:pt x="115871" y="548697"/>
                </a:lnTo>
                <a:lnTo>
                  <a:pt x="141277" y="548697"/>
                </a:lnTo>
                <a:lnTo>
                  <a:pt x="169295" y="554395"/>
                </a:lnTo>
                <a:lnTo>
                  <a:pt x="200400" y="554395"/>
                </a:lnTo>
                <a:lnTo>
                  <a:pt x="234354" y="559856"/>
                </a:lnTo>
                <a:lnTo>
                  <a:pt x="265459" y="562705"/>
                </a:lnTo>
                <a:lnTo>
                  <a:pt x="302025" y="565554"/>
                </a:lnTo>
                <a:lnTo>
                  <a:pt x="338828" y="571252"/>
                </a:lnTo>
                <a:lnTo>
                  <a:pt x="378243" y="576713"/>
                </a:lnTo>
                <a:lnTo>
                  <a:pt x="412198" y="582412"/>
                </a:lnTo>
                <a:lnTo>
                  <a:pt x="446152" y="585261"/>
                </a:lnTo>
                <a:lnTo>
                  <a:pt x="480106" y="590959"/>
                </a:lnTo>
                <a:lnTo>
                  <a:pt x="516672" y="596420"/>
                </a:lnTo>
                <a:lnTo>
                  <a:pt x="576032" y="602118"/>
                </a:lnTo>
                <a:lnTo>
                  <a:pt x="632543" y="613515"/>
                </a:lnTo>
                <a:lnTo>
                  <a:pt x="655100" y="613515"/>
                </a:lnTo>
                <a:lnTo>
                  <a:pt x="677657" y="616126"/>
                </a:lnTo>
                <a:lnTo>
                  <a:pt x="697364" y="618975"/>
                </a:lnTo>
                <a:lnTo>
                  <a:pt x="714460" y="621825"/>
                </a:lnTo>
                <a:lnTo>
                  <a:pt x="725620" y="624674"/>
                </a:lnTo>
                <a:lnTo>
                  <a:pt x="742478" y="624674"/>
                </a:lnTo>
                <a:lnTo>
                  <a:pt x="745328" y="627523"/>
                </a:lnTo>
                <a:lnTo>
                  <a:pt x="793528" y="272805"/>
                </a:lnTo>
                <a:lnTo>
                  <a:pt x="790679" y="269956"/>
                </a:lnTo>
                <a:lnTo>
                  <a:pt x="784980" y="267344"/>
                </a:lnTo>
                <a:lnTo>
                  <a:pt x="776432" y="264495"/>
                </a:lnTo>
                <a:lnTo>
                  <a:pt x="765273" y="261646"/>
                </a:lnTo>
                <a:lnTo>
                  <a:pt x="751026" y="253098"/>
                </a:lnTo>
                <a:lnTo>
                  <a:pt x="734168" y="247637"/>
                </a:lnTo>
                <a:lnTo>
                  <a:pt x="714460" y="239090"/>
                </a:lnTo>
                <a:lnTo>
                  <a:pt x="694515" y="230780"/>
                </a:lnTo>
                <a:lnTo>
                  <a:pt x="671958" y="222233"/>
                </a:lnTo>
                <a:lnTo>
                  <a:pt x="615447" y="199677"/>
                </a:lnTo>
                <a:lnTo>
                  <a:pt x="590041" y="191367"/>
                </a:lnTo>
                <a:lnTo>
                  <a:pt x="556324" y="177121"/>
                </a:lnTo>
                <a:lnTo>
                  <a:pt x="528069" y="168811"/>
                </a:lnTo>
                <a:lnTo>
                  <a:pt x="494115" y="154565"/>
                </a:lnTo>
                <a:lnTo>
                  <a:pt x="460161" y="146255"/>
                </a:lnTo>
                <a:lnTo>
                  <a:pt x="426444" y="132247"/>
                </a:lnTo>
                <a:lnTo>
                  <a:pt x="358536" y="109691"/>
                </a:lnTo>
                <a:lnTo>
                  <a:pt x="324819" y="95683"/>
                </a:lnTo>
                <a:lnTo>
                  <a:pt x="293714" y="81437"/>
                </a:lnTo>
                <a:lnTo>
                  <a:pt x="262610" y="70278"/>
                </a:lnTo>
                <a:lnTo>
                  <a:pt x="234354" y="58882"/>
                </a:lnTo>
                <a:lnTo>
                  <a:pt x="206099" y="50572"/>
                </a:lnTo>
                <a:lnTo>
                  <a:pt x="180692" y="36563"/>
                </a:lnTo>
                <a:lnTo>
                  <a:pt x="158135" y="28016"/>
                </a:lnTo>
                <a:lnTo>
                  <a:pt x="138428" y="19706"/>
                </a:lnTo>
                <a:lnTo>
                  <a:pt x="124181" y="14008"/>
                </a:lnTo>
                <a:lnTo>
                  <a:pt x="107323" y="5460"/>
                </a:lnTo>
                <a:lnTo>
                  <a:pt x="98775" y="2611"/>
                </a:lnTo>
                <a:lnTo>
                  <a:pt x="93076" y="0"/>
                </a:lnTo>
                <a:close/>
              </a:path>
            </a:pathLst>
          </a:custGeom>
          <a:solidFill>
            <a:srgbClr val="7578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3" name="object 28"/>
          <p:cNvSpPr>
            <a:spLocks/>
          </p:cNvSpPr>
          <p:nvPr/>
        </p:nvSpPr>
        <p:spPr bwMode="auto">
          <a:xfrm>
            <a:off x="5499100" y="1919288"/>
            <a:ext cx="434975" cy="123825"/>
          </a:xfrm>
          <a:custGeom>
            <a:avLst/>
            <a:gdLst>
              <a:gd name="T0" fmla="*/ 429946 w 435610"/>
              <a:gd name="T1" fmla="*/ 123415 h 123825"/>
              <a:gd name="T2" fmla="*/ 430256 w 435610"/>
              <a:gd name="T3" fmla="*/ 123700 h 123825"/>
              <a:gd name="T4" fmla="*/ 433093 w 435610"/>
              <a:gd name="T5" fmla="*/ 123700 h 123825"/>
              <a:gd name="T6" fmla="*/ 429946 w 435610"/>
              <a:gd name="T7" fmla="*/ 123415 h 123825"/>
              <a:gd name="T8" fmla="*/ 36642 w 435610"/>
              <a:gd name="T9" fmla="*/ 0 h 123825"/>
              <a:gd name="T10" fmla="*/ 0 w 435610"/>
              <a:gd name="T11" fmla="*/ 0 h 123825"/>
              <a:gd name="T12" fmla="*/ 0 w 435610"/>
              <a:gd name="T13" fmla="*/ 84524 h 123825"/>
              <a:gd name="T14" fmla="*/ 429946 w 435610"/>
              <a:gd name="T15" fmla="*/ 123415 h 123825"/>
              <a:gd name="T16" fmla="*/ 427418 w 435610"/>
              <a:gd name="T17" fmla="*/ 121088 h 123825"/>
              <a:gd name="T18" fmla="*/ 410635 w 435610"/>
              <a:gd name="T19" fmla="*/ 115390 h 123825"/>
              <a:gd name="T20" fmla="*/ 396450 w 435610"/>
              <a:gd name="T21" fmla="*/ 106842 h 123825"/>
              <a:gd name="T22" fmla="*/ 382502 w 435610"/>
              <a:gd name="T23" fmla="*/ 104231 h 123825"/>
              <a:gd name="T24" fmla="*/ 348695 w 435610"/>
              <a:gd name="T25" fmla="*/ 92834 h 123825"/>
              <a:gd name="T26" fmla="*/ 289595 w 435610"/>
              <a:gd name="T27" fmla="*/ 67429 h 123825"/>
              <a:gd name="T28" fmla="*/ 269973 w 435610"/>
              <a:gd name="T29" fmla="*/ 61968 h 123825"/>
              <a:gd name="T30" fmla="*/ 247516 w 435610"/>
              <a:gd name="T31" fmla="*/ 53421 h 123825"/>
              <a:gd name="T32" fmla="*/ 225056 w 435610"/>
              <a:gd name="T33" fmla="*/ 45111 h 123825"/>
              <a:gd name="T34" fmla="*/ 205199 w 435610"/>
              <a:gd name="T35" fmla="*/ 39413 h 123825"/>
              <a:gd name="T36" fmla="*/ 182740 w 435610"/>
              <a:gd name="T37" fmla="*/ 33714 h 123825"/>
              <a:gd name="T38" fmla="*/ 163119 w 435610"/>
              <a:gd name="T39" fmla="*/ 25404 h 123825"/>
              <a:gd name="T40" fmla="*/ 143497 w 435610"/>
              <a:gd name="T41" fmla="*/ 22555 h 123825"/>
              <a:gd name="T42" fmla="*/ 126476 w 435610"/>
              <a:gd name="T43" fmla="*/ 16857 h 123825"/>
              <a:gd name="T44" fmla="*/ 109691 w 435610"/>
              <a:gd name="T45" fmla="*/ 14008 h 123825"/>
              <a:gd name="T46" fmla="*/ 90070 w 435610"/>
              <a:gd name="T47" fmla="*/ 8547 h 123825"/>
              <a:gd name="T48" fmla="*/ 61937 w 435610"/>
              <a:gd name="T49" fmla="*/ 2849 h 123825"/>
              <a:gd name="T50" fmla="*/ 50590 w 435610"/>
              <a:gd name="T51" fmla="*/ 2849 h 123825"/>
              <a:gd name="T52" fmla="*/ 36642 w 435610"/>
              <a:gd name="T53" fmla="*/ 0 h 1238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610" h="123825">
                <a:moveTo>
                  <a:pt x="431832" y="123415"/>
                </a:moveTo>
                <a:lnTo>
                  <a:pt x="432143" y="123700"/>
                </a:lnTo>
                <a:lnTo>
                  <a:pt x="434992" y="123700"/>
                </a:lnTo>
                <a:lnTo>
                  <a:pt x="431832" y="123415"/>
                </a:lnTo>
                <a:close/>
              </a:path>
              <a:path w="435610" h="123825">
                <a:moveTo>
                  <a:pt x="36803" y="0"/>
                </a:moveTo>
                <a:lnTo>
                  <a:pt x="0" y="0"/>
                </a:lnTo>
                <a:lnTo>
                  <a:pt x="0" y="84524"/>
                </a:lnTo>
                <a:lnTo>
                  <a:pt x="431832" y="123415"/>
                </a:lnTo>
                <a:lnTo>
                  <a:pt x="429293" y="121088"/>
                </a:lnTo>
                <a:lnTo>
                  <a:pt x="412435" y="115390"/>
                </a:lnTo>
                <a:lnTo>
                  <a:pt x="398189" y="106842"/>
                </a:lnTo>
                <a:lnTo>
                  <a:pt x="384179" y="104231"/>
                </a:lnTo>
                <a:lnTo>
                  <a:pt x="350225" y="92834"/>
                </a:lnTo>
                <a:lnTo>
                  <a:pt x="290865" y="67429"/>
                </a:lnTo>
                <a:lnTo>
                  <a:pt x="271157" y="61968"/>
                </a:lnTo>
                <a:lnTo>
                  <a:pt x="248601" y="53421"/>
                </a:lnTo>
                <a:lnTo>
                  <a:pt x="226044" y="45111"/>
                </a:lnTo>
                <a:lnTo>
                  <a:pt x="206099" y="39413"/>
                </a:lnTo>
                <a:lnTo>
                  <a:pt x="183542" y="33714"/>
                </a:lnTo>
                <a:lnTo>
                  <a:pt x="163834" y="25404"/>
                </a:lnTo>
                <a:lnTo>
                  <a:pt x="144126" y="22555"/>
                </a:lnTo>
                <a:lnTo>
                  <a:pt x="127031" y="16857"/>
                </a:lnTo>
                <a:lnTo>
                  <a:pt x="110172" y="14008"/>
                </a:lnTo>
                <a:lnTo>
                  <a:pt x="90465" y="8547"/>
                </a:lnTo>
                <a:lnTo>
                  <a:pt x="62209" y="2849"/>
                </a:lnTo>
                <a:lnTo>
                  <a:pt x="50812" y="2849"/>
                </a:lnTo>
                <a:lnTo>
                  <a:pt x="36803"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4" name="object 29"/>
          <p:cNvSpPr>
            <a:spLocks/>
          </p:cNvSpPr>
          <p:nvPr/>
        </p:nvSpPr>
        <p:spPr bwMode="auto">
          <a:xfrm>
            <a:off x="5799138" y="1863725"/>
            <a:ext cx="558800" cy="146050"/>
          </a:xfrm>
          <a:custGeom>
            <a:avLst/>
            <a:gdLst>
              <a:gd name="T0" fmla="*/ 0 w 559435"/>
              <a:gd name="T1" fmla="*/ 0 h 146685"/>
              <a:gd name="T2" fmla="*/ 0 w 559435"/>
              <a:gd name="T3" fmla="*/ 74995 h 146685"/>
              <a:gd name="T4" fmla="*/ 557035 w 559435"/>
              <a:gd name="T5" fmla="*/ 144364 h 146685"/>
              <a:gd name="T6" fmla="*/ 267395 w 559435"/>
              <a:gd name="T7" fmla="*/ 25076 h 146685"/>
              <a:gd name="T8" fmla="*/ 0 w 559435"/>
              <a:gd name="T9" fmla="*/ 0 h 1466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9435" h="146685">
                <a:moveTo>
                  <a:pt x="0" y="0"/>
                </a:moveTo>
                <a:lnTo>
                  <a:pt x="0" y="75977"/>
                </a:lnTo>
                <a:lnTo>
                  <a:pt x="558936" y="146255"/>
                </a:lnTo>
                <a:lnTo>
                  <a:pt x="268308" y="25404"/>
                </a:lnTo>
                <a:lnTo>
                  <a:pt x="0" y="0"/>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5" name="object 30"/>
          <p:cNvSpPr>
            <a:spLocks/>
          </p:cNvSpPr>
          <p:nvPr/>
        </p:nvSpPr>
        <p:spPr bwMode="auto">
          <a:xfrm>
            <a:off x="5300663" y="2227263"/>
            <a:ext cx="427037" cy="525462"/>
          </a:xfrm>
          <a:custGeom>
            <a:avLst/>
            <a:gdLst>
              <a:gd name="T0" fmla="*/ 427395 w 426720"/>
              <a:gd name="T1" fmla="*/ 0 h 526414"/>
              <a:gd name="T2" fmla="*/ 22607 w 426720"/>
              <a:gd name="T3" fmla="*/ 377827 h 526414"/>
              <a:gd name="T4" fmla="*/ 0 w 426720"/>
              <a:gd name="T5" fmla="*/ 503928 h 526414"/>
              <a:gd name="T6" fmla="*/ 415973 w 426720"/>
              <a:gd name="T7" fmla="*/ 523528 h 526414"/>
              <a:gd name="T8" fmla="*/ 427395 w 426720"/>
              <a:gd name="T9" fmla="*/ 0 h 5264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6720" h="526414">
                <a:moveTo>
                  <a:pt x="426444" y="0"/>
                </a:moveTo>
                <a:lnTo>
                  <a:pt x="22556" y="379885"/>
                </a:lnTo>
                <a:lnTo>
                  <a:pt x="0" y="506672"/>
                </a:lnTo>
                <a:lnTo>
                  <a:pt x="415047" y="526378"/>
                </a:lnTo>
                <a:lnTo>
                  <a:pt x="426444"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6" name="object 31"/>
          <p:cNvSpPr>
            <a:spLocks/>
          </p:cNvSpPr>
          <p:nvPr/>
        </p:nvSpPr>
        <p:spPr bwMode="auto">
          <a:xfrm>
            <a:off x="2514600" y="2136775"/>
            <a:ext cx="342900" cy="400050"/>
          </a:xfrm>
          <a:custGeom>
            <a:avLst/>
            <a:gdLst>
              <a:gd name="T0" fmla="*/ 167519 w 342264"/>
              <a:gd name="T1" fmla="*/ 0 h 400050"/>
              <a:gd name="T2" fmla="*/ 0 w 342264"/>
              <a:gd name="T3" fmla="*/ 14008 h 400050"/>
              <a:gd name="T4" fmla="*/ 0 w 342264"/>
              <a:gd name="T5" fmla="*/ 399592 h 400050"/>
              <a:gd name="T6" fmla="*/ 139127 w 342264"/>
              <a:gd name="T7" fmla="*/ 379885 h 400050"/>
              <a:gd name="T8" fmla="*/ 343562 w 342264"/>
              <a:gd name="T9" fmla="*/ 354480 h 400050"/>
              <a:gd name="T10" fmla="*/ 340721 w 342264"/>
              <a:gd name="T11" fmla="*/ 2849 h 400050"/>
              <a:gd name="T12" fmla="*/ 167519 w 342264"/>
              <a:gd name="T13" fmla="*/ 0 h 4000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264" h="400050">
                <a:moveTo>
                  <a:pt x="166588" y="0"/>
                </a:moveTo>
                <a:lnTo>
                  <a:pt x="0" y="14008"/>
                </a:lnTo>
                <a:lnTo>
                  <a:pt x="0" y="399592"/>
                </a:lnTo>
                <a:lnTo>
                  <a:pt x="138354" y="379885"/>
                </a:lnTo>
                <a:lnTo>
                  <a:pt x="341654" y="354480"/>
                </a:lnTo>
                <a:lnTo>
                  <a:pt x="338828" y="2849"/>
                </a:lnTo>
                <a:lnTo>
                  <a:pt x="166588"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7" name="object 32"/>
          <p:cNvSpPr>
            <a:spLocks/>
          </p:cNvSpPr>
          <p:nvPr/>
        </p:nvSpPr>
        <p:spPr bwMode="auto">
          <a:xfrm>
            <a:off x="3548063" y="2176463"/>
            <a:ext cx="1058862" cy="295275"/>
          </a:xfrm>
          <a:custGeom>
            <a:avLst/>
            <a:gdLst>
              <a:gd name="T0" fmla="*/ 1057870 w 1059179"/>
              <a:gd name="T1" fmla="*/ 0 h 295910"/>
              <a:gd name="T2" fmla="*/ 0 w 1059179"/>
              <a:gd name="T3" fmla="*/ 25005 h 295910"/>
              <a:gd name="T4" fmla="*/ 0 w 1059179"/>
              <a:gd name="T5" fmla="*/ 293464 h 295910"/>
              <a:gd name="T6" fmla="*/ 902725 w 1059179"/>
              <a:gd name="T7" fmla="*/ 259966 h 295910"/>
              <a:gd name="T8" fmla="*/ 1057870 w 1059179"/>
              <a:gd name="T9" fmla="*/ 0 h 295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9179" h="295910">
                <a:moveTo>
                  <a:pt x="1058821" y="0"/>
                </a:moveTo>
                <a:lnTo>
                  <a:pt x="0" y="25167"/>
                </a:lnTo>
                <a:lnTo>
                  <a:pt x="0" y="295361"/>
                </a:lnTo>
                <a:lnTo>
                  <a:pt x="903535" y="261646"/>
                </a:lnTo>
                <a:lnTo>
                  <a:pt x="1058821"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8" name="object 33"/>
          <p:cNvSpPr>
            <a:spLocks/>
          </p:cNvSpPr>
          <p:nvPr/>
        </p:nvSpPr>
        <p:spPr bwMode="auto">
          <a:xfrm>
            <a:off x="3186113" y="2017713"/>
            <a:ext cx="1036637" cy="158750"/>
          </a:xfrm>
          <a:custGeom>
            <a:avLst/>
            <a:gdLst>
              <a:gd name="T0" fmla="*/ 1025880 w 1036320"/>
              <a:gd name="T1" fmla="*/ 0 h 158114"/>
              <a:gd name="T2" fmla="*/ 562397 w 1036320"/>
              <a:gd name="T3" fmla="*/ 14178 h 158114"/>
              <a:gd name="T4" fmla="*/ 0 w 1036320"/>
              <a:gd name="T5" fmla="*/ 22828 h 158114"/>
              <a:gd name="T6" fmla="*/ 339140 w 1036320"/>
              <a:gd name="T7" fmla="*/ 159562 h 158114"/>
              <a:gd name="T8" fmla="*/ 1037192 w 1036320"/>
              <a:gd name="T9" fmla="*/ 119672 h 158114"/>
              <a:gd name="T10" fmla="*/ 1025880 w 1036320"/>
              <a:gd name="T11" fmla="*/ 0 h 158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6320" h="158114">
                <a:moveTo>
                  <a:pt x="1024938" y="0"/>
                </a:moveTo>
                <a:lnTo>
                  <a:pt x="561881" y="14008"/>
                </a:lnTo>
                <a:lnTo>
                  <a:pt x="0" y="22555"/>
                </a:lnTo>
                <a:lnTo>
                  <a:pt x="338828" y="157652"/>
                </a:lnTo>
                <a:lnTo>
                  <a:pt x="1036241" y="118239"/>
                </a:lnTo>
                <a:lnTo>
                  <a:pt x="1024938"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39" name="object 34"/>
          <p:cNvSpPr>
            <a:spLocks/>
          </p:cNvSpPr>
          <p:nvPr/>
        </p:nvSpPr>
        <p:spPr bwMode="auto">
          <a:xfrm>
            <a:off x="2663825" y="1928813"/>
            <a:ext cx="850900" cy="374650"/>
          </a:xfrm>
          <a:custGeom>
            <a:avLst/>
            <a:gdLst>
              <a:gd name="T0" fmla="*/ 851794 w 850264"/>
              <a:gd name="T1" fmla="*/ 0 h 374650"/>
              <a:gd name="T2" fmla="*/ 0 w 850264"/>
              <a:gd name="T3" fmla="*/ 14008 h 374650"/>
              <a:gd name="T4" fmla="*/ 220733 w 850264"/>
              <a:gd name="T5" fmla="*/ 171660 h 374650"/>
              <a:gd name="T6" fmla="*/ 220733 w 850264"/>
              <a:gd name="T7" fmla="*/ 374187 h 374650"/>
              <a:gd name="T8" fmla="*/ 424486 w 850264"/>
              <a:gd name="T9" fmla="*/ 365639 h 374650"/>
              <a:gd name="T10" fmla="*/ 432982 w 850264"/>
              <a:gd name="T11" fmla="*/ 98295 h 374650"/>
              <a:gd name="T12" fmla="*/ 851794 w 850264"/>
              <a:gd name="T13" fmla="*/ 75977 h 374650"/>
              <a:gd name="T14" fmla="*/ 851794 w 850264"/>
              <a:gd name="T15" fmla="*/ 0 h 3746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0264" h="374650">
                <a:moveTo>
                  <a:pt x="849885" y="0"/>
                </a:moveTo>
                <a:lnTo>
                  <a:pt x="0" y="14008"/>
                </a:lnTo>
                <a:lnTo>
                  <a:pt x="220238" y="171660"/>
                </a:lnTo>
                <a:lnTo>
                  <a:pt x="220238" y="374187"/>
                </a:lnTo>
                <a:lnTo>
                  <a:pt x="423535" y="365639"/>
                </a:lnTo>
                <a:lnTo>
                  <a:pt x="432012" y="98295"/>
                </a:lnTo>
                <a:lnTo>
                  <a:pt x="849885" y="75977"/>
                </a:lnTo>
                <a:lnTo>
                  <a:pt x="849885"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0" name="object 35"/>
          <p:cNvSpPr>
            <a:spLocks/>
          </p:cNvSpPr>
          <p:nvPr/>
        </p:nvSpPr>
        <p:spPr bwMode="auto">
          <a:xfrm>
            <a:off x="4806950" y="2012950"/>
            <a:ext cx="1177925" cy="357188"/>
          </a:xfrm>
          <a:custGeom>
            <a:avLst/>
            <a:gdLst>
              <a:gd name="T0" fmla="*/ 457335 w 1177925"/>
              <a:gd name="T1" fmla="*/ 0 h 357505"/>
              <a:gd name="T2" fmla="*/ 8476 w 1177925"/>
              <a:gd name="T3" fmla="*/ 0 h 357505"/>
              <a:gd name="T4" fmla="*/ 0 w 1177925"/>
              <a:gd name="T5" fmla="*/ 179728 h 357505"/>
              <a:gd name="T6" fmla="*/ 426468 w 1177925"/>
              <a:gd name="T7" fmla="*/ 356379 h 357505"/>
              <a:gd name="T8" fmla="*/ 446175 w 1177925"/>
              <a:gd name="T9" fmla="*/ 137579 h 357505"/>
              <a:gd name="T10" fmla="*/ 1177051 w 1177925"/>
              <a:gd name="T11" fmla="*/ 137579 h 357505"/>
              <a:gd name="T12" fmla="*/ 1174645 w 1177925"/>
              <a:gd name="T13" fmla="*/ 61803 h 357505"/>
              <a:gd name="T14" fmla="*/ 457335 w 1177925"/>
              <a:gd name="T15" fmla="*/ 0 h 357505"/>
              <a:gd name="T16" fmla="*/ 1177051 w 1177925"/>
              <a:gd name="T17" fmla="*/ 137579 h 357505"/>
              <a:gd name="T18" fmla="*/ 446175 w 1177925"/>
              <a:gd name="T19" fmla="*/ 137579 h 357505"/>
              <a:gd name="T20" fmla="*/ 1177494 w 1177925"/>
              <a:gd name="T21" fmla="*/ 151550 h 357505"/>
              <a:gd name="T22" fmla="*/ 1177051 w 1177925"/>
              <a:gd name="T23" fmla="*/ 137579 h 3575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77925" h="357505">
                <a:moveTo>
                  <a:pt x="457335" y="0"/>
                </a:moveTo>
                <a:lnTo>
                  <a:pt x="8476" y="0"/>
                </a:lnTo>
                <a:lnTo>
                  <a:pt x="0" y="180208"/>
                </a:lnTo>
                <a:lnTo>
                  <a:pt x="426468" y="357329"/>
                </a:lnTo>
                <a:lnTo>
                  <a:pt x="446175" y="137945"/>
                </a:lnTo>
                <a:lnTo>
                  <a:pt x="1177051" y="137945"/>
                </a:lnTo>
                <a:lnTo>
                  <a:pt x="1174645" y="61968"/>
                </a:lnTo>
                <a:lnTo>
                  <a:pt x="457335" y="0"/>
                </a:lnTo>
                <a:close/>
              </a:path>
              <a:path w="1177925" h="357505">
                <a:moveTo>
                  <a:pt x="1177051" y="137945"/>
                </a:moveTo>
                <a:lnTo>
                  <a:pt x="446175" y="137945"/>
                </a:lnTo>
                <a:lnTo>
                  <a:pt x="1177494" y="151954"/>
                </a:lnTo>
                <a:lnTo>
                  <a:pt x="1177051" y="137945"/>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1" name="object 36"/>
          <p:cNvSpPr>
            <a:spLocks/>
          </p:cNvSpPr>
          <p:nvPr/>
        </p:nvSpPr>
        <p:spPr bwMode="auto">
          <a:xfrm>
            <a:off x="5756275" y="1962150"/>
            <a:ext cx="615950" cy="239713"/>
          </a:xfrm>
          <a:custGeom>
            <a:avLst/>
            <a:gdLst>
              <a:gd name="T0" fmla="*/ 0 w 615950"/>
              <a:gd name="T1" fmla="*/ 0 h 239394"/>
              <a:gd name="T2" fmla="*/ 259760 w 615950"/>
              <a:gd name="T3" fmla="*/ 87484 h 239394"/>
              <a:gd name="T4" fmla="*/ 262372 w 615950"/>
              <a:gd name="T5" fmla="*/ 220261 h 239394"/>
              <a:gd name="T6" fmla="*/ 570333 w 615950"/>
              <a:gd name="T7" fmla="*/ 240047 h 239394"/>
              <a:gd name="T8" fmla="*/ 615447 w 615950"/>
              <a:gd name="T9" fmla="*/ 76281 h 239394"/>
              <a:gd name="T10" fmla="*/ 412198 w 615950"/>
              <a:gd name="T11" fmla="*/ 42430 h 239394"/>
              <a:gd name="T12" fmla="*/ 0 w 615950"/>
              <a:gd name="T13" fmla="*/ 0 h 2393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5950" h="239394">
                <a:moveTo>
                  <a:pt x="0" y="0"/>
                </a:moveTo>
                <a:lnTo>
                  <a:pt x="259760" y="87136"/>
                </a:lnTo>
                <a:lnTo>
                  <a:pt x="262372" y="219383"/>
                </a:lnTo>
                <a:lnTo>
                  <a:pt x="570333" y="239090"/>
                </a:lnTo>
                <a:lnTo>
                  <a:pt x="615447" y="75977"/>
                </a:lnTo>
                <a:lnTo>
                  <a:pt x="412198" y="42262"/>
                </a:lnTo>
                <a:lnTo>
                  <a:pt x="0"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2" name="object 37"/>
          <p:cNvSpPr>
            <a:spLocks/>
          </p:cNvSpPr>
          <p:nvPr/>
        </p:nvSpPr>
        <p:spPr bwMode="auto">
          <a:xfrm>
            <a:off x="6500813" y="2493963"/>
            <a:ext cx="539750" cy="450850"/>
          </a:xfrm>
          <a:custGeom>
            <a:avLst/>
            <a:gdLst>
              <a:gd name="T0" fmla="*/ 50812 w 539750"/>
              <a:gd name="T1" fmla="*/ 0 h 450850"/>
              <a:gd name="T2" fmla="*/ 0 w 539750"/>
              <a:gd name="T3" fmla="*/ 360178 h 450850"/>
              <a:gd name="T4" fmla="*/ 485567 w 539750"/>
              <a:gd name="T5" fmla="*/ 450401 h 450850"/>
              <a:gd name="T6" fmla="*/ 539229 w 539750"/>
              <a:gd name="T7" fmla="*/ 33714 h 450850"/>
              <a:gd name="T8" fmla="*/ 395339 w 539750"/>
              <a:gd name="T9" fmla="*/ 25404 h 450850"/>
              <a:gd name="T10" fmla="*/ 50812 w 539750"/>
              <a:gd name="T11" fmla="*/ 0 h 4508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9750" h="450850">
                <a:moveTo>
                  <a:pt x="50812" y="0"/>
                </a:moveTo>
                <a:lnTo>
                  <a:pt x="0" y="360178"/>
                </a:lnTo>
                <a:lnTo>
                  <a:pt x="485567" y="450401"/>
                </a:lnTo>
                <a:lnTo>
                  <a:pt x="539229" y="33714"/>
                </a:lnTo>
                <a:lnTo>
                  <a:pt x="395339" y="25404"/>
                </a:lnTo>
                <a:lnTo>
                  <a:pt x="50812"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3" name="object 38"/>
          <p:cNvSpPr>
            <a:spLocks/>
          </p:cNvSpPr>
          <p:nvPr/>
        </p:nvSpPr>
        <p:spPr bwMode="auto">
          <a:xfrm>
            <a:off x="2514600" y="2487613"/>
            <a:ext cx="2784475" cy="298450"/>
          </a:xfrm>
          <a:custGeom>
            <a:avLst/>
            <a:gdLst>
              <a:gd name="T0" fmla="*/ 2783998 w 2784475"/>
              <a:gd name="T1" fmla="*/ 0 h 298450"/>
              <a:gd name="T2" fmla="*/ 1270595 w 2784475"/>
              <a:gd name="T3" fmla="*/ 0 h 298450"/>
              <a:gd name="T4" fmla="*/ 1160470 w 2784475"/>
              <a:gd name="T5" fmla="*/ 2849 h 298450"/>
              <a:gd name="T6" fmla="*/ 889407 w 2784475"/>
              <a:gd name="T7" fmla="*/ 2849 h 298450"/>
              <a:gd name="T8" fmla="*/ 818839 w 2784475"/>
              <a:gd name="T9" fmla="*/ 5698 h 298450"/>
              <a:gd name="T10" fmla="*/ 703063 w 2784475"/>
              <a:gd name="T11" fmla="*/ 5698 h 298450"/>
              <a:gd name="T12" fmla="*/ 615542 w 2784475"/>
              <a:gd name="T13" fmla="*/ 11396 h 298450"/>
              <a:gd name="T14" fmla="*/ 578834 w 2784475"/>
              <a:gd name="T15" fmla="*/ 11396 h 298450"/>
              <a:gd name="T16" fmla="*/ 544951 w 2784475"/>
              <a:gd name="T17" fmla="*/ 14245 h 298450"/>
              <a:gd name="T18" fmla="*/ 513894 w 2784475"/>
              <a:gd name="T19" fmla="*/ 14245 h 298450"/>
              <a:gd name="T20" fmla="*/ 485638 w 2784475"/>
              <a:gd name="T21" fmla="*/ 16857 h 298450"/>
              <a:gd name="T22" fmla="*/ 460232 w 2784475"/>
              <a:gd name="T23" fmla="*/ 16857 h 298450"/>
              <a:gd name="T24" fmla="*/ 434826 w 2784475"/>
              <a:gd name="T25" fmla="*/ 19706 h 298450"/>
              <a:gd name="T26" fmla="*/ 406594 w 2784475"/>
              <a:gd name="T27" fmla="*/ 22555 h 298450"/>
              <a:gd name="T28" fmla="*/ 381188 w 2784475"/>
              <a:gd name="T29" fmla="*/ 28253 h 298450"/>
              <a:gd name="T30" fmla="*/ 319049 w 2784475"/>
              <a:gd name="T31" fmla="*/ 33952 h 298450"/>
              <a:gd name="T32" fmla="*/ 285166 w 2784475"/>
              <a:gd name="T33" fmla="*/ 39413 h 298450"/>
              <a:gd name="T34" fmla="*/ 251284 w 2784475"/>
              <a:gd name="T35" fmla="*/ 42262 h 298450"/>
              <a:gd name="T36" fmla="*/ 217413 w 2784475"/>
              <a:gd name="T37" fmla="*/ 47960 h 298450"/>
              <a:gd name="T38" fmla="*/ 186353 w 2784475"/>
              <a:gd name="T39" fmla="*/ 50809 h 298450"/>
              <a:gd name="T40" fmla="*/ 152470 w 2784475"/>
              <a:gd name="T41" fmla="*/ 56270 h 298450"/>
              <a:gd name="T42" fmla="*/ 124236 w 2784475"/>
              <a:gd name="T43" fmla="*/ 59119 h 298450"/>
              <a:gd name="T44" fmla="*/ 93176 w 2784475"/>
              <a:gd name="T45" fmla="*/ 64817 h 298450"/>
              <a:gd name="T46" fmla="*/ 64942 w 2784475"/>
              <a:gd name="T47" fmla="*/ 67667 h 298450"/>
              <a:gd name="T48" fmla="*/ 42352 w 2784475"/>
              <a:gd name="T49" fmla="*/ 70516 h 298450"/>
              <a:gd name="T50" fmla="*/ 22588 w 2784475"/>
              <a:gd name="T51" fmla="*/ 73365 h 298450"/>
              <a:gd name="T52" fmla="*/ 5647 w 2784475"/>
              <a:gd name="T53" fmla="*/ 73365 h 298450"/>
              <a:gd name="T54" fmla="*/ 0 w 2784475"/>
              <a:gd name="T55" fmla="*/ 75977 h 298450"/>
              <a:gd name="T56" fmla="*/ 0 w 2784475"/>
              <a:gd name="T57" fmla="*/ 298447 h 298450"/>
              <a:gd name="T58" fmla="*/ 8470 w 2784475"/>
              <a:gd name="T59" fmla="*/ 298447 h 298450"/>
              <a:gd name="T60" fmla="*/ 39529 w 2784475"/>
              <a:gd name="T61" fmla="*/ 295598 h 298450"/>
              <a:gd name="T62" fmla="*/ 81883 w 2784475"/>
              <a:gd name="T63" fmla="*/ 292749 h 298450"/>
              <a:gd name="T64" fmla="*/ 132705 w 2784475"/>
              <a:gd name="T65" fmla="*/ 289900 h 298450"/>
              <a:gd name="T66" fmla="*/ 338828 w 2784475"/>
              <a:gd name="T67" fmla="*/ 281590 h 298450"/>
              <a:gd name="T68" fmla="*/ 417896 w 2784475"/>
              <a:gd name="T69" fmla="*/ 275891 h 298450"/>
              <a:gd name="T70" fmla="*/ 499766 w 2784475"/>
              <a:gd name="T71" fmla="*/ 273042 h 298450"/>
              <a:gd name="T72" fmla="*/ 584485 w 2784475"/>
              <a:gd name="T73" fmla="*/ 267344 h 298450"/>
              <a:gd name="T74" fmla="*/ 759527 w 2784475"/>
              <a:gd name="T75" fmla="*/ 261883 h 298450"/>
              <a:gd name="T76" fmla="*/ 844246 w 2784475"/>
              <a:gd name="T77" fmla="*/ 256185 h 298450"/>
              <a:gd name="T78" fmla="*/ 1010834 w 2784475"/>
              <a:gd name="T79" fmla="*/ 250487 h 298450"/>
              <a:gd name="T80" fmla="*/ 1084251 w 2784475"/>
              <a:gd name="T81" fmla="*/ 245026 h 298450"/>
              <a:gd name="T82" fmla="*/ 1459765 w 2784475"/>
              <a:gd name="T83" fmla="*/ 227931 h 298450"/>
              <a:gd name="T84" fmla="*/ 1516252 w 2784475"/>
              <a:gd name="T85" fmla="*/ 227931 h 298450"/>
              <a:gd name="T86" fmla="*/ 1674364 w 2784475"/>
              <a:gd name="T87" fmla="*/ 219621 h 298450"/>
              <a:gd name="T88" fmla="*/ 2758672 w 2784475"/>
              <a:gd name="T89" fmla="*/ 219621 h 298450"/>
              <a:gd name="T90" fmla="*/ 2783998 w 2784475"/>
              <a:gd name="T91" fmla="*/ 0 h 298450"/>
              <a:gd name="T92" fmla="*/ 2758672 w 2784475"/>
              <a:gd name="T93" fmla="*/ 219621 h 298450"/>
              <a:gd name="T94" fmla="*/ 1897416 w 2784475"/>
              <a:gd name="T95" fmla="*/ 219621 h 298450"/>
              <a:gd name="T96" fmla="*/ 1959531 w 2784475"/>
              <a:gd name="T97" fmla="*/ 222470 h 298450"/>
              <a:gd name="T98" fmla="*/ 2151550 w 2784475"/>
              <a:gd name="T99" fmla="*/ 222470 h 298450"/>
              <a:gd name="T100" fmla="*/ 2222141 w 2784475"/>
              <a:gd name="T101" fmla="*/ 225319 h 298450"/>
              <a:gd name="T102" fmla="*/ 2287081 w 2784475"/>
              <a:gd name="T103" fmla="*/ 225319 h 298450"/>
              <a:gd name="T104" fmla="*/ 2479124 w 2784475"/>
              <a:gd name="T105" fmla="*/ 233629 h 298450"/>
              <a:gd name="T106" fmla="*/ 2535635 w 2784475"/>
              <a:gd name="T107" fmla="*/ 233629 h 298450"/>
              <a:gd name="T108" fmla="*/ 2589297 w 2784475"/>
              <a:gd name="T109" fmla="*/ 236478 h 298450"/>
              <a:gd name="T110" fmla="*/ 2634410 w 2784475"/>
              <a:gd name="T111" fmla="*/ 236478 h 298450"/>
              <a:gd name="T112" fmla="*/ 2676675 w 2784475"/>
              <a:gd name="T113" fmla="*/ 242177 h 298450"/>
              <a:gd name="T114" fmla="*/ 2707780 w 2784475"/>
              <a:gd name="T115" fmla="*/ 242177 h 298450"/>
              <a:gd name="T116" fmla="*/ 2733186 w 2784475"/>
              <a:gd name="T117" fmla="*/ 245026 h 298450"/>
              <a:gd name="T118" fmla="*/ 2755743 w 2784475"/>
              <a:gd name="T119" fmla="*/ 245026 h 298450"/>
              <a:gd name="T120" fmla="*/ 2758672 w 2784475"/>
              <a:gd name="T121" fmla="*/ 219621 h 298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84475" h="298450">
                <a:moveTo>
                  <a:pt x="2783998" y="0"/>
                </a:moveTo>
                <a:lnTo>
                  <a:pt x="1270595" y="0"/>
                </a:lnTo>
                <a:lnTo>
                  <a:pt x="1160470" y="2849"/>
                </a:lnTo>
                <a:lnTo>
                  <a:pt x="889407" y="2849"/>
                </a:lnTo>
                <a:lnTo>
                  <a:pt x="818839" y="5698"/>
                </a:lnTo>
                <a:lnTo>
                  <a:pt x="703063" y="5698"/>
                </a:lnTo>
                <a:lnTo>
                  <a:pt x="615542" y="11396"/>
                </a:lnTo>
                <a:lnTo>
                  <a:pt x="578834" y="11396"/>
                </a:lnTo>
                <a:lnTo>
                  <a:pt x="544951" y="14245"/>
                </a:lnTo>
                <a:lnTo>
                  <a:pt x="513894" y="14245"/>
                </a:lnTo>
                <a:lnTo>
                  <a:pt x="485638" y="16857"/>
                </a:lnTo>
                <a:lnTo>
                  <a:pt x="460232" y="16857"/>
                </a:lnTo>
                <a:lnTo>
                  <a:pt x="434826" y="19706"/>
                </a:lnTo>
                <a:lnTo>
                  <a:pt x="406594" y="22555"/>
                </a:lnTo>
                <a:lnTo>
                  <a:pt x="381188" y="28253"/>
                </a:lnTo>
                <a:lnTo>
                  <a:pt x="319049" y="33952"/>
                </a:lnTo>
                <a:lnTo>
                  <a:pt x="285166" y="39413"/>
                </a:lnTo>
                <a:lnTo>
                  <a:pt x="251284" y="42262"/>
                </a:lnTo>
                <a:lnTo>
                  <a:pt x="217413" y="47960"/>
                </a:lnTo>
                <a:lnTo>
                  <a:pt x="186353" y="50809"/>
                </a:lnTo>
                <a:lnTo>
                  <a:pt x="152470" y="56270"/>
                </a:lnTo>
                <a:lnTo>
                  <a:pt x="124236" y="59119"/>
                </a:lnTo>
                <a:lnTo>
                  <a:pt x="93176" y="64817"/>
                </a:lnTo>
                <a:lnTo>
                  <a:pt x="64942" y="67667"/>
                </a:lnTo>
                <a:lnTo>
                  <a:pt x="42352" y="70516"/>
                </a:lnTo>
                <a:lnTo>
                  <a:pt x="22588" y="73365"/>
                </a:lnTo>
                <a:lnTo>
                  <a:pt x="5647" y="73365"/>
                </a:lnTo>
                <a:lnTo>
                  <a:pt x="0" y="75977"/>
                </a:lnTo>
                <a:lnTo>
                  <a:pt x="0" y="298447"/>
                </a:lnTo>
                <a:lnTo>
                  <a:pt x="8470" y="298447"/>
                </a:lnTo>
                <a:lnTo>
                  <a:pt x="39529" y="295598"/>
                </a:lnTo>
                <a:lnTo>
                  <a:pt x="81883" y="292749"/>
                </a:lnTo>
                <a:lnTo>
                  <a:pt x="132705" y="289900"/>
                </a:lnTo>
                <a:lnTo>
                  <a:pt x="338828" y="281590"/>
                </a:lnTo>
                <a:lnTo>
                  <a:pt x="417896" y="275891"/>
                </a:lnTo>
                <a:lnTo>
                  <a:pt x="499766" y="273042"/>
                </a:lnTo>
                <a:lnTo>
                  <a:pt x="584485" y="267344"/>
                </a:lnTo>
                <a:lnTo>
                  <a:pt x="759527" y="261883"/>
                </a:lnTo>
                <a:lnTo>
                  <a:pt x="844246" y="256185"/>
                </a:lnTo>
                <a:lnTo>
                  <a:pt x="1010834" y="250487"/>
                </a:lnTo>
                <a:lnTo>
                  <a:pt x="1084251" y="245026"/>
                </a:lnTo>
                <a:lnTo>
                  <a:pt x="1459765" y="227931"/>
                </a:lnTo>
                <a:lnTo>
                  <a:pt x="1516252" y="227931"/>
                </a:lnTo>
                <a:lnTo>
                  <a:pt x="1674364" y="219621"/>
                </a:lnTo>
                <a:lnTo>
                  <a:pt x="2758672" y="219621"/>
                </a:lnTo>
                <a:lnTo>
                  <a:pt x="2783998" y="0"/>
                </a:lnTo>
                <a:close/>
              </a:path>
              <a:path w="2784475" h="298450">
                <a:moveTo>
                  <a:pt x="2758672" y="219621"/>
                </a:moveTo>
                <a:lnTo>
                  <a:pt x="1897416" y="219621"/>
                </a:lnTo>
                <a:lnTo>
                  <a:pt x="1959531" y="222470"/>
                </a:lnTo>
                <a:lnTo>
                  <a:pt x="2151550" y="222470"/>
                </a:lnTo>
                <a:lnTo>
                  <a:pt x="2222141" y="225319"/>
                </a:lnTo>
                <a:lnTo>
                  <a:pt x="2287081" y="225319"/>
                </a:lnTo>
                <a:lnTo>
                  <a:pt x="2479124" y="233629"/>
                </a:lnTo>
                <a:lnTo>
                  <a:pt x="2535635" y="233629"/>
                </a:lnTo>
                <a:lnTo>
                  <a:pt x="2589297" y="236478"/>
                </a:lnTo>
                <a:lnTo>
                  <a:pt x="2634410" y="236478"/>
                </a:lnTo>
                <a:lnTo>
                  <a:pt x="2676675" y="242177"/>
                </a:lnTo>
                <a:lnTo>
                  <a:pt x="2707780" y="242177"/>
                </a:lnTo>
                <a:lnTo>
                  <a:pt x="2733186" y="245026"/>
                </a:lnTo>
                <a:lnTo>
                  <a:pt x="2755743" y="245026"/>
                </a:lnTo>
                <a:lnTo>
                  <a:pt x="2758672" y="219621"/>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4" name="object 39"/>
          <p:cNvSpPr>
            <a:spLocks/>
          </p:cNvSpPr>
          <p:nvPr/>
        </p:nvSpPr>
        <p:spPr bwMode="auto">
          <a:xfrm>
            <a:off x="5262563" y="2192338"/>
            <a:ext cx="450850" cy="439737"/>
          </a:xfrm>
          <a:custGeom>
            <a:avLst/>
            <a:gdLst>
              <a:gd name="T0" fmla="*/ 36494 w 452120"/>
              <a:gd name="T1" fmla="*/ 0 h 439419"/>
              <a:gd name="T2" fmla="*/ 0 w 452120"/>
              <a:gd name="T3" fmla="*/ 186072 h 439419"/>
              <a:gd name="T4" fmla="*/ 86879 w 452120"/>
              <a:gd name="T5" fmla="*/ 231281 h 439419"/>
              <a:gd name="T6" fmla="*/ 56036 w 452120"/>
              <a:gd name="T7" fmla="*/ 439959 h 439419"/>
              <a:gd name="T8" fmla="*/ 448053 w 452120"/>
              <a:gd name="T9" fmla="*/ 16893 h 439419"/>
              <a:gd name="T10" fmla="*/ 36494 w 452120"/>
              <a:gd name="T11" fmla="*/ 0 h 4394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2120" h="439419">
                <a:moveTo>
                  <a:pt x="36803" y="0"/>
                </a:moveTo>
                <a:lnTo>
                  <a:pt x="0" y="185669"/>
                </a:lnTo>
                <a:lnTo>
                  <a:pt x="87615" y="230780"/>
                </a:lnTo>
                <a:lnTo>
                  <a:pt x="56511" y="439005"/>
                </a:lnTo>
                <a:lnTo>
                  <a:pt x="451850" y="16857"/>
                </a:lnTo>
                <a:lnTo>
                  <a:pt x="36803"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5" name="object 40"/>
          <p:cNvSpPr>
            <a:spLocks/>
          </p:cNvSpPr>
          <p:nvPr/>
        </p:nvSpPr>
        <p:spPr bwMode="auto">
          <a:xfrm>
            <a:off x="5861050" y="2201863"/>
            <a:ext cx="1154113" cy="287337"/>
          </a:xfrm>
          <a:custGeom>
            <a:avLst/>
            <a:gdLst>
              <a:gd name="T0" fmla="*/ 28186 w 1155065"/>
              <a:gd name="T1" fmla="*/ 0 h 287655"/>
              <a:gd name="T2" fmla="*/ 0 w 1155065"/>
              <a:gd name="T3" fmla="*/ 0 h 287655"/>
              <a:gd name="T4" fmla="*/ 11370 w 1155065"/>
              <a:gd name="T5" fmla="*/ 5680 h 287655"/>
              <a:gd name="T6" fmla="*/ 22737 w 1155065"/>
              <a:gd name="T7" fmla="*/ 8520 h 287655"/>
              <a:gd name="T8" fmla="*/ 33870 w 1155065"/>
              <a:gd name="T9" fmla="*/ 14197 h 287655"/>
              <a:gd name="T10" fmla="*/ 48080 w 1155065"/>
              <a:gd name="T11" fmla="*/ 19640 h 287655"/>
              <a:gd name="T12" fmla="*/ 64896 w 1155065"/>
              <a:gd name="T13" fmla="*/ 28160 h 287655"/>
              <a:gd name="T14" fmla="*/ 84556 w 1155065"/>
              <a:gd name="T15" fmla="*/ 36443 h 287655"/>
              <a:gd name="T16" fmla="*/ 101610 w 1155065"/>
              <a:gd name="T17" fmla="*/ 44961 h 287655"/>
              <a:gd name="T18" fmla="*/ 124112 w 1155065"/>
              <a:gd name="T19" fmla="*/ 53244 h 287655"/>
              <a:gd name="T20" fmla="*/ 146613 w 1155065"/>
              <a:gd name="T21" fmla="*/ 61763 h 287655"/>
              <a:gd name="T22" fmla="*/ 174799 w 1155065"/>
              <a:gd name="T23" fmla="*/ 72884 h 287655"/>
              <a:gd name="T24" fmla="*/ 200142 w 1155065"/>
              <a:gd name="T25" fmla="*/ 84245 h 287655"/>
              <a:gd name="T26" fmla="*/ 228328 w 1155065"/>
              <a:gd name="T27" fmla="*/ 95365 h 287655"/>
              <a:gd name="T28" fmla="*/ 259356 w 1155065"/>
              <a:gd name="T29" fmla="*/ 106726 h 287655"/>
              <a:gd name="T30" fmla="*/ 290146 w 1155065"/>
              <a:gd name="T31" fmla="*/ 120686 h 287655"/>
              <a:gd name="T32" fmla="*/ 321175 w 1155065"/>
              <a:gd name="T33" fmla="*/ 129206 h 287655"/>
              <a:gd name="T34" fmla="*/ 352202 w 1155065"/>
              <a:gd name="T35" fmla="*/ 143168 h 287655"/>
              <a:gd name="T36" fmla="*/ 383230 w 1155065"/>
              <a:gd name="T37" fmla="*/ 154290 h 287655"/>
              <a:gd name="T38" fmla="*/ 414258 w 1155065"/>
              <a:gd name="T39" fmla="*/ 168252 h 287655"/>
              <a:gd name="T40" fmla="*/ 442207 w 1155065"/>
              <a:gd name="T41" fmla="*/ 179611 h 287655"/>
              <a:gd name="T42" fmla="*/ 473235 w 1155065"/>
              <a:gd name="T43" fmla="*/ 190733 h 287655"/>
              <a:gd name="T44" fmla="*/ 501421 w 1155065"/>
              <a:gd name="T45" fmla="*/ 202091 h 287655"/>
              <a:gd name="T46" fmla="*/ 526764 w 1155065"/>
              <a:gd name="T47" fmla="*/ 213215 h 287655"/>
              <a:gd name="T48" fmla="*/ 549266 w 1155065"/>
              <a:gd name="T49" fmla="*/ 221733 h 287655"/>
              <a:gd name="T50" fmla="*/ 571767 w 1155065"/>
              <a:gd name="T51" fmla="*/ 230015 h 287655"/>
              <a:gd name="T52" fmla="*/ 591663 w 1155065"/>
              <a:gd name="T53" fmla="*/ 238534 h 287655"/>
              <a:gd name="T54" fmla="*/ 608479 w 1155065"/>
              <a:gd name="T55" fmla="*/ 246817 h 287655"/>
              <a:gd name="T56" fmla="*/ 622691 w 1155065"/>
              <a:gd name="T57" fmla="*/ 249657 h 287655"/>
              <a:gd name="T58" fmla="*/ 633822 w 1155065"/>
              <a:gd name="T59" fmla="*/ 255336 h 287655"/>
              <a:gd name="T60" fmla="*/ 639507 w 1155065"/>
              <a:gd name="T61" fmla="*/ 258176 h 287655"/>
              <a:gd name="T62" fmla="*/ 642349 w 1155065"/>
              <a:gd name="T63" fmla="*/ 261015 h 287655"/>
              <a:gd name="T64" fmla="*/ 1152061 w 1155065"/>
              <a:gd name="T65" fmla="*/ 286100 h 287655"/>
              <a:gd name="T66" fmla="*/ 1149218 w 1155065"/>
              <a:gd name="T67" fmla="*/ 98205 h 287655"/>
              <a:gd name="T68" fmla="*/ 1143534 w 1155065"/>
              <a:gd name="T69" fmla="*/ 95365 h 287655"/>
              <a:gd name="T70" fmla="*/ 1135244 w 1155065"/>
              <a:gd name="T71" fmla="*/ 95365 h 287655"/>
              <a:gd name="T72" fmla="*/ 1118191 w 1155065"/>
              <a:gd name="T73" fmla="*/ 92526 h 287655"/>
              <a:gd name="T74" fmla="*/ 1098531 w 1155065"/>
              <a:gd name="T75" fmla="*/ 92526 h 287655"/>
              <a:gd name="T76" fmla="*/ 1073188 w 1155065"/>
              <a:gd name="T77" fmla="*/ 87084 h 287655"/>
              <a:gd name="T78" fmla="*/ 1011369 w 1155065"/>
              <a:gd name="T79" fmla="*/ 81405 h 287655"/>
              <a:gd name="T80" fmla="*/ 974656 w 1155065"/>
              <a:gd name="T81" fmla="*/ 75725 h 287655"/>
              <a:gd name="T82" fmla="*/ 932497 w 1155065"/>
              <a:gd name="T83" fmla="*/ 70282 h 287655"/>
              <a:gd name="T84" fmla="*/ 887257 w 1155065"/>
              <a:gd name="T85" fmla="*/ 67442 h 287655"/>
              <a:gd name="T86" fmla="*/ 794411 w 1155065"/>
              <a:gd name="T87" fmla="*/ 56084 h 287655"/>
              <a:gd name="T88" fmla="*/ 740881 w 1155065"/>
              <a:gd name="T89" fmla="*/ 50641 h 287655"/>
              <a:gd name="T90" fmla="*/ 690194 w 1155065"/>
              <a:gd name="T91" fmla="*/ 47801 h 287655"/>
              <a:gd name="T92" fmla="*/ 636665 w 1155065"/>
              <a:gd name="T93" fmla="*/ 42121 h 287655"/>
              <a:gd name="T94" fmla="*/ 585978 w 1155065"/>
              <a:gd name="T95" fmla="*/ 39282 h 287655"/>
              <a:gd name="T96" fmla="*/ 529606 w 1155065"/>
              <a:gd name="T97" fmla="*/ 33840 h 287655"/>
              <a:gd name="T98" fmla="*/ 476077 w 1155065"/>
              <a:gd name="T99" fmla="*/ 31001 h 287655"/>
              <a:gd name="T100" fmla="*/ 422548 w 1155065"/>
              <a:gd name="T101" fmla="*/ 25320 h 287655"/>
              <a:gd name="T102" fmla="*/ 371861 w 1155065"/>
              <a:gd name="T103" fmla="*/ 22480 h 287655"/>
              <a:gd name="T104" fmla="*/ 321175 w 1155065"/>
              <a:gd name="T105" fmla="*/ 16800 h 287655"/>
              <a:gd name="T106" fmla="*/ 225486 w 1155065"/>
              <a:gd name="T107" fmla="*/ 11357 h 287655"/>
              <a:gd name="T108" fmla="*/ 185931 w 1155065"/>
              <a:gd name="T109" fmla="*/ 11357 h 287655"/>
              <a:gd name="T110" fmla="*/ 143769 w 1155065"/>
              <a:gd name="T111" fmla="*/ 5680 h 287655"/>
              <a:gd name="T112" fmla="*/ 109899 w 1155065"/>
              <a:gd name="T113" fmla="*/ 5680 h 287655"/>
              <a:gd name="T114" fmla="*/ 76267 w 1155065"/>
              <a:gd name="T115" fmla="*/ 2840 h 287655"/>
              <a:gd name="T116" fmla="*/ 50923 w 1155065"/>
              <a:gd name="T117" fmla="*/ 2840 h 287655"/>
              <a:gd name="T118" fmla="*/ 28186 w 1155065"/>
              <a:gd name="T119" fmla="*/ 0 h 2876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55065" h="287655">
                <a:moveTo>
                  <a:pt x="28255" y="0"/>
                </a:moveTo>
                <a:lnTo>
                  <a:pt x="0" y="0"/>
                </a:lnTo>
                <a:lnTo>
                  <a:pt x="11397" y="5698"/>
                </a:lnTo>
                <a:lnTo>
                  <a:pt x="22794" y="8547"/>
                </a:lnTo>
                <a:lnTo>
                  <a:pt x="33954" y="14245"/>
                </a:lnTo>
                <a:lnTo>
                  <a:pt x="48200" y="19706"/>
                </a:lnTo>
                <a:lnTo>
                  <a:pt x="65058" y="28253"/>
                </a:lnTo>
                <a:lnTo>
                  <a:pt x="84766" y="36563"/>
                </a:lnTo>
                <a:lnTo>
                  <a:pt x="101862" y="45111"/>
                </a:lnTo>
                <a:lnTo>
                  <a:pt x="124419" y="53421"/>
                </a:lnTo>
                <a:lnTo>
                  <a:pt x="146976" y="61968"/>
                </a:lnTo>
                <a:lnTo>
                  <a:pt x="175231" y="73127"/>
                </a:lnTo>
                <a:lnTo>
                  <a:pt x="200637" y="84524"/>
                </a:lnTo>
                <a:lnTo>
                  <a:pt x="228893" y="95683"/>
                </a:lnTo>
                <a:lnTo>
                  <a:pt x="259998" y="107080"/>
                </a:lnTo>
                <a:lnTo>
                  <a:pt x="290865" y="121088"/>
                </a:lnTo>
                <a:lnTo>
                  <a:pt x="321970" y="129635"/>
                </a:lnTo>
                <a:lnTo>
                  <a:pt x="353075" y="143644"/>
                </a:lnTo>
                <a:lnTo>
                  <a:pt x="384179" y="154803"/>
                </a:lnTo>
                <a:lnTo>
                  <a:pt x="415284" y="168811"/>
                </a:lnTo>
                <a:lnTo>
                  <a:pt x="443302" y="180208"/>
                </a:lnTo>
                <a:lnTo>
                  <a:pt x="474407" y="191367"/>
                </a:lnTo>
                <a:lnTo>
                  <a:pt x="502663" y="202763"/>
                </a:lnTo>
                <a:lnTo>
                  <a:pt x="528069" y="213923"/>
                </a:lnTo>
                <a:lnTo>
                  <a:pt x="550626" y="222470"/>
                </a:lnTo>
                <a:lnTo>
                  <a:pt x="573183" y="230780"/>
                </a:lnTo>
                <a:lnTo>
                  <a:pt x="593128" y="239327"/>
                </a:lnTo>
                <a:lnTo>
                  <a:pt x="609986" y="247637"/>
                </a:lnTo>
                <a:lnTo>
                  <a:pt x="624233" y="250487"/>
                </a:lnTo>
                <a:lnTo>
                  <a:pt x="635392" y="256185"/>
                </a:lnTo>
                <a:lnTo>
                  <a:pt x="641091" y="259034"/>
                </a:lnTo>
                <a:lnTo>
                  <a:pt x="643940" y="261883"/>
                </a:lnTo>
                <a:lnTo>
                  <a:pt x="1154914" y="287051"/>
                </a:lnTo>
                <a:lnTo>
                  <a:pt x="1152065" y="98532"/>
                </a:lnTo>
                <a:lnTo>
                  <a:pt x="1146366" y="95683"/>
                </a:lnTo>
                <a:lnTo>
                  <a:pt x="1138055" y="95683"/>
                </a:lnTo>
                <a:lnTo>
                  <a:pt x="1120960" y="92834"/>
                </a:lnTo>
                <a:lnTo>
                  <a:pt x="1101252" y="92834"/>
                </a:lnTo>
                <a:lnTo>
                  <a:pt x="1075846" y="87373"/>
                </a:lnTo>
                <a:lnTo>
                  <a:pt x="1013874" y="81675"/>
                </a:lnTo>
                <a:lnTo>
                  <a:pt x="977070" y="75977"/>
                </a:lnTo>
                <a:lnTo>
                  <a:pt x="934806" y="70516"/>
                </a:lnTo>
                <a:lnTo>
                  <a:pt x="889454" y="67667"/>
                </a:lnTo>
                <a:lnTo>
                  <a:pt x="796378" y="56270"/>
                </a:lnTo>
                <a:lnTo>
                  <a:pt x="742716" y="50809"/>
                </a:lnTo>
                <a:lnTo>
                  <a:pt x="691903" y="47960"/>
                </a:lnTo>
                <a:lnTo>
                  <a:pt x="638242" y="42262"/>
                </a:lnTo>
                <a:lnTo>
                  <a:pt x="587429" y="39413"/>
                </a:lnTo>
                <a:lnTo>
                  <a:pt x="530918" y="33952"/>
                </a:lnTo>
                <a:lnTo>
                  <a:pt x="477256" y="31103"/>
                </a:lnTo>
                <a:lnTo>
                  <a:pt x="423595" y="25404"/>
                </a:lnTo>
                <a:lnTo>
                  <a:pt x="372782" y="22555"/>
                </a:lnTo>
                <a:lnTo>
                  <a:pt x="321970" y="16857"/>
                </a:lnTo>
                <a:lnTo>
                  <a:pt x="226044" y="11396"/>
                </a:lnTo>
                <a:lnTo>
                  <a:pt x="186391" y="11396"/>
                </a:lnTo>
                <a:lnTo>
                  <a:pt x="144126" y="5698"/>
                </a:lnTo>
                <a:lnTo>
                  <a:pt x="110172" y="5698"/>
                </a:lnTo>
                <a:lnTo>
                  <a:pt x="76456" y="2849"/>
                </a:lnTo>
                <a:lnTo>
                  <a:pt x="51049" y="2849"/>
                </a:lnTo>
                <a:lnTo>
                  <a:pt x="28255"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6" name="object 41"/>
          <p:cNvSpPr>
            <a:spLocks/>
          </p:cNvSpPr>
          <p:nvPr/>
        </p:nvSpPr>
        <p:spPr bwMode="auto">
          <a:xfrm>
            <a:off x="6702425" y="2311400"/>
            <a:ext cx="333375" cy="176213"/>
          </a:xfrm>
          <a:custGeom>
            <a:avLst/>
            <a:gdLst>
              <a:gd name="T0" fmla="*/ 321970 w 333375"/>
              <a:gd name="T1" fmla="*/ 0 h 177164"/>
              <a:gd name="T2" fmla="*/ 0 w 333375"/>
              <a:gd name="T3" fmla="*/ 149520 h 177164"/>
              <a:gd name="T4" fmla="*/ 333130 w 333375"/>
              <a:gd name="T5" fmla="*/ 174283 h 177164"/>
              <a:gd name="T6" fmla="*/ 321970 w 333375"/>
              <a:gd name="T7" fmla="*/ 0 h 1771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375" h="177164">
                <a:moveTo>
                  <a:pt x="321970" y="0"/>
                </a:moveTo>
                <a:lnTo>
                  <a:pt x="0" y="151954"/>
                </a:lnTo>
                <a:lnTo>
                  <a:pt x="333130" y="177121"/>
                </a:lnTo>
                <a:lnTo>
                  <a:pt x="321970"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7" name="object 42"/>
          <p:cNvSpPr>
            <a:spLocks/>
          </p:cNvSpPr>
          <p:nvPr/>
        </p:nvSpPr>
        <p:spPr bwMode="auto">
          <a:xfrm>
            <a:off x="6718300" y="2054225"/>
            <a:ext cx="300038" cy="212725"/>
          </a:xfrm>
          <a:custGeom>
            <a:avLst/>
            <a:gdLst>
              <a:gd name="T0" fmla="*/ 11195 w 299720"/>
              <a:gd name="T1" fmla="*/ 0 h 211455"/>
              <a:gd name="T2" fmla="*/ 0 w 299720"/>
              <a:gd name="T3" fmla="*/ 168971 h 211455"/>
              <a:gd name="T4" fmla="*/ 280359 w 299720"/>
              <a:gd name="T5" fmla="*/ 214899 h 211455"/>
              <a:gd name="T6" fmla="*/ 300128 w 299720"/>
              <a:gd name="T7" fmla="*/ 34325 h 211455"/>
              <a:gd name="T8" fmla="*/ 11195 w 299720"/>
              <a:gd name="T9" fmla="*/ 0 h 211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20" h="211455">
                <a:moveTo>
                  <a:pt x="11159" y="0"/>
                </a:moveTo>
                <a:lnTo>
                  <a:pt x="0" y="165962"/>
                </a:lnTo>
                <a:lnTo>
                  <a:pt x="279468" y="211073"/>
                </a:lnTo>
                <a:lnTo>
                  <a:pt x="299175" y="33714"/>
                </a:lnTo>
                <a:lnTo>
                  <a:pt x="11159"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8" name="object 43"/>
          <p:cNvSpPr>
            <a:spLocks/>
          </p:cNvSpPr>
          <p:nvPr/>
        </p:nvSpPr>
        <p:spPr bwMode="auto">
          <a:xfrm>
            <a:off x="6151563" y="1903413"/>
            <a:ext cx="844550" cy="317500"/>
          </a:xfrm>
          <a:custGeom>
            <a:avLst/>
            <a:gdLst>
              <a:gd name="T0" fmla="*/ 62209 w 844550"/>
              <a:gd name="T1" fmla="*/ 0 h 318135"/>
              <a:gd name="T2" fmla="*/ 0 w 844550"/>
              <a:gd name="T3" fmla="*/ 0 h 318135"/>
              <a:gd name="T4" fmla="*/ 259760 w 844550"/>
              <a:gd name="T5" fmla="*/ 109035 h 318135"/>
              <a:gd name="T6" fmla="*/ 223194 w 844550"/>
              <a:gd name="T7" fmla="*/ 296428 h 318135"/>
              <a:gd name="T8" fmla="*/ 508361 w 844550"/>
              <a:gd name="T9" fmla="*/ 316016 h 318135"/>
              <a:gd name="T10" fmla="*/ 553475 w 844550"/>
              <a:gd name="T11" fmla="*/ 128625 h 318135"/>
              <a:gd name="T12" fmla="*/ 843393 w 844550"/>
              <a:gd name="T13" fmla="*/ 128625 h 318135"/>
              <a:gd name="T14" fmla="*/ 841491 w 844550"/>
              <a:gd name="T15" fmla="*/ 67026 h 318135"/>
              <a:gd name="T16" fmla="*/ 838642 w 844550"/>
              <a:gd name="T17" fmla="*/ 64194 h 318135"/>
              <a:gd name="T18" fmla="*/ 832943 w 844550"/>
              <a:gd name="T19" fmla="*/ 64194 h 318135"/>
              <a:gd name="T20" fmla="*/ 824633 w 844550"/>
              <a:gd name="T21" fmla="*/ 61598 h 318135"/>
              <a:gd name="T22" fmla="*/ 810387 w 844550"/>
              <a:gd name="T23" fmla="*/ 61598 h 318135"/>
              <a:gd name="T24" fmla="*/ 793528 w 844550"/>
              <a:gd name="T25" fmla="*/ 58765 h 318135"/>
              <a:gd name="T26" fmla="*/ 773821 w 844550"/>
              <a:gd name="T27" fmla="*/ 55934 h 318135"/>
              <a:gd name="T28" fmla="*/ 753876 w 844550"/>
              <a:gd name="T29" fmla="*/ 55934 h 318135"/>
              <a:gd name="T30" fmla="*/ 731319 w 844550"/>
              <a:gd name="T31" fmla="*/ 53102 h 318135"/>
              <a:gd name="T32" fmla="*/ 700214 w 844550"/>
              <a:gd name="T33" fmla="*/ 50269 h 318135"/>
              <a:gd name="T34" fmla="*/ 672196 w 844550"/>
              <a:gd name="T35" fmla="*/ 44605 h 318135"/>
              <a:gd name="T36" fmla="*/ 609986 w 844550"/>
              <a:gd name="T37" fmla="*/ 39177 h 318135"/>
              <a:gd name="T38" fmla="*/ 496964 w 844550"/>
              <a:gd name="T39" fmla="*/ 30681 h 318135"/>
              <a:gd name="T40" fmla="*/ 460398 w 844550"/>
              <a:gd name="T41" fmla="*/ 25251 h 318135"/>
              <a:gd name="T42" fmla="*/ 296564 w 844550"/>
              <a:gd name="T43" fmla="*/ 13924 h 318135"/>
              <a:gd name="T44" fmla="*/ 256911 w 844550"/>
              <a:gd name="T45" fmla="*/ 8258 h 318135"/>
              <a:gd name="T46" fmla="*/ 220345 w 844550"/>
              <a:gd name="T47" fmla="*/ 8258 h 318135"/>
              <a:gd name="T48" fmla="*/ 183542 w 844550"/>
              <a:gd name="T49" fmla="*/ 5665 h 318135"/>
              <a:gd name="T50" fmla="*/ 149825 w 844550"/>
              <a:gd name="T51" fmla="*/ 5665 h 318135"/>
              <a:gd name="T52" fmla="*/ 115871 w 844550"/>
              <a:gd name="T53" fmla="*/ 2831 h 318135"/>
              <a:gd name="T54" fmla="*/ 90465 w 844550"/>
              <a:gd name="T55" fmla="*/ 2831 h 318135"/>
              <a:gd name="T56" fmla="*/ 62209 w 844550"/>
              <a:gd name="T57" fmla="*/ 0 h 318135"/>
              <a:gd name="T58" fmla="*/ 843393 w 844550"/>
              <a:gd name="T59" fmla="*/ 128625 h 318135"/>
              <a:gd name="T60" fmla="*/ 553475 w 844550"/>
              <a:gd name="T61" fmla="*/ 128625 h 318135"/>
              <a:gd name="T62" fmla="*/ 844341 w 844550"/>
              <a:gd name="T63" fmla="*/ 159306 h 318135"/>
              <a:gd name="T64" fmla="*/ 843393 w 844550"/>
              <a:gd name="T65" fmla="*/ 128625 h 318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4550" h="318135">
                <a:moveTo>
                  <a:pt x="62209" y="0"/>
                </a:moveTo>
                <a:lnTo>
                  <a:pt x="0" y="0"/>
                </a:lnTo>
                <a:lnTo>
                  <a:pt x="259760" y="109691"/>
                </a:lnTo>
                <a:lnTo>
                  <a:pt x="223194" y="298210"/>
                </a:lnTo>
                <a:lnTo>
                  <a:pt x="508361" y="317916"/>
                </a:lnTo>
                <a:lnTo>
                  <a:pt x="553475" y="129398"/>
                </a:lnTo>
                <a:lnTo>
                  <a:pt x="843393" y="129398"/>
                </a:lnTo>
                <a:lnTo>
                  <a:pt x="841491" y="67429"/>
                </a:lnTo>
                <a:lnTo>
                  <a:pt x="838642" y="64580"/>
                </a:lnTo>
                <a:lnTo>
                  <a:pt x="832943" y="64580"/>
                </a:lnTo>
                <a:lnTo>
                  <a:pt x="824633" y="61968"/>
                </a:lnTo>
                <a:lnTo>
                  <a:pt x="810387" y="61968"/>
                </a:lnTo>
                <a:lnTo>
                  <a:pt x="793528" y="59119"/>
                </a:lnTo>
                <a:lnTo>
                  <a:pt x="773821" y="56270"/>
                </a:lnTo>
                <a:lnTo>
                  <a:pt x="753876" y="56270"/>
                </a:lnTo>
                <a:lnTo>
                  <a:pt x="731319" y="53421"/>
                </a:lnTo>
                <a:lnTo>
                  <a:pt x="700214" y="50572"/>
                </a:lnTo>
                <a:lnTo>
                  <a:pt x="672196" y="44873"/>
                </a:lnTo>
                <a:lnTo>
                  <a:pt x="609986" y="39413"/>
                </a:lnTo>
                <a:lnTo>
                  <a:pt x="496964" y="30865"/>
                </a:lnTo>
                <a:lnTo>
                  <a:pt x="460398" y="25404"/>
                </a:lnTo>
                <a:lnTo>
                  <a:pt x="296564" y="14008"/>
                </a:lnTo>
                <a:lnTo>
                  <a:pt x="256911" y="8309"/>
                </a:lnTo>
                <a:lnTo>
                  <a:pt x="220345" y="8309"/>
                </a:lnTo>
                <a:lnTo>
                  <a:pt x="183542" y="5698"/>
                </a:lnTo>
                <a:lnTo>
                  <a:pt x="149825" y="5698"/>
                </a:lnTo>
                <a:lnTo>
                  <a:pt x="115871" y="2849"/>
                </a:lnTo>
                <a:lnTo>
                  <a:pt x="90465" y="2849"/>
                </a:lnTo>
                <a:lnTo>
                  <a:pt x="62209" y="0"/>
                </a:lnTo>
                <a:close/>
              </a:path>
              <a:path w="844550" h="318135">
                <a:moveTo>
                  <a:pt x="843393" y="129398"/>
                </a:moveTo>
                <a:lnTo>
                  <a:pt x="553475" y="129398"/>
                </a:lnTo>
                <a:lnTo>
                  <a:pt x="844341" y="160264"/>
                </a:lnTo>
                <a:lnTo>
                  <a:pt x="843393" y="129398"/>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49" name="object 44"/>
          <p:cNvSpPr>
            <a:spLocks/>
          </p:cNvSpPr>
          <p:nvPr/>
        </p:nvSpPr>
        <p:spPr bwMode="auto">
          <a:xfrm>
            <a:off x="4502150" y="1838325"/>
            <a:ext cx="1285875" cy="149225"/>
          </a:xfrm>
          <a:custGeom>
            <a:avLst/>
            <a:gdLst>
              <a:gd name="T0" fmla="*/ 542954 w 1285239"/>
              <a:gd name="T1" fmla="*/ 0 h 149225"/>
              <a:gd name="T2" fmla="*/ 0 w 1285239"/>
              <a:gd name="T3" fmla="*/ 22555 h 149225"/>
              <a:gd name="T4" fmla="*/ 288421 w 1285239"/>
              <a:gd name="T5" fmla="*/ 126786 h 149225"/>
              <a:gd name="T6" fmla="*/ 958618 w 1285239"/>
              <a:gd name="T7" fmla="*/ 149105 h 149225"/>
              <a:gd name="T8" fmla="*/ 958618 w 1285239"/>
              <a:gd name="T9" fmla="*/ 59119 h 149225"/>
              <a:gd name="T10" fmla="*/ 1286536 w 1285239"/>
              <a:gd name="T11" fmla="*/ 59119 h 149225"/>
              <a:gd name="T12" fmla="*/ 1286536 w 1285239"/>
              <a:gd name="T13" fmla="*/ 28253 h 149225"/>
              <a:gd name="T14" fmla="*/ 542954 w 1285239"/>
              <a:gd name="T15" fmla="*/ 0 h 149225"/>
              <a:gd name="T16" fmla="*/ 1286536 w 1285239"/>
              <a:gd name="T17" fmla="*/ 59119 h 149225"/>
              <a:gd name="T18" fmla="*/ 958618 w 1285239"/>
              <a:gd name="T19" fmla="*/ 59119 h 149225"/>
              <a:gd name="T20" fmla="*/ 1286536 w 1285239"/>
              <a:gd name="T21" fmla="*/ 90222 h 149225"/>
              <a:gd name="T22" fmla="*/ 1286536 w 1285239"/>
              <a:gd name="T23" fmla="*/ 59119 h 149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85239" h="149225">
                <a:moveTo>
                  <a:pt x="542149" y="0"/>
                </a:moveTo>
                <a:lnTo>
                  <a:pt x="0" y="22555"/>
                </a:lnTo>
                <a:lnTo>
                  <a:pt x="287992" y="126786"/>
                </a:lnTo>
                <a:lnTo>
                  <a:pt x="957196" y="149105"/>
                </a:lnTo>
                <a:lnTo>
                  <a:pt x="957196" y="59119"/>
                </a:lnTo>
                <a:lnTo>
                  <a:pt x="1284628" y="59119"/>
                </a:lnTo>
                <a:lnTo>
                  <a:pt x="1284628" y="28253"/>
                </a:lnTo>
                <a:lnTo>
                  <a:pt x="542149" y="0"/>
                </a:lnTo>
                <a:close/>
              </a:path>
              <a:path w="1285239" h="149225">
                <a:moveTo>
                  <a:pt x="1284628" y="59119"/>
                </a:moveTo>
                <a:lnTo>
                  <a:pt x="957196" y="59119"/>
                </a:lnTo>
                <a:lnTo>
                  <a:pt x="1284628" y="90222"/>
                </a:lnTo>
                <a:lnTo>
                  <a:pt x="1284628" y="59119"/>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0" name="object 45"/>
          <p:cNvSpPr>
            <a:spLocks/>
          </p:cNvSpPr>
          <p:nvPr/>
        </p:nvSpPr>
        <p:spPr bwMode="auto">
          <a:xfrm>
            <a:off x="3895725" y="1854200"/>
            <a:ext cx="515938" cy="285750"/>
          </a:xfrm>
          <a:custGeom>
            <a:avLst/>
            <a:gdLst>
              <a:gd name="T0" fmla="*/ 0 w 516889"/>
              <a:gd name="T1" fmla="*/ 0 h 284480"/>
              <a:gd name="T2" fmla="*/ 356607 w 516889"/>
              <a:gd name="T3" fmla="*/ 145576 h 284480"/>
              <a:gd name="T4" fmla="*/ 350988 w 516889"/>
              <a:gd name="T5" fmla="*/ 288265 h 284480"/>
              <a:gd name="T6" fmla="*/ 513848 w 516889"/>
              <a:gd name="T7" fmla="*/ 282491 h 284480"/>
              <a:gd name="T8" fmla="*/ 511039 w 516889"/>
              <a:gd name="T9" fmla="*/ 5775 h 284480"/>
              <a:gd name="T10" fmla="*/ 0 w 516889"/>
              <a:gd name="T11" fmla="*/ 0 h 2844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6889" h="284480">
                <a:moveTo>
                  <a:pt x="0" y="0"/>
                </a:moveTo>
                <a:lnTo>
                  <a:pt x="358583" y="143644"/>
                </a:lnTo>
                <a:lnTo>
                  <a:pt x="352932" y="284439"/>
                </a:lnTo>
                <a:lnTo>
                  <a:pt x="516695" y="278741"/>
                </a:lnTo>
                <a:lnTo>
                  <a:pt x="513870" y="5698"/>
                </a:lnTo>
                <a:lnTo>
                  <a:pt x="0" y="0"/>
                </a:lnTo>
                <a:close/>
              </a:path>
            </a:pathLst>
          </a:custGeom>
          <a:solidFill>
            <a:srgbClr val="C8D39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1" name="object 46"/>
          <p:cNvSpPr>
            <a:spLocks/>
          </p:cNvSpPr>
          <p:nvPr/>
        </p:nvSpPr>
        <p:spPr bwMode="auto">
          <a:xfrm>
            <a:off x="2941638" y="1838325"/>
            <a:ext cx="539750" cy="76200"/>
          </a:xfrm>
          <a:custGeom>
            <a:avLst/>
            <a:gdLst>
              <a:gd name="T0" fmla="*/ 341654 w 539750"/>
              <a:gd name="T1" fmla="*/ 0 h 76200"/>
              <a:gd name="T2" fmla="*/ 98823 w 539750"/>
              <a:gd name="T3" fmla="*/ 16857 h 76200"/>
              <a:gd name="T4" fmla="*/ 0 w 539750"/>
              <a:gd name="T5" fmla="*/ 75977 h 76200"/>
              <a:gd name="T6" fmla="*/ 539300 w 539750"/>
              <a:gd name="T7" fmla="*/ 64817 h 76200"/>
              <a:gd name="T8" fmla="*/ 341654 w 539750"/>
              <a:gd name="T9" fmla="*/ 0 h 76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76200">
                <a:moveTo>
                  <a:pt x="341654" y="0"/>
                </a:moveTo>
                <a:lnTo>
                  <a:pt x="98823" y="16857"/>
                </a:lnTo>
                <a:lnTo>
                  <a:pt x="0" y="75977"/>
                </a:lnTo>
                <a:lnTo>
                  <a:pt x="539300" y="64817"/>
                </a:lnTo>
                <a:lnTo>
                  <a:pt x="341654" y="0"/>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2" name="object 47"/>
          <p:cNvSpPr>
            <a:spLocks/>
          </p:cNvSpPr>
          <p:nvPr/>
        </p:nvSpPr>
        <p:spPr bwMode="auto">
          <a:xfrm>
            <a:off x="4186238" y="2173288"/>
            <a:ext cx="1116012" cy="279400"/>
          </a:xfrm>
          <a:custGeom>
            <a:avLst/>
            <a:gdLst>
              <a:gd name="T0" fmla="*/ 426712 w 1115695"/>
              <a:gd name="T1" fmla="*/ 0 h 278764"/>
              <a:gd name="T2" fmla="*/ 415425 w 1115695"/>
              <a:gd name="T3" fmla="*/ 0 h 278764"/>
              <a:gd name="T4" fmla="*/ 0 w 1115695"/>
              <a:gd name="T5" fmla="*/ 277545 h 278764"/>
              <a:gd name="T6" fmla="*/ 949435 w 1115695"/>
              <a:gd name="T7" fmla="*/ 277545 h 278764"/>
              <a:gd name="T8" fmla="*/ 986268 w 1115695"/>
              <a:gd name="T9" fmla="*/ 280413 h 278764"/>
              <a:gd name="T10" fmla="*/ 1116260 w 1115695"/>
              <a:gd name="T11" fmla="*/ 280413 h 278764"/>
              <a:gd name="T12" fmla="*/ 1110555 w 1115695"/>
              <a:gd name="T13" fmla="*/ 277545 h 278764"/>
              <a:gd name="T14" fmla="*/ 1096534 w 1115695"/>
              <a:gd name="T15" fmla="*/ 272046 h 278764"/>
              <a:gd name="T16" fmla="*/ 1082276 w 1115695"/>
              <a:gd name="T17" fmla="*/ 263441 h 278764"/>
              <a:gd name="T18" fmla="*/ 1059701 w 1115695"/>
              <a:gd name="T19" fmla="*/ 252205 h 278764"/>
              <a:gd name="T20" fmla="*/ 1037125 w 1115695"/>
              <a:gd name="T21" fmla="*/ 240730 h 278764"/>
              <a:gd name="T22" fmla="*/ 986268 w 1115695"/>
              <a:gd name="T23" fmla="*/ 218019 h 278764"/>
              <a:gd name="T24" fmla="*/ 952284 w 1115695"/>
              <a:gd name="T25" fmla="*/ 201048 h 278764"/>
              <a:gd name="T26" fmla="*/ 921155 w 1115695"/>
              <a:gd name="T27" fmla="*/ 186944 h 278764"/>
              <a:gd name="T28" fmla="*/ 853425 w 1115695"/>
              <a:gd name="T29" fmla="*/ 158734 h 278764"/>
              <a:gd name="T30" fmla="*/ 819443 w 1115695"/>
              <a:gd name="T31" fmla="*/ 141521 h 278764"/>
              <a:gd name="T32" fmla="*/ 785697 w 1115695"/>
              <a:gd name="T33" fmla="*/ 127417 h 278764"/>
              <a:gd name="T34" fmla="*/ 748863 w 1115695"/>
              <a:gd name="T35" fmla="*/ 116181 h 278764"/>
              <a:gd name="T36" fmla="*/ 717732 w 1115695"/>
              <a:gd name="T37" fmla="*/ 104706 h 278764"/>
              <a:gd name="T38" fmla="*/ 681061 w 1115695"/>
              <a:gd name="T39" fmla="*/ 90602 h 278764"/>
              <a:gd name="T40" fmla="*/ 652806 w 1115695"/>
              <a:gd name="T41" fmla="*/ 79367 h 278764"/>
              <a:gd name="T42" fmla="*/ 621700 w 1115695"/>
              <a:gd name="T43" fmla="*/ 67892 h 278764"/>
              <a:gd name="T44" fmla="*/ 593444 w 1115695"/>
              <a:gd name="T45" fmla="*/ 59524 h 278764"/>
              <a:gd name="T46" fmla="*/ 565187 w 1115695"/>
              <a:gd name="T47" fmla="*/ 48050 h 278764"/>
              <a:gd name="T48" fmla="*/ 542587 w 1115695"/>
              <a:gd name="T49" fmla="*/ 39683 h 278764"/>
              <a:gd name="T50" fmla="*/ 519965 w 1115695"/>
              <a:gd name="T51" fmla="*/ 33945 h 278764"/>
              <a:gd name="T52" fmla="*/ 500192 w 1115695"/>
              <a:gd name="T53" fmla="*/ 25340 h 278764"/>
              <a:gd name="T54" fmla="*/ 480419 w 1115695"/>
              <a:gd name="T55" fmla="*/ 19841 h 278764"/>
              <a:gd name="T56" fmla="*/ 438023 w 1115695"/>
              <a:gd name="T57" fmla="*/ 5497 h 278764"/>
              <a:gd name="T58" fmla="*/ 426712 w 1115695"/>
              <a:gd name="T59" fmla="*/ 0 h 278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15695" h="278764">
                <a:moveTo>
                  <a:pt x="426349" y="0"/>
                </a:moveTo>
                <a:lnTo>
                  <a:pt x="415071" y="0"/>
                </a:lnTo>
                <a:lnTo>
                  <a:pt x="0" y="275654"/>
                </a:lnTo>
                <a:lnTo>
                  <a:pt x="948625" y="275654"/>
                </a:lnTo>
                <a:lnTo>
                  <a:pt x="985428" y="278503"/>
                </a:lnTo>
                <a:lnTo>
                  <a:pt x="1115309" y="278503"/>
                </a:lnTo>
                <a:lnTo>
                  <a:pt x="1109610" y="275654"/>
                </a:lnTo>
                <a:lnTo>
                  <a:pt x="1095601" y="270193"/>
                </a:lnTo>
                <a:lnTo>
                  <a:pt x="1081355" y="261646"/>
                </a:lnTo>
                <a:lnTo>
                  <a:pt x="1058798" y="250487"/>
                </a:lnTo>
                <a:lnTo>
                  <a:pt x="1036241" y="239090"/>
                </a:lnTo>
                <a:lnTo>
                  <a:pt x="985428" y="216534"/>
                </a:lnTo>
                <a:lnTo>
                  <a:pt x="951474" y="199677"/>
                </a:lnTo>
                <a:lnTo>
                  <a:pt x="920369" y="185669"/>
                </a:lnTo>
                <a:lnTo>
                  <a:pt x="852699" y="157652"/>
                </a:lnTo>
                <a:lnTo>
                  <a:pt x="818744" y="140557"/>
                </a:lnTo>
                <a:lnTo>
                  <a:pt x="785028" y="126549"/>
                </a:lnTo>
                <a:lnTo>
                  <a:pt x="748224" y="115390"/>
                </a:lnTo>
                <a:lnTo>
                  <a:pt x="717120" y="103993"/>
                </a:lnTo>
                <a:lnTo>
                  <a:pt x="680482" y="89985"/>
                </a:lnTo>
                <a:lnTo>
                  <a:pt x="652251" y="78826"/>
                </a:lnTo>
                <a:lnTo>
                  <a:pt x="621170" y="67429"/>
                </a:lnTo>
                <a:lnTo>
                  <a:pt x="592938" y="59119"/>
                </a:lnTo>
                <a:lnTo>
                  <a:pt x="564706" y="47723"/>
                </a:lnTo>
                <a:lnTo>
                  <a:pt x="542125" y="39413"/>
                </a:lnTo>
                <a:lnTo>
                  <a:pt x="519521" y="33714"/>
                </a:lnTo>
                <a:lnTo>
                  <a:pt x="499766" y="25167"/>
                </a:lnTo>
                <a:lnTo>
                  <a:pt x="480011" y="19706"/>
                </a:lnTo>
                <a:lnTo>
                  <a:pt x="437651" y="5460"/>
                </a:lnTo>
                <a:lnTo>
                  <a:pt x="426349" y="0"/>
                </a:lnTo>
                <a:close/>
              </a:path>
            </a:pathLst>
          </a:custGeom>
          <a:solidFill>
            <a:srgbClr val="899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3" name="object 48"/>
          <p:cNvSpPr>
            <a:spLocks/>
          </p:cNvSpPr>
          <p:nvPr/>
        </p:nvSpPr>
        <p:spPr bwMode="auto">
          <a:xfrm>
            <a:off x="3373438" y="1841500"/>
            <a:ext cx="442912" cy="163513"/>
          </a:xfrm>
          <a:custGeom>
            <a:avLst/>
            <a:gdLst>
              <a:gd name="T0" fmla="*/ 0 w 443864"/>
              <a:gd name="T1" fmla="*/ 0 h 163830"/>
              <a:gd name="T2" fmla="*/ 154313 w 443864"/>
              <a:gd name="T3" fmla="*/ 64442 h 163830"/>
              <a:gd name="T4" fmla="*/ 154313 w 443864"/>
              <a:gd name="T5" fmla="*/ 162404 h 163830"/>
              <a:gd name="T6" fmla="*/ 238463 w 443864"/>
              <a:gd name="T7" fmla="*/ 153906 h 163830"/>
              <a:gd name="T8" fmla="*/ 440455 w 443864"/>
              <a:gd name="T9" fmla="*/ 13927 h 163830"/>
              <a:gd name="T10" fmla="*/ 0 w 443864"/>
              <a:gd name="T11" fmla="*/ 0 h 163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3864" h="163830">
                <a:moveTo>
                  <a:pt x="0" y="0"/>
                </a:moveTo>
                <a:lnTo>
                  <a:pt x="155310" y="64817"/>
                </a:lnTo>
                <a:lnTo>
                  <a:pt x="155310" y="163350"/>
                </a:lnTo>
                <a:lnTo>
                  <a:pt x="240005" y="154803"/>
                </a:lnTo>
                <a:lnTo>
                  <a:pt x="443302" y="14008"/>
                </a:lnTo>
                <a:lnTo>
                  <a:pt x="0" y="0"/>
                </a:lnTo>
                <a:close/>
              </a:path>
            </a:pathLst>
          </a:custGeom>
          <a:solidFill>
            <a:srgbClr val="9CB3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4" name="object 49"/>
          <p:cNvSpPr>
            <a:spLocks/>
          </p:cNvSpPr>
          <p:nvPr/>
        </p:nvSpPr>
        <p:spPr bwMode="auto">
          <a:xfrm>
            <a:off x="4208463" y="1860550"/>
            <a:ext cx="227012" cy="273050"/>
          </a:xfrm>
          <a:custGeom>
            <a:avLst/>
            <a:gdLst>
              <a:gd name="T0" fmla="*/ 211599 w 226060"/>
              <a:gd name="T1" fmla="*/ 0 h 273050"/>
              <a:gd name="T2" fmla="*/ 0 w 226060"/>
              <a:gd name="T3" fmla="*/ 118239 h 273050"/>
              <a:gd name="T4" fmla="*/ 37174 w 226060"/>
              <a:gd name="T5" fmla="*/ 137945 h 273050"/>
              <a:gd name="T6" fmla="*/ 40034 w 226060"/>
              <a:gd name="T7" fmla="*/ 273042 h 273050"/>
              <a:gd name="T8" fmla="*/ 228766 w 226060"/>
              <a:gd name="T9" fmla="*/ 273042 h 273050"/>
              <a:gd name="T10" fmla="*/ 211599 w 226060"/>
              <a:gd name="T11" fmla="*/ 0 h 2730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6060" h="273050">
                <a:moveTo>
                  <a:pt x="208948" y="0"/>
                </a:moveTo>
                <a:lnTo>
                  <a:pt x="0" y="118239"/>
                </a:lnTo>
                <a:lnTo>
                  <a:pt x="36708" y="137945"/>
                </a:lnTo>
                <a:lnTo>
                  <a:pt x="39533" y="273042"/>
                </a:lnTo>
                <a:lnTo>
                  <a:pt x="225901" y="273042"/>
                </a:lnTo>
                <a:lnTo>
                  <a:pt x="208948" y="0"/>
                </a:lnTo>
                <a:close/>
              </a:path>
            </a:pathLst>
          </a:custGeom>
          <a:solidFill>
            <a:srgbClr val="A6BE7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5" name="object 50"/>
          <p:cNvSpPr>
            <a:spLocks noChangeArrowheads="1"/>
          </p:cNvSpPr>
          <p:nvPr/>
        </p:nvSpPr>
        <p:spPr bwMode="auto">
          <a:xfrm>
            <a:off x="2543175" y="3011488"/>
            <a:ext cx="2401888" cy="28543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13356" name="object 51"/>
          <p:cNvSpPr>
            <a:spLocks/>
          </p:cNvSpPr>
          <p:nvPr/>
        </p:nvSpPr>
        <p:spPr bwMode="auto">
          <a:xfrm>
            <a:off x="4679950" y="3081338"/>
            <a:ext cx="1489075" cy="2592387"/>
          </a:xfrm>
          <a:custGeom>
            <a:avLst/>
            <a:gdLst>
              <a:gd name="T0" fmla="*/ 183776 w 1488439"/>
              <a:gd name="T1" fmla="*/ 0 h 2592070"/>
              <a:gd name="T2" fmla="*/ 0 w 1488439"/>
              <a:gd name="T3" fmla="*/ 0 h 2592070"/>
              <a:gd name="T4" fmla="*/ 582287 w 1488439"/>
              <a:gd name="T5" fmla="*/ 2587398 h 2592070"/>
              <a:gd name="T6" fmla="*/ 644575 w 1488439"/>
              <a:gd name="T7" fmla="*/ 2593028 h 2592070"/>
              <a:gd name="T8" fmla="*/ 1489999 w 1488439"/>
              <a:gd name="T9" fmla="*/ 391426 h 2592070"/>
              <a:gd name="T10" fmla="*/ 1487147 w 1488439"/>
              <a:gd name="T11" fmla="*/ 391426 h 2592070"/>
              <a:gd name="T12" fmla="*/ 1481441 w 1488439"/>
              <a:gd name="T13" fmla="*/ 388576 h 2592070"/>
              <a:gd name="T14" fmla="*/ 1472883 w 1488439"/>
              <a:gd name="T15" fmla="*/ 382875 h 2592070"/>
              <a:gd name="T16" fmla="*/ 1458856 w 1488439"/>
              <a:gd name="T17" fmla="*/ 380260 h 2592070"/>
              <a:gd name="T18" fmla="*/ 1444590 w 1488439"/>
              <a:gd name="T19" fmla="*/ 374562 h 2592070"/>
              <a:gd name="T20" fmla="*/ 1424857 w 1488439"/>
              <a:gd name="T21" fmla="*/ 368861 h 2592070"/>
              <a:gd name="T22" fmla="*/ 1402272 w 1488439"/>
              <a:gd name="T23" fmla="*/ 360548 h 2592070"/>
              <a:gd name="T24" fmla="*/ 1376833 w 1488439"/>
              <a:gd name="T25" fmla="*/ 351997 h 2592070"/>
              <a:gd name="T26" fmla="*/ 1345689 w 1488439"/>
              <a:gd name="T27" fmla="*/ 340835 h 2592070"/>
              <a:gd name="T28" fmla="*/ 1311928 w 1488439"/>
              <a:gd name="T29" fmla="*/ 329433 h 2592070"/>
              <a:gd name="T30" fmla="*/ 1232759 w 1488439"/>
              <a:gd name="T31" fmla="*/ 301407 h 2592070"/>
              <a:gd name="T32" fmla="*/ 1184496 w 1488439"/>
              <a:gd name="T33" fmla="*/ 281692 h 2592070"/>
              <a:gd name="T34" fmla="*/ 1133619 w 1488439"/>
              <a:gd name="T35" fmla="*/ 264828 h 2592070"/>
              <a:gd name="T36" fmla="*/ 1079888 w 1488439"/>
              <a:gd name="T37" fmla="*/ 245116 h 2592070"/>
              <a:gd name="T38" fmla="*/ 893495 w 1488439"/>
              <a:gd name="T39" fmla="*/ 180274 h 2592070"/>
              <a:gd name="T40" fmla="*/ 822647 w 1488439"/>
              <a:gd name="T41" fmla="*/ 157709 h 2592070"/>
              <a:gd name="T42" fmla="*/ 610579 w 1488439"/>
              <a:gd name="T43" fmla="*/ 98568 h 2592070"/>
              <a:gd name="T44" fmla="*/ 542821 w 1488439"/>
              <a:gd name="T45" fmla="*/ 81705 h 2592070"/>
              <a:gd name="T46" fmla="*/ 477678 w 1488439"/>
              <a:gd name="T47" fmla="*/ 67691 h 2592070"/>
              <a:gd name="T48" fmla="*/ 415626 w 1488439"/>
              <a:gd name="T49" fmla="*/ 50827 h 2592070"/>
              <a:gd name="T50" fmla="*/ 359042 w 1488439"/>
              <a:gd name="T51" fmla="*/ 39428 h 2592070"/>
              <a:gd name="T52" fmla="*/ 305312 w 1488439"/>
              <a:gd name="T53" fmla="*/ 25413 h 2592070"/>
              <a:gd name="T54" fmla="*/ 262993 w 1488439"/>
              <a:gd name="T55" fmla="*/ 16863 h 2592070"/>
              <a:gd name="T56" fmla="*/ 200729 w 1488439"/>
              <a:gd name="T57" fmla="*/ 2849 h 2592070"/>
              <a:gd name="T58" fmla="*/ 183776 w 1488439"/>
              <a:gd name="T59" fmla="*/ 0 h 25920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488439" h="2592070">
                <a:moveTo>
                  <a:pt x="183542" y="0"/>
                </a:moveTo>
                <a:lnTo>
                  <a:pt x="0" y="0"/>
                </a:lnTo>
                <a:lnTo>
                  <a:pt x="581541" y="2586450"/>
                </a:lnTo>
                <a:lnTo>
                  <a:pt x="643750" y="2592077"/>
                </a:lnTo>
                <a:lnTo>
                  <a:pt x="1488091" y="391282"/>
                </a:lnTo>
                <a:lnTo>
                  <a:pt x="1485242" y="391282"/>
                </a:lnTo>
                <a:lnTo>
                  <a:pt x="1479544" y="388432"/>
                </a:lnTo>
                <a:lnTo>
                  <a:pt x="1470996" y="382734"/>
                </a:lnTo>
                <a:lnTo>
                  <a:pt x="1456987" y="380122"/>
                </a:lnTo>
                <a:lnTo>
                  <a:pt x="1442740" y="374424"/>
                </a:lnTo>
                <a:lnTo>
                  <a:pt x="1423032" y="368726"/>
                </a:lnTo>
                <a:lnTo>
                  <a:pt x="1400476" y="360416"/>
                </a:lnTo>
                <a:lnTo>
                  <a:pt x="1375069" y="351868"/>
                </a:lnTo>
                <a:lnTo>
                  <a:pt x="1343965" y="340709"/>
                </a:lnTo>
                <a:lnTo>
                  <a:pt x="1310248" y="329313"/>
                </a:lnTo>
                <a:lnTo>
                  <a:pt x="1231180" y="301296"/>
                </a:lnTo>
                <a:lnTo>
                  <a:pt x="1182979" y="281590"/>
                </a:lnTo>
                <a:lnTo>
                  <a:pt x="1132167" y="264732"/>
                </a:lnTo>
                <a:lnTo>
                  <a:pt x="1078505" y="245026"/>
                </a:lnTo>
                <a:lnTo>
                  <a:pt x="892351" y="180208"/>
                </a:lnTo>
                <a:lnTo>
                  <a:pt x="821594" y="157652"/>
                </a:lnTo>
                <a:lnTo>
                  <a:pt x="609796" y="98532"/>
                </a:lnTo>
                <a:lnTo>
                  <a:pt x="542125" y="81675"/>
                </a:lnTo>
                <a:lnTo>
                  <a:pt x="477066" y="67667"/>
                </a:lnTo>
                <a:lnTo>
                  <a:pt x="415094" y="50809"/>
                </a:lnTo>
                <a:lnTo>
                  <a:pt x="358583" y="39413"/>
                </a:lnTo>
                <a:lnTo>
                  <a:pt x="304922" y="25404"/>
                </a:lnTo>
                <a:lnTo>
                  <a:pt x="262657" y="16857"/>
                </a:lnTo>
                <a:lnTo>
                  <a:pt x="200471" y="2849"/>
                </a:lnTo>
                <a:lnTo>
                  <a:pt x="183542" y="0"/>
                </a:lnTo>
                <a:close/>
              </a:path>
            </a:pathLst>
          </a:custGeom>
          <a:solidFill>
            <a:srgbClr val="B3AF2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7" name="object 52"/>
          <p:cNvSpPr>
            <a:spLocks/>
          </p:cNvSpPr>
          <p:nvPr/>
        </p:nvSpPr>
        <p:spPr bwMode="auto">
          <a:xfrm>
            <a:off x="4603750" y="3081338"/>
            <a:ext cx="1427163" cy="2601912"/>
          </a:xfrm>
          <a:custGeom>
            <a:avLst/>
            <a:gdLst>
              <a:gd name="T0" fmla="*/ 90526 w 1426210"/>
              <a:gd name="T1" fmla="*/ 0 h 2600960"/>
              <a:gd name="T2" fmla="*/ 84866 w 1426210"/>
              <a:gd name="T3" fmla="*/ 0 h 2600960"/>
              <a:gd name="T4" fmla="*/ 0 w 1426210"/>
              <a:gd name="T5" fmla="*/ 2242740 h 2600960"/>
              <a:gd name="T6" fmla="*/ 659079 w 1426210"/>
              <a:gd name="T7" fmla="*/ 2603363 h 2600960"/>
              <a:gd name="T8" fmla="*/ 659079 w 1426210"/>
              <a:gd name="T9" fmla="*/ 2600558 h 2600960"/>
              <a:gd name="T10" fmla="*/ 661934 w 1426210"/>
              <a:gd name="T11" fmla="*/ 2594924 h 2600960"/>
              <a:gd name="T12" fmla="*/ 667644 w 1426210"/>
              <a:gd name="T13" fmla="*/ 2580830 h 2600960"/>
              <a:gd name="T14" fmla="*/ 673354 w 1426210"/>
              <a:gd name="T15" fmla="*/ 2569563 h 2600960"/>
              <a:gd name="T16" fmla="*/ 676209 w 1426210"/>
              <a:gd name="T17" fmla="*/ 2549835 h 2600960"/>
              <a:gd name="T18" fmla="*/ 687391 w 1426210"/>
              <a:gd name="T19" fmla="*/ 2527302 h 2600960"/>
              <a:gd name="T20" fmla="*/ 695956 w 1426210"/>
              <a:gd name="T21" fmla="*/ 2499112 h 2600960"/>
              <a:gd name="T22" fmla="*/ 707376 w 1426210"/>
              <a:gd name="T23" fmla="*/ 2470946 h 2600960"/>
              <a:gd name="T24" fmla="*/ 718559 w 1426210"/>
              <a:gd name="T25" fmla="*/ 2434318 h 2600960"/>
              <a:gd name="T26" fmla="*/ 732833 w 1426210"/>
              <a:gd name="T27" fmla="*/ 2397690 h 2600960"/>
              <a:gd name="T28" fmla="*/ 746870 w 1426210"/>
              <a:gd name="T29" fmla="*/ 2355429 h 2600960"/>
              <a:gd name="T30" fmla="*/ 763762 w 1426210"/>
              <a:gd name="T31" fmla="*/ 2310363 h 2600960"/>
              <a:gd name="T32" fmla="*/ 780892 w 1426210"/>
              <a:gd name="T33" fmla="*/ 2259640 h 2600960"/>
              <a:gd name="T34" fmla="*/ 800640 w 1426210"/>
              <a:gd name="T35" fmla="*/ 2208941 h 2600960"/>
              <a:gd name="T36" fmla="*/ 817532 w 1426210"/>
              <a:gd name="T37" fmla="*/ 2155390 h 2600960"/>
              <a:gd name="T38" fmla="*/ 840372 w 1426210"/>
              <a:gd name="T39" fmla="*/ 2099057 h 2600960"/>
              <a:gd name="T40" fmla="*/ 862973 w 1426210"/>
              <a:gd name="T41" fmla="*/ 2028606 h 2600960"/>
              <a:gd name="T42" fmla="*/ 896758 w 1426210"/>
              <a:gd name="T43" fmla="*/ 1935646 h 2600960"/>
              <a:gd name="T44" fmla="*/ 936491 w 1426210"/>
              <a:gd name="T45" fmla="*/ 1825763 h 2600960"/>
              <a:gd name="T46" fmla="*/ 978840 w 1426210"/>
              <a:gd name="T47" fmla="*/ 1701807 h 2600960"/>
              <a:gd name="T48" fmla="*/ 1024044 w 1426210"/>
              <a:gd name="T49" fmla="*/ 1566562 h 2600960"/>
              <a:gd name="T50" fmla="*/ 1075196 w 1426210"/>
              <a:gd name="T51" fmla="*/ 1425683 h 2600960"/>
              <a:gd name="T52" fmla="*/ 1177025 w 1426210"/>
              <a:gd name="T53" fmla="*/ 1138316 h 2600960"/>
              <a:gd name="T54" fmla="*/ 1225085 w 1426210"/>
              <a:gd name="T55" fmla="*/ 994635 h 2600960"/>
              <a:gd name="T56" fmla="*/ 1270289 w 1426210"/>
              <a:gd name="T57" fmla="*/ 862216 h 2600960"/>
              <a:gd name="T58" fmla="*/ 1312638 w 1426210"/>
              <a:gd name="T59" fmla="*/ 741067 h 2600960"/>
              <a:gd name="T60" fmla="*/ 1352370 w 1426210"/>
              <a:gd name="T61" fmla="*/ 631184 h 2600960"/>
              <a:gd name="T62" fmla="*/ 1383538 w 1426210"/>
              <a:gd name="T63" fmla="*/ 540981 h 2600960"/>
              <a:gd name="T64" fmla="*/ 1406140 w 1426210"/>
              <a:gd name="T65" fmla="*/ 473476 h 2600960"/>
              <a:gd name="T66" fmla="*/ 1423032 w 1426210"/>
              <a:gd name="T67" fmla="*/ 428317 h 2600960"/>
              <a:gd name="T68" fmla="*/ 1428742 w 1426210"/>
              <a:gd name="T69" fmla="*/ 414292 h 2600960"/>
              <a:gd name="T70" fmla="*/ 1425887 w 1426210"/>
              <a:gd name="T71" fmla="*/ 411439 h 2600960"/>
              <a:gd name="T72" fmla="*/ 1417322 w 1426210"/>
              <a:gd name="T73" fmla="*/ 408586 h 2600960"/>
              <a:gd name="T74" fmla="*/ 1408995 w 1426210"/>
              <a:gd name="T75" fmla="*/ 402882 h 2600960"/>
              <a:gd name="T76" fmla="*/ 1394720 w 1426210"/>
              <a:gd name="T77" fmla="*/ 397415 h 2600960"/>
              <a:gd name="T78" fmla="*/ 1374973 w 1426210"/>
              <a:gd name="T79" fmla="*/ 388858 h 2600960"/>
              <a:gd name="T80" fmla="*/ 1352370 w 1426210"/>
              <a:gd name="T81" fmla="*/ 377687 h 2600960"/>
              <a:gd name="T82" fmla="*/ 1326913 w 1426210"/>
              <a:gd name="T83" fmla="*/ 369131 h 2600960"/>
              <a:gd name="T84" fmla="*/ 1298601 w 1426210"/>
              <a:gd name="T85" fmla="*/ 355108 h 2600960"/>
              <a:gd name="T86" fmla="*/ 1225085 w 1426210"/>
              <a:gd name="T87" fmla="*/ 326823 h 2600960"/>
              <a:gd name="T88" fmla="*/ 1182498 w 1426210"/>
              <a:gd name="T89" fmla="*/ 309945 h 2600960"/>
              <a:gd name="T90" fmla="*/ 1137292 w 1426210"/>
              <a:gd name="T91" fmla="*/ 293070 h 2600960"/>
              <a:gd name="T92" fmla="*/ 975985 w 1426210"/>
              <a:gd name="T93" fmla="*/ 231034 h 2600960"/>
              <a:gd name="T94" fmla="*/ 916743 w 1426210"/>
              <a:gd name="T95" fmla="*/ 211304 h 2600960"/>
              <a:gd name="T96" fmla="*/ 854410 w 1426210"/>
              <a:gd name="T97" fmla="*/ 188962 h 2600960"/>
              <a:gd name="T98" fmla="*/ 786603 w 1426210"/>
              <a:gd name="T99" fmla="*/ 166382 h 2600960"/>
              <a:gd name="T100" fmla="*/ 715703 w 1426210"/>
              <a:gd name="T101" fmla="*/ 143803 h 2600960"/>
              <a:gd name="T102" fmla="*/ 647897 w 1426210"/>
              <a:gd name="T103" fmla="*/ 126924 h 2600960"/>
              <a:gd name="T104" fmla="*/ 577235 w 1426210"/>
              <a:gd name="T105" fmla="*/ 107197 h 2600960"/>
              <a:gd name="T106" fmla="*/ 438529 w 1426210"/>
              <a:gd name="T107" fmla="*/ 73446 h 2600960"/>
              <a:gd name="T108" fmla="*/ 314098 w 1426210"/>
              <a:gd name="T109" fmla="*/ 45162 h 2600960"/>
              <a:gd name="T110" fmla="*/ 260282 w 1426210"/>
              <a:gd name="T111" fmla="*/ 33988 h 2600960"/>
              <a:gd name="T112" fmla="*/ 209344 w 1426210"/>
              <a:gd name="T113" fmla="*/ 22579 h 2600960"/>
              <a:gd name="T114" fmla="*/ 166921 w 1426210"/>
              <a:gd name="T115" fmla="*/ 16875 h 2600960"/>
              <a:gd name="T116" fmla="*/ 132972 w 1426210"/>
              <a:gd name="T117" fmla="*/ 8556 h 2600960"/>
              <a:gd name="T118" fmla="*/ 90526 w 1426210"/>
              <a:gd name="T119" fmla="*/ 0 h 26009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6210" h="2600960">
                <a:moveTo>
                  <a:pt x="90346" y="0"/>
                </a:moveTo>
                <a:lnTo>
                  <a:pt x="84695" y="0"/>
                </a:lnTo>
                <a:lnTo>
                  <a:pt x="0" y="2240279"/>
                </a:lnTo>
                <a:lnTo>
                  <a:pt x="657759" y="2600506"/>
                </a:lnTo>
                <a:lnTo>
                  <a:pt x="657759" y="2597704"/>
                </a:lnTo>
                <a:lnTo>
                  <a:pt x="660609" y="2592077"/>
                </a:lnTo>
                <a:lnTo>
                  <a:pt x="666307" y="2577998"/>
                </a:lnTo>
                <a:lnTo>
                  <a:pt x="672006" y="2566744"/>
                </a:lnTo>
                <a:lnTo>
                  <a:pt x="674855" y="2547037"/>
                </a:lnTo>
                <a:lnTo>
                  <a:pt x="686015" y="2524529"/>
                </a:lnTo>
                <a:lnTo>
                  <a:pt x="694563" y="2496370"/>
                </a:lnTo>
                <a:lnTo>
                  <a:pt x="705960" y="2468235"/>
                </a:lnTo>
                <a:lnTo>
                  <a:pt x="717120" y="2431647"/>
                </a:lnTo>
                <a:lnTo>
                  <a:pt x="731366" y="2395059"/>
                </a:lnTo>
                <a:lnTo>
                  <a:pt x="745375" y="2352844"/>
                </a:lnTo>
                <a:lnTo>
                  <a:pt x="762233" y="2307828"/>
                </a:lnTo>
                <a:lnTo>
                  <a:pt x="779329" y="2257161"/>
                </a:lnTo>
                <a:lnTo>
                  <a:pt x="799037" y="2206517"/>
                </a:lnTo>
                <a:lnTo>
                  <a:pt x="815895" y="2153025"/>
                </a:lnTo>
                <a:lnTo>
                  <a:pt x="838690" y="2096754"/>
                </a:lnTo>
                <a:lnTo>
                  <a:pt x="861246" y="2026380"/>
                </a:lnTo>
                <a:lnTo>
                  <a:pt x="894963" y="1933522"/>
                </a:lnTo>
                <a:lnTo>
                  <a:pt x="934616" y="1823759"/>
                </a:lnTo>
                <a:lnTo>
                  <a:pt x="976880" y="1699940"/>
                </a:lnTo>
                <a:lnTo>
                  <a:pt x="1021994" y="1564843"/>
                </a:lnTo>
                <a:lnTo>
                  <a:pt x="1073044" y="1424119"/>
                </a:lnTo>
                <a:lnTo>
                  <a:pt x="1174669" y="1137068"/>
                </a:lnTo>
                <a:lnTo>
                  <a:pt x="1222632" y="993543"/>
                </a:lnTo>
                <a:lnTo>
                  <a:pt x="1267746" y="861271"/>
                </a:lnTo>
                <a:lnTo>
                  <a:pt x="1310010" y="740254"/>
                </a:lnTo>
                <a:lnTo>
                  <a:pt x="1349663" y="630491"/>
                </a:lnTo>
                <a:lnTo>
                  <a:pt x="1380768" y="540387"/>
                </a:lnTo>
                <a:lnTo>
                  <a:pt x="1403325" y="472957"/>
                </a:lnTo>
                <a:lnTo>
                  <a:pt x="1420183" y="427846"/>
                </a:lnTo>
                <a:lnTo>
                  <a:pt x="1425882" y="413837"/>
                </a:lnTo>
                <a:lnTo>
                  <a:pt x="1423032" y="410988"/>
                </a:lnTo>
                <a:lnTo>
                  <a:pt x="1414485" y="408139"/>
                </a:lnTo>
                <a:lnTo>
                  <a:pt x="1406174" y="402441"/>
                </a:lnTo>
                <a:lnTo>
                  <a:pt x="1391928" y="396980"/>
                </a:lnTo>
                <a:lnTo>
                  <a:pt x="1372220" y="388432"/>
                </a:lnTo>
                <a:lnTo>
                  <a:pt x="1349663" y="377273"/>
                </a:lnTo>
                <a:lnTo>
                  <a:pt x="1324257" y="368726"/>
                </a:lnTo>
                <a:lnTo>
                  <a:pt x="1296001" y="354718"/>
                </a:lnTo>
                <a:lnTo>
                  <a:pt x="1222632" y="326464"/>
                </a:lnTo>
                <a:lnTo>
                  <a:pt x="1180130" y="309606"/>
                </a:lnTo>
                <a:lnTo>
                  <a:pt x="1135016" y="292749"/>
                </a:lnTo>
                <a:lnTo>
                  <a:pt x="974031" y="230780"/>
                </a:lnTo>
                <a:lnTo>
                  <a:pt x="914908" y="211073"/>
                </a:lnTo>
                <a:lnTo>
                  <a:pt x="852699" y="188755"/>
                </a:lnTo>
                <a:lnTo>
                  <a:pt x="785028" y="166199"/>
                </a:lnTo>
                <a:lnTo>
                  <a:pt x="714270" y="143644"/>
                </a:lnTo>
                <a:lnTo>
                  <a:pt x="646600" y="126786"/>
                </a:lnTo>
                <a:lnTo>
                  <a:pt x="576080" y="107080"/>
                </a:lnTo>
                <a:lnTo>
                  <a:pt x="437651" y="73365"/>
                </a:lnTo>
                <a:lnTo>
                  <a:pt x="313469" y="45111"/>
                </a:lnTo>
                <a:lnTo>
                  <a:pt x="259760" y="33952"/>
                </a:lnTo>
                <a:lnTo>
                  <a:pt x="208924" y="22555"/>
                </a:lnTo>
                <a:lnTo>
                  <a:pt x="166588" y="16857"/>
                </a:lnTo>
                <a:lnTo>
                  <a:pt x="132705" y="8547"/>
                </a:lnTo>
                <a:lnTo>
                  <a:pt x="90346" y="0"/>
                </a:lnTo>
                <a:close/>
              </a:path>
            </a:pathLst>
          </a:custGeom>
          <a:solidFill>
            <a:srgbClr val="7578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3358" name="object 53"/>
          <p:cNvSpPr>
            <a:spLocks noChangeArrowheads="1"/>
          </p:cNvSpPr>
          <p:nvPr/>
        </p:nvSpPr>
        <p:spPr bwMode="auto">
          <a:xfrm>
            <a:off x="4694238" y="3081338"/>
            <a:ext cx="2219325" cy="29083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13359" name="object 54"/>
          <p:cNvSpPr>
            <a:spLocks/>
          </p:cNvSpPr>
          <p:nvPr/>
        </p:nvSpPr>
        <p:spPr bwMode="auto">
          <a:xfrm>
            <a:off x="3246438" y="2859088"/>
            <a:ext cx="1928812" cy="290512"/>
          </a:xfrm>
          <a:custGeom>
            <a:avLst/>
            <a:gdLst>
              <a:gd name="T0" fmla="*/ 1924724 w 1929129"/>
              <a:gd name="T1" fmla="*/ 33825 h 290194"/>
              <a:gd name="T2" fmla="*/ 1758121 w 1929129"/>
              <a:gd name="T3" fmla="*/ 33825 h 290194"/>
              <a:gd name="T4" fmla="*/ 1792057 w 1929129"/>
              <a:gd name="T5" fmla="*/ 36683 h 290194"/>
              <a:gd name="T6" fmla="*/ 1817451 w 1929129"/>
              <a:gd name="T7" fmla="*/ 36683 h 290194"/>
              <a:gd name="T8" fmla="*/ 1837150 w 1929129"/>
              <a:gd name="T9" fmla="*/ 39542 h 290194"/>
              <a:gd name="T10" fmla="*/ 1851391 w 1929129"/>
              <a:gd name="T11" fmla="*/ 42400 h 290194"/>
              <a:gd name="T12" fmla="*/ 1859695 w 1929129"/>
              <a:gd name="T13" fmla="*/ 45259 h 290194"/>
              <a:gd name="T14" fmla="*/ 1868240 w 1929129"/>
              <a:gd name="T15" fmla="*/ 45259 h 290194"/>
              <a:gd name="T16" fmla="*/ 1871086 w 1929129"/>
              <a:gd name="T17" fmla="*/ 47879 h 290194"/>
              <a:gd name="T18" fmla="*/ 1871086 w 1929129"/>
              <a:gd name="T19" fmla="*/ 53598 h 290194"/>
              <a:gd name="T20" fmla="*/ 1848541 w 1929129"/>
              <a:gd name="T21" fmla="*/ 271082 h 290194"/>
              <a:gd name="T22" fmla="*/ 1896480 w 1929129"/>
              <a:gd name="T23" fmla="*/ 290854 h 290194"/>
              <a:gd name="T24" fmla="*/ 1927570 w 1929129"/>
              <a:gd name="T25" fmla="*/ 45259 h 290194"/>
              <a:gd name="T26" fmla="*/ 1927570 w 1929129"/>
              <a:gd name="T27" fmla="*/ 36683 h 290194"/>
              <a:gd name="T28" fmla="*/ 1924724 w 1929129"/>
              <a:gd name="T29" fmla="*/ 33825 h 290194"/>
              <a:gd name="T30" fmla="*/ 1650852 w 1929129"/>
              <a:gd name="T31" fmla="*/ 0 h 290194"/>
              <a:gd name="T32" fmla="*/ 1391336 w 1929129"/>
              <a:gd name="T33" fmla="*/ 0 h 290194"/>
              <a:gd name="T34" fmla="*/ 1162722 w 1929129"/>
              <a:gd name="T35" fmla="*/ 5716 h 290194"/>
              <a:gd name="T36" fmla="*/ 1041379 w 1929129"/>
              <a:gd name="T37" fmla="*/ 11195 h 290194"/>
              <a:gd name="T38" fmla="*/ 914387 w 1929129"/>
              <a:gd name="T39" fmla="*/ 14053 h 290194"/>
              <a:gd name="T40" fmla="*/ 787395 w 1929129"/>
              <a:gd name="T41" fmla="*/ 19772 h 290194"/>
              <a:gd name="T42" fmla="*/ 660377 w 1929129"/>
              <a:gd name="T43" fmla="*/ 22630 h 290194"/>
              <a:gd name="T44" fmla="*/ 539033 w 1929129"/>
              <a:gd name="T45" fmla="*/ 30967 h 290194"/>
              <a:gd name="T46" fmla="*/ 420515 w 1929129"/>
              <a:gd name="T47" fmla="*/ 33825 h 290194"/>
              <a:gd name="T48" fmla="*/ 126991 w 1929129"/>
              <a:gd name="T49" fmla="*/ 50738 h 290194"/>
              <a:gd name="T50" fmla="*/ 53634 w 1929129"/>
              <a:gd name="T51" fmla="*/ 53598 h 290194"/>
              <a:gd name="T52" fmla="*/ 0 w 1929129"/>
              <a:gd name="T53" fmla="*/ 56456 h 290194"/>
              <a:gd name="T54" fmla="*/ 50812 w 1929129"/>
              <a:gd name="T55" fmla="*/ 56456 h 290194"/>
              <a:gd name="T56" fmla="*/ 206020 w 1929129"/>
              <a:gd name="T57" fmla="*/ 50738 h 290194"/>
              <a:gd name="T58" fmla="*/ 301970 w 1929129"/>
              <a:gd name="T59" fmla="*/ 50738 h 290194"/>
              <a:gd name="T60" fmla="*/ 409218 w 1929129"/>
              <a:gd name="T61" fmla="*/ 47879 h 290194"/>
              <a:gd name="T62" fmla="*/ 524914 w 1929129"/>
              <a:gd name="T63" fmla="*/ 47879 h 290194"/>
              <a:gd name="T64" fmla="*/ 888993 w 1929129"/>
              <a:gd name="T65" fmla="*/ 39542 h 290194"/>
              <a:gd name="T66" fmla="*/ 1015985 w 1929129"/>
              <a:gd name="T67" fmla="*/ 39542 h 290194"/>
              <a:gd name="T68" fmla="*/ 1247400 w 1929129"/>
              <a:gd name="T69" fmla="*/ 33825 h 290194"/>
              <a:gd name="T70" fmla="*/ 1924724 w 1929129"/>
              <a:gd name="T71" fmla="*/ 33825 h 290194"/>
              <a:gd name="T72" fmla="*/ 1907872 w 1929129"/>
              <a:gd name="T73" fmla="*/ 22630 h 290194"/>
              <a:gd name="T74" fmla="*/ 1893634 w 1929129"/>
              <a:gd name="T75" fmla="*/ 19772 h 290194"/>
              <a:gd name="T76" fmla="*/ 1871086 w 1929129"/>
              <a:gd name="T77" fmla="*/ 16912 h 290194"/>
              <a:gd name="T78" fmla="*/ 1842846 w 1929129"/>
              <a:gd name="T79" fmla="*/ 11195 h 290194"/>
              <a:gd name="T80" fmla="*/ 1766666 w 1929129"/>
              <a:gd name="T81" fmla="*/ 5716 h 290194"/>
              <a:gd name="T82" fmla="*/ 1650852 w 1929129"/>
              <a:gd name="T83" fmla="*/ 0 h 2901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9129" h="290194">
                <a:moveTo>
                  <a:pt x="1925672" y="33714"/>
                </a:moveTo>
                <a:lnTo>
                  <a:pt x="1758988" y="33714"/>
                </a:lnTo>
                <a:lnTo>
                  <a:pt x="1792942" y="36563"/>
                </a:lnTo>
                <a:lnTo>
                  <a:pt x="1818348" y="36563"/>
                </a:lnTo>
                <a:lnTo>
                  <a:pt x="1838056" y="39413"/>
                </a:lnTo>
                <a:lnTo>
                  <a:pt x="1852303" y="42262"/>
                </a:lnTo>
                <a:lnTo>
                  <a:pt x="1860613" y="45111"/>
                </a:lnTo>
                <a:lnTo>
                  <a:pt x="1869161" y="45111"/>
                </a:lnTo>
                <a:lnTo>
                  <a:pt x="1872010" y="47723"/>
                </a:lnTo>
                <a:lnTo>
                  <a:pt x="1872010" y="53421"/>
                </a:lnTo>
                <a:lnTo>
                  <a:pt x="1849453" y="270193"/>
                </a:lnTo>
                <a:lnTo>
                  <a:pt x="1897416" y="289900"/>
                </a:lnTo>
                <a:lnTo>
                  <a:pt x="1928521" y="45111"/>
                </a:lnTo>
                <a:lnTo>
                  <a:pt x="1928521" y="36563"/>
                </a:lnTo>
                <a:lnTo>
                  <a:pt x="1925672" y="33714"/>
                </a:lnTo>
                <a:close/>
              </a:path>
              <a:path w="1929129" h="290194">
                <a:moveTo>
                  <a:pt x="1651665" y="0"/>
                </a:moveTo>
                <a:lnTo>
                  <a:pt x="1392023" y="0"/>
                </a:lnTo>
                <a:lnTo>
                  <a:pt x="1163295" y="5698"/>
                </a:lnTo>
                <a:lnTo>
                  <a:pt x="1041892" y="11159"/>
                </a:lnTo>
                <a:lnTo>
                  <a:pt x="914837" y="14008"/>
                </a:lnTo>
                <a:lnTo>
                  <a:pt x="787782" y="19706"/>
                </a:lnTo>
                <a:lnTo>
                  <a:pt x="660704" y="22555"/>
                </a:lnTo>
                <a:lnTo>
                  <a:pt x="539300" y="30865"/>
                </a:lnTo>
                <a:lnTo>
                  <a:pt x="420722" y="33714"/>
                </a:lnTo>
                <a:lnTo>
                  <a:pt x="127054" y="50572"/>
                </a:lnTo>
                <a:lnTo>
                  <a:pt x="53661" y="53421"/>
                </a:lnTo>
                <a:lnTo>
                  <a:pt x="0" y="56270"/>
                </a:lnTo>
                <a:lnTo>
                  <a:pt x="50836" y="56270"/>
                </a:lnTo>
                <a:lnTo>
                  <a:pt x="206122" y="50572"/>
                </a:lnTo>
                <a:lnTo>
                  <a:pt x="302120" y="50572"/>
                </a:lnTo>
                <a:lnTo>
                  <a:pt x="409419" y="47723"/>
                </a:lnTo>
                <a:lnTo>
                  <a:pt x="525172" y="47723"/>
                </a:lnTo>
                <a:lnTo>
                  <a:pt x="889431" y="39413"/>
                </a:lnTo>
                <a:lnTo>
                  <a:pt x="1016486" y="39413"/>
                </a:lnTo>
                <a:lnTo>
                  <a:pt x="1248015" y="33714"/>
                </a:lnTo>
                <a:lnTo>
                  <a:pt x="1925672" y="33714"/>
                </a:lnTo>
                <a:lnTo>
                  <a:pt x="1908814" y="22555"/>
                </a:lnTo>
                <a:lnTo>
                  <a:pt x="1894567" y="19706"/>
                </a:lnTo>
                <a:lnTo>
                  <a:pt x="1872010" y="16857"/>
                </a:lnTo>
                <a:lnTo>
                  <a:pt x="1843755" y="11159"/>
                </a:lnTo>
                <a:lnTo>
                  <a:pt x="1767536" y="5698"/>
                </a:lnTo>
                <a:lnTo>
                  <a:pt x="1651665"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3"/>
          <p:cNvSpPr txBox="1">
            <a:spLocks noChangeArrowheads="1"/>
          </p:cNvSpPr>
          <p:nvPr/>
        </p:nvSpPr>
        <p:spPr bwMode="auto">
          <a:xfrm>
            <a:off x="293688" y="1600200"/>
            <a:ext cx="862171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69900" indent="-457200">
              <a:spcBef>
                <a:spcPct val="20000"/>
              </a:spcBef>
              <a:buClr>
                <a:schemeClr val="hlink"/>
              </a:buClr>
              <a:buSzPct val="75000"/>
              <a:buFont typeface="Wingdings" panose="05000000000000000000" pitchFamily="2" charset="2"/>
              <a:buChar char="n"/>
              <a:tabLst>
                <a:tab pos="285750" algn="l"/>
              </a:tabLst>
              <a:defRPr kumimoji="1" sz="3200">
                <a:solidFill>
                  <a:schemeClr val="tx1"/>
                </a:solidFill>
                <a:latin typeface="Tahoma" panose="020B0604030504040204" pitchFamily="34" charset="0"/>
              </a:defRPr>
            </a:lvl1pPr>
            <a:lvl2pPr marL="927100" indent="-457200">
              <a:spcBef>
                <a:spcPct val="20000"/>
              </a:spcBef>
              <a:buClr>
                <a:schemeClr val="hlink"/>
              </a:buClr>
              <a:buSzPct val="75000"/>
              <a:buFont typeface="Wingdings" panose="05000000000000000000" pitchFamily="2" charset="2"/>
              <a:buChar char="n"/>
              <a:tabLst>
                <a:tab pos="285750" algn="l"/>
              </a:tabLst>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tabLst>
                <a:tab pos="285750" algn="l"/>
              </a:tabLst>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tabLst>
                <a:tab pos="285750" algn="l"/>
              </a:tabLst>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tabLst>
                <a:tab pos="285750" algn="l"/>
              </a:tabLst>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tabLst>
                <a:tab pos="285750" algn="l"/>
              </a:tabLst>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tabLst>
                <a:tab pos="285750" algn="l"/>
              </a:tabLst>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tabLst>
                <a:tab pos="285750" algn="l"/>
              </a:tabLst>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tabLst>
                <a:tab pos="285750" algn="l"/>
              </a:tabLst>
              <a:defRPr kumimoji="1" sz="2000">
                <a:solidFill>
                  <a:schemeClr val="tx1"/>
                </a:solidFill>
                <a:latin typeface="Tahoma" panose="020B0604030504040204" pitchFamily="34" charset="0"/>
              </a:defRPr>
            </a:lvl9pPr>
          </a:lstStyle>
          <a:p>
            <a:pPr>
              <a:spcBef>
                <a:spcPts val="1263"/>
              </a:spcBef>
              <a:buClr>
                <a:schemeClr val="tx1"/>
              </a:buClr>
              <a:buSzPct val="84000"/>
              <a:buFont typeface="Wingdings" panose="05000000000000000000" pitchFamily="2" charset="2"/>
              <a:buChar char="§"/>
            </a:pPr>
            <a:r>
              <a:rPr kumimoji="0" lang="en-US" altLang="en-US" sz="2800" dirty="0">
                <a:ea typeface="Verdana" panose="020B0604030504040204" pitchFamily="34" charset="0"/>
                <a:cs typeface="Verdana" panose="020B0604030504040204" pitchFamily="34" charset="0"/>
              </a:rPr>
              <a:t>Multiple needs</a:t>
            </a:r>
          </a:p>
          <a:p>
            <a:pPr lvl="1">
              <a:spcBef>
                <a:spcPts val="600"/>
              </a:spcBef>
              <a:buClr>
                <a:schemeClr val="tx1"/>
              </a:buClr>
              <a:buSzPct val="84000"/>
              <a:buFont typeface="Wingdings" panose="05000000000000000000" pitchFamily="2" charset="2"/>
              <a:buChar char="Ø"/>
            </a:pPr>
            <a:r>
              <a:rPr kumimoji="0" lang="en-US" altLang="en-US" sz="2400" dirty="0">
                <a:ea typeface="Verdana" panose="020B0604030504040204" pitchFamily="34" charset="0"/>
                <a:cs typeface="Verdana" panose="020B0604030504040204" pitchFamily="34" charset="0"/>
              </a:rPr>
              <a:t>Older </a:t>
            </a:r>
            <a:r>
              <a:rPr kumimoji="0" lang="en-US" altLang="en-US" sz="2400" dirty="0" smtClean="0">
                <a:ea typeface="Verdana" panose="020B0604030504040204" pitchFamily="34" charset="0"/>
                <a:cs typeface="Verdana" panose="020B0604030504040204" pitchFamily="34" charset="0"/>
              </a:rPr>
              <a:t>persons’ </a:t>
            </a:r>
            <a:r>
              <a:rPr kumimoji="0" lang="en-US" altLang="en-US" sz="2400" dirty="0">
                <a:ea typeface="Verdana" panose="020B0604030504040204" pitchFamily="34" charset="0"/>
                <a:cs typeface="Verdana" panose="020B0604030504040204" pitchFamily="34" charset="0"/>
              </a:rPr>
              <a:t>abilities are along a continuum</a:t>
            </a:r>
          </a:p>
          <a:p>
            <a:pPr>
              <a:spcBef>
                <a:spcPts val="338"/>
              </a:spcBef>
              <a:buClr>
                <a:schemeClr val="tx1"/>
              </a:buClr>
              <a:buSzPct val="84000"/>
              <a:buFont typeface="Wingdings" panose="05000000000000000000" pitchFamily="2" charset="2"/>
              <a:buChar char="§"/>
            </a:pPr>
            <a:r>
              <a:rPr kumimoji="0" lang="en-US" altLang="en-US" sz="2800" dirty="0">
                <a:ea typeface="Verdana" panose="020B0604030504040204" pitchFamily="34" charset="0"/>
                <a:cs typeface="Verdana" panose="020B0604030504040204" pitchFamily="34" charset="0"/>
              </a:rPr>
              <a:t>Multiple victimizations</a:t>
            </a:r>
          </a:p>
          <a:p>
            <a:pPr lvl="1">
              <a:spcBef>
                <a:spcPts val="338"/>
              </a:spcBef>
              <a:buClr>
                <a:schemeClr val="tx1"/>
              </a:buClr>
              <a:buSzPct val="84000"/>
              <a:buFont typeface="Wingdings" panose="05000000000000000000" pitchFamily="2" charset="2"/>
              <a:buChar char="Ø"/>
            </a:pPr>
            <a:r>
              <a:rPr kumimoji="0" lang="en-US" altLang="en-US" sz="2400" dirty="0">
                <a:ea typeface="Verdana" panose="020B0604030504040204" pitchFamily="34" charset="0"/>
                <a:cs typeface="Verdana" panose="020B0604030504040204" pitchFamily="34" charset="0"/>
              </a:rPr>
              <a:t>Polyvictimization </a:t>
            </a:r>
            <a:r>
              <a:rPr kumimoji="0" lang="en-US" altLang="en-US" sz="2400" dirty="0" smtClean="0">
                <a:latin typeface="Calibri" panose="020F0502020204030204" pitchFamily="34" charset="0"/>
                <a:ea typeface="Verdana" panose="020B0604030504040204" pitchFamily="34" charset="0"/>
                <a:cs typeface="Verdana" panose="020B0604030504040204" pitchFamily="34" charset="0"/>
              </a:rPr>
              <a:t>– </a:t>
            </a:r>
            <a:r>
              <a:rPr kumimoji="0" lang="en-US" altLang="en-US" sz="2400" dirty="0" smtClean="0">
                <a:ea typeface="Verdana" panose="020B0604030504040204" pitchFamily="34" charset="0"/>
                <a:cs typeface="Verdana" panose="020B0604030504040204" pitchFamily="34" charset="0"/>
              </a:rPr>
              <a:t>abusers or forms of abuse</a:t>
            </a:r>
            <a:endParaRPr kumimoji="0" lang="en-US" altLang="en-US" sz="2400" dirty="0">
              <a:ea typeface="Verdana" panose="020B0604030504040204" pitchFamily="34" charset="0"/>
              <a:cs typeface="Verdana" panose="020B0604030504040204" pitchFamily="34" charset="0"/>
            </a:endParaRPr>
          </a:p>
          <a:p>
            <a:pPr>
              <a:spcBef>
                <a:spcPts val="338"/>
              </a:spcBef>
              <a:spcAft>
                <a:spcPts val="600"/>
              </a:spcAft>
              <a:buClr>
                <a:schemeClr val="tx1"/>
              </a:buClr>
              <a:buSzPct val="84000"/>
              <a:buFont typeface="Wingdings" panose="05000000000000000000" pitchFamily="2" charset="2"/>
              <a:buChar char="§"/>
            </a:pPr>
            <a:r>
              <a:rPr kumimoji="0" lang="en-US" altLang="en-US" sz="2800" dirty="0">
                <a:ea typeface="Verdana" panose="020B0604030504040204" pitchFamily="34" charset="0"/>
                <a:cs typeface="Verdana" panose="020B0604030504040204" pitchFamily="34" charset="0"/>
              </a:rPr>
              <a:t>May have long history of abuse</a:t>
            </a:r>
          </a:p>
          <a:p>
            <a:pPr>
              <a:spcBef>
                <a:spcPts val="338"/>
              </a:spcBef>
              <a:spcAft>
                <a:spcPts val="600"/>
              </a:spcAft>
              <a:buClr>
                <a:schemeClr val="tx1"/>
              </a:buClr>
              <a:buSzPct val="84000"/>
              <a:buFont typeface="Wingdings" panose="05000000000000000000" pitchFamily="2" charset="2"/>
              <a:buChar char="§"/>
            </a:pPr>
            <a:r>
              <a:rPr kumimoji="0" lang="en-US" altLang="en-US" sz="2800" dirty="0">
                <a:ea typeface="Verdana" panose="020B0604030504040204" pitchFamily="34" charset="0"/>
                <a:cs typeface="Verdana" panose="020B0604030504040204" pitchFamily="34" charset="0"/>
              </a:rPr>
              <a:t>Fewer personal alternatives</a:t>
            </a:r>
          </a:p>
          <a:p>
            <a:pPr>
              <a:spcBef>
                <a:spcPts val="338"/>
              </a:spcBef>
              <a:spcAft>
                <a:spcPts val="600"/>
              </a:spcAft>
              <a:buClr>
                <a:schemeClr val="tx1"/>
              </a:buClr>
              <a:buSzPct val="84000"/>
              <a:buFont typeface="Wingdings" panose="05000000000000000000" pitchFamily="2" charset="2"/>
              <a:buChar char="§"/>
            </a:pPr>
            <a:r>
              <a:rPr kumimoji="0" lang="en-US" altLang="en-US" sz="2800" dirty="0">
                <a:ea typeface="Verdana" panose="020B0604030504040204" pitchFamily="34" charset="0"/>
                <a:cs typeface="Verdana" panose="020B0604030504040204" pitchFamily="34" charset="0"/>
              </a:rPr>
              <a:t>Fewer community resources</a:t>
            </a:r>
          </a:p>
          <a:p>
            <a:pPr>
              <a:lnSpc>
                <a:spcPts val="3025"/>
              </a:lnSpc>
              <a:spcBef>
                <a:spcPts val="713"/>
              </a:spcBef>
              <a:spcAft>
                <a:spcPts val="600"/>
              </a:spcAft>
              <a:buClr>
                <a:schemeClr val="tx1"/>
              </a:buClr>
              <a:buSzPct val="84000"/>
              <a:buFont typeface="Wingdings" panose="05000000000000000000" pitchFamily="2" charset="2"/>
              <a:buChar char="§"/>
            </a:pPr>
            <a:r>
              <a:rPr kumimoji="0" lang="en-US" altLang="en-US" sz="2800" dirty="0" smtClean="0">
                <a:ea typeface="Verdana" panose="020B0604030504040204" pitchFamily="34" charset="0"/>
                <a:cs typeface="Verdana" panose="020B0604030504040204" pitchFamily="34" charset="0"/>
              </a:rPr>
              <a:t>The victim may </a:t>
            </a:r>
            <a:r>
              <a:rPr kumimoji="0" lang="en-US" altLang="en-US" sz="2800" dirty="0">
                <a:ea typeface="Verdana" panose="020B0604030504040204" pitchFamily="34" charset="0"/>
                <a:cs typeface="Verdana" panose="020B0604030504040204" pitchFamily="34" charset="0"/>
              </a:rPr>
              <a:t>be dependent on the abuser or the abuser may be dependent on them</a:t>
            </a:r>
          </a:p>
          <a:p>
            <a:pPr>
              <a:lnSpc>
                <a:spcPts val="3025"/>
              </a:lnSpc>
              <a:spcBef>
                <a:spcPts val="713"/>
              </a:spcBef>
              <a:buClr>
                <a:schemeClr val="tx1"/>
              </a:buClr>
              <a:buSzPct val="84000"/>
              <a:buFont typeface="Wingdings" panose="05000000000000000000" pitchFamily="2" charset="2"/>
              <a:buChar char="§"/>
            </a:pPr>
            <a:r>
              <a:rPr kumimoji="0" lang="en-US" altLang="en-US" sz="2800" dirty="0">
                <a:ea typeface="Verdana" panose="020B0604030504040204" pitchFamily="34" charset="0"/>
                <a:cs typeface="Verdana" panose="020B0604030504040204" pitchFamily="34" charset="0"/>
              </a:rPr>
              <a:t>May need help from multiple systems</a:t>
            </a:r>
          </a:p>
        </p:txBody>
      </p:sp>
      <p:sp>
        <p:nvSpPr>
          <p:cNvPr id="4" name="Rectangle 3"/>
          <p:cNvSpPr/>
          <p:nvPr/>
        </p:nvSpPr>
        <p:spPr>
          <a:xfrm>
            <a:off x="1905000" y="457200"/>
            <a:ext cx="6629400" cy="646113"/>
          </a:xfrm>
          <a:prstGeom prst="rect">
            <a:avLst/>
          </a:prstGeom>
        </p:spPr>
        <p:txBody>
          <a:bodyPr>
            <a:spAutoFit/>
          </a:bodyPr>
          <a:lstStyle/>
          <a:p>
            <a:pPr algn="ctr">
              <a:defRPr/>
            </a:pPr>
            <a:r>
              <a:rPr lang="en-US" sz="3600" b="1" dirty="0">
                <a:latin typeface="+mn-lt"/>
              </a:rPr>
              <a:t>Assisting Older Victims</a:t>
            </a:r>
            <a:endParaRPr lang="en-US" sz="3600" dirty="0">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300" b="1" spc="-25" dirty="0">
                <a:latin typeface="Verdana"/>
                <a:cs typeface="Verdana"/>
              </a:rPr>
              <a:t>Coordinated</a:t>
            </a:r>
            <a:r>
              <a:rPr lang="en-US" sz="3300" b="1" spc="-45" dirty="0">
                <a:latin typeface="Verdana"/>
                <a:cs typeface="Verdana"/>
              </a:rPr>
              <a:t> </a:t>
            </a:r>
            <a:r>
              <a:rPr lang="en-US" sz="3300" b="1" spc="-25" dirty="0">
                <a:latin typeface="Verdana"/>
                <a:cs typeface="Verdana"/>
              </a:rPr>
              <a:t>Community</a:t>
            </a:r>
            <a:r>
              <a:rPr lang="en-US" sz="3300" b="1" spc="-45" dirty="0">
                <a:latin typeface="Verdana"/>
                <a:cs typeface="Verdana"/>
              </a:rPr>
              <a:t> </a:t>
            </a:r>
            <a:r>
              <a:rPr lang="en-US" sz="3300" b="1" spc="-5" dirty="0" smtClean="0">
                <a:latin typeface="Verdana"/>
                <a:cs typeface="Verdana"/>
              </a:rPr>
              <a:t>Response</a:t>
            </a:r>
            <a:endParaRPr lang="en-US" sz="3300" dirty="0"/>
          </a:p>
        </p:txBody>
      </p:sp>
      <p:pic>
        <p:nvPicPr>
          <p:cNvPr id="6" name="Content Placeholder 5"/>
          <p:cNvPicPr>
            <a:picLocks noGrp="1" noChangeAspect="1"/>
          </p:cNvPicPr>
          <p:nvPr>
            <p:ph idx="1"/>
          </p:nvPr>
        </p:nvPicPr>
        <p:blipFill rotWithShape="1">
          <a:blip r:embed="rId2"/>
          <a:srcRect l="60897" t="25485" r="3758" b="9888"/>
          <a:stretch/>
        </p:blipFill>
        <p:spPr>
          <a:xfrm>
            <a:off x="76200" y="1600200"/>
            <a:ext cx="8686800" cy="5105400"/>
          </a:xfrm>
          <a:prstGeom prst="rect">
            <a:avLst/>
          </a:prstGeom>
        </p:spPr>
      </p:pic>
    </p:spTree>
    <p:extLst>
      <p:ext uri="{BB962C8B-B14F-4D97-AF65-F5344CB8AC3E}">
        <p14:creationId xmlns:p14="http://schemas.microsoft.com/office/powerpoint/2010/main" val="3875323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 y="0"/>
            <a:ext cx="9245600" cy="6934200"/>
          </a:xfrm>
        </p:spPr>
      </p:pic>
    </p:spTree>
    <p:extLst>
      <p:ext uri="{BB962C8B-B14F-4D97-AF65-F5344CB8AC3E}">
        <p14:creationId xmlns:p14="http://schemas.microsoft.com/office/powerpoint/2010/main" val="752571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bject 2"/>
          <p:cNvSpPr>
            <a:spLocks noChangeArrowheads="1"/>
          </p:cNvSpPr>
          <p:nvPr/>
        </p:nvSpPr>
        <p:spPr bwMode="auto">
          <a:xfrm>
            <a:off x="6243638" y="2000250"/>
            <a:ext cx="2676525" cy="47069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07" name="object 3"/>
          <p:cNvSpPr>
            <a:spLocks noChangeArrowheads="1"/>
          </p:cNvSpPr>
          <p:nvPr/>
        </p:nvSpPr>
        <p:spPr bwMode="auto">
          <a:xfrm>
            <a:off x="6269038" y="2027238"/>
            <a:ext cx="2570162" cy="45989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08" name="object 4"/>
          <p:cNvSpPr>
            <a:spLocks noChangeArrowheads="1"/>
          </p:cNvSpPr>
          <p:nvPr/>
        </p:nvSpPr>
        <p:spPr bwMode="auto">
          <a:xfrm>
            <a:off x="6583363" y="2476500"/>
            <a:ext cx="2036762" cy="157956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09" name="object 5"/>
          <p:cNvSpPr>
            <a:spLocks noChangeArrowheads="1"/>
          </p:cNvSpPr>
          <p:nvPr/>
        </p:nvSpPr>
        <p:spPr bwMode="auto">
          <a:xfrm>
            <a:off x="6575425" y="2576513"/>
            <a:ext cx="2151063" cy="1698625"/>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10" name="object 6"/>
          <p:cNvSpPr txBox="1">
            <a:spLocks noChangeArrowheads="1"/>
          </p:cNvSpPr>
          <p:nvPr/>
        </p:nvSpPr>
        <p:spPr bwMode="auto">
          <a:xfrm>
            <a:off x="6575426" y="2643188"/>
            <a:ext cx="2044700" cy="1015663"/>
          </a:xfrm>
          <a:prstGeom prst="rect">
            <a:avLst/>
          </a:prstGeom>
          <a:solidFill>
            <a:srgbClr val="F1F1F1"/>
          </a:solidFill>
          <a:ln w="9525">
            <a:solidFill>
              <a:srgbClr val="000000"/>
            </a:solidFill>
            <a:miter lim="800000"/>
            <a:headEnd/>
            <a:tailEnd/>
          </a:ln>
        </p:spPr>
        <p:txBody>
          <a:bodyPr wrap="square" lIns="0" tIns="0" rIns="0" bIns="0">
            <a:spAutoFit/>
          </a:bodyPr>
          <a:lstStyle>
            <a:lvl1pPr marL="150813">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lgn="ctr">
              <a:spcBef>
                <a:spcPct val="0"/>
              </a:spcBef>
              <a:buClrTx/>
              <a:buSzTx/>
              <a:buFontTx/>
              <a:buNone/>
            </a:pPr>
            <a:r>
              <a:rPr kumimoji="0" lang="en-US" altLang="en-US" sz="2200" dirty="0" smtClean="0">
                <a:latin typeface="Verdana" panose="020B0604030504040204" pitchFamily="34" charset="0"/>
                <a:ea typeface="Verdana" panose="020B0604030504040204" pitchFamily="34" charset="0"/>
                <a:cs typeface="Verdana" panose="020B0604030504040204" pitchFamily="34" charset="0"/>
              </a:rPr>
              <a:t>Community Services and Advocacy</a:t>
            </a:r>
            <a:endParaRPr kumimoji="0" lang="en-US" alt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21511" name="object 7"/>
          <p:cNvSpPr>
            <a:spLocks noChangeArrowheads="1"/>
          </p:cNvSpPr>
          <p:nvPr/>
        </p:nvSpPr>
        <p:spPr bwMode="auto">
          <a:xfrm>
            <a:off x="3327400" y="1997075"/>
            <a:ext cx="2674938" cy="470535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12" name="object 8"/>
          <p:cNvSpPr>
            <a:spLocks noChangeArrowheads="1"/>
          </p:cNvSpPr>
          <p:nvPr/>
        </p:nvSpPr>
        <p:spPr bwMode="auto">
          <a:xfrm>
            <a:off x="3352800" y="2022475"/>
            <a:ext cx="2570163" cy="460057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13" name="object 9"/>
          <p:cNvSpPr>
            <a:spLocks noChangeArrowheads="1"/>
          </p:cNvSpPr>
          <p:nvPr/>
        </p:nvSpPr>
        <p:spPr bwMode="auto">
          <a:xfrm>
            <a:off x="3551238" y="2990850"/>
            <a:ext cx="2249487" cy="547688"/>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14" name="object 10"/>
          <p:cNvSpPr>
            <a:spLocks noChangeArrowheads="1"/>
          </p:cNvSpPr>
          <p:nvPr/>
        </p:nvSpPr>
        <p:spPr bwMode="auto">
          <a:xfrm>
            <a:off x="3657599" y="2651126"/>
            <a:ext cx="2046289" cy="1003300"/>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11" name="object 11"/>
          <p:cNvSpPr txBox="1"/>
          <p:nvPr/>
        </p:nvSpPr>
        <p:spPr>
          <a:xfrm>
            <a:off x="3570288" y="2651125"/>
            <a:ext cx="2133600" cy="1016000"/>
          </a:xfrm>
          <a:prstGeom prst="rect">
            <a:avLst/>
          </a:prstGeom>
          <a:solidFill>
            <a:srgbClr val="F1F1F1"/>
          </a:solidFill>
          <a:ln w="9524">
            <a:solidFill>
              <a:srgbClr val="000000"/>
            </a:solidFill>
          </a:ln>
        </p:spPr>
        <p:txBody>
          <a:bodyPr lIns="0" tIns="0" rIns="0" bIns="0">
            <a:spAutoFit/>
          </a:bodyPr>
          <a:lstStyle/>
          <a:p>
            <a:pPr marL="145415">
              <a:defRPr/>
            </a:pPr>
            <a:r>
              <a:rPr lang="en-US" sz="2200" spc="-10" dirty="0">
                <a:latin typeface="Verdana"/>
                <a:cs typeface="Verdana"/>
              </a:rPr>
              <a:t>APS or Law Enforcement</a:t>
            </a:r>
          </a:p>
          <a:p>
            <a:pPr marL="145415">
              <a:defRPr/>
            </a:pPr>
            <a:r>
              <a:rPr sz="2200" spc="-10" dirty="0">
                <a:latin typeface="Verdana"/>
                <a:cs typeface="Verdana"/>
              </a:rPr>
              <a:t>I</a:t>
            </a:r>
            <a:r>
              <a:rPr sz="2200" spc="-40" dirty="0">
                <a:latin typeface="Verdana"/>
                <a:cs typeface="Verdana"/>
              </a:rPr>
              <a:t>n</a:t>
            </a:r>
            <a:r>
              <a:rPr sz="2200" spc="-45" dirty="0">
                <a:latin typeface="Verdana"/>
                <a:cs typeface="Verdana"/>
              </a:rPr>
              <a:t>v</a:t>
            </a:r>
            <a:r>
              <a:rPr sz="2200" spc="-15" dirty="0">
                <a:latin typeface="Verdana"/>
                <a:cs typeface="Verdana"/>
              </a:rPr>
              <a:t>est</a:t>
            </a:r>
            <a:r>
              <a:rPr sz="2200" spc="-25" dirty="0">
                <a:latin typeface="Verdana"/>
                <a:cs typeface="Verdana"/>
              </a:rPr>
              <a:t>i</a:t>
            </a:r>
            <a:r>
              <a:rPr sz="2200" spc="-20" dirty="0">
                <a:latin typeface="Verdana"/>
                <a:cs typeface="Verdana"/>
              </a:rPr>
              <a:t>gators</a:t>
            </a:r>
            <a:endParaRPr sz="2200" dirty="0">
              <a:latin typeface="Verdana"/>
              <a:cs typeface="Verdana"/>
            </a:endParaRPr>
          </a:p>
        </p:txBody>
      </p:sp>
      <p:sp>
        <p:nvSpPr>
          <p:cNvPr id="21516" name="object 12"/>
          <p:cNvSpPr>
            <a:spLocks noChangeArrowheads="1"/>
          </p:cNvSpPr>
          <p:nvPr/>
        </p:nvSpPr>
        <p:spPr bwMode="auto">
          <a:xfrm>
            <a:off x="355600" y="2000250"/>
            <a:ext cx="2676525" cy="4710113"/>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17" name="object 13"/>
          <p:cNvSpPr>
            <a:spLocks noChangeArrowheads="1"/>
          </p:cNvSpPr>
          <p:nvPr/>
        </p:nvSpPr>
        <p:spPr bwMode="auto">
          <a:xfrm>
            <a:off x="381000" y="2027238"/>
            <a:ext cx="2571750" cy="4602162"/>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spcBef>
                <a:spcPct val="0"/>
              </a:spcBef>
              <a:buClrTx/>
              <a:buSzTx/>
              <a:buFontTx/>
              <a:buNone/>
            </a:pPr>
            <a:endParaRPr kumimoji="0" lang="en-US" altLang="en-US" sz="2400" dirty="0">
              <a:latin typeface="Times New Roman" panose="02020603050405020304" pitchFamily="18" charset="0"/>
            </a:endParaRPr>
          </a:p>
        </p:txBody>
      </p:sp>
      <p:sp>
        <p:nvSpPr>
          <p:cNvPr id="21520" name="object 16"/>
          <p:cNvSpPr>
            <a:spLocks/>
          </p:cNvSpPr>
          <p:nvPr/>
        </p:nvSpPr>
        <p:spPr bwMode="auto">
          <a:xfrm>
            <a:off x="685800" y="2693988"/>
            <a:ext cx="1920875" cy="1463675"/>
          </a:xfrm>
          <a:custGeom>
            <a:avLst/>
            <a:gdLst>
              <a:gd name="T0" fmla="*/ 0 w 1920239"/>
              <a:gd name="T1" fmla="*/ 1464948 h 1463039"/>
              <a:gd name="T2" fmla="*/ 1922147 w 1920239"/>
              <a:gd name="T3" fmla="*/ 1464948 h 1463039"/>
              <a:gd name="T4" fmla="*/ 1922147 w 1920239"/>
              <a:gd name="T5" fmla="*/ 0 h 1463039"/>
              <a:gd name="T6" fmla="*/ 0 w 1920239"/>
              <a:gd name="T7" fmla="*/ 0 h 1463039"/>
              <a:gd name="T8" fmla="*/ 0 w 1920239"/>
              <a:gd name="T9" fmla="*/ 1464948 h 14630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0239" h="1463039">
                <a:moveTo>
                  <a:pt x="0" y="1463039"/>
                </a:moveTo>
                <a:lnTo>
                  <a:pt x="1920239" y="1463039"/>
                </a:lnTo>
                <a:lnTo>
                  <a:pt x="1920239" y="0"/>
                </a:lnTo>
                <a:lnTo>
                  <a:pt x="0" y="0"/>
                </a:lnTo>
                <a:lnTo>
                  <a:pt x="0" y="146303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21521" name="object 17"/>
          <p:cNvSpPr>
            <a:spLocks/>
          </p:cNvSpPr>
          <p:nvPr/>
        </p:nvSpPr>
        <p:spPr bwMode="auto">
          <a:xfrm>
            <a:off x="685800" y="2706688"/>
            <a:ext cx="1920875" cy="1462087"/>
          </a:xfrm>
          <a:custGeom>
            <a:avLst/>
            <a:gdLst>
              <a:gd name="T0" fmla="*/ 0 w 1920239"/>
              <a:gd name="T1" fmla="*/ 1460185 h 1463039"/>
              <a:gd name="T2" fmla="*/ 1922147 w 1920239"/>
              <a:gd name="T3" fmla="*/ 1460185 h 1463039"/>
              <a:gd name="T4" fmla="*/ 1922147 w 1920239"/>
              <a:gd name="T5" fmla="*/ 0 h 1463039"/>
              <a:gd name="T6" fmla="*/ 0 w 1920239"/>
              <a:gd name="T7" fmla="*/ 0 h 1463039"/>
              <a:gd name="T8" fmla="*/ 0 w 1920239"/>
              <a:gd name="T9" fmla="*/ 1460185 h 14630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0239" h="1463039">
                <a:moveTo>
                  <a:pt x="0" y="1463039"/>
                </a:moveTo>
                <a:lnTo>
                  <a:pt x="1920239" y="1463039"/>
                </a:lnTo>
                <a:lnTo>
                  <a:pt x="1920239" y="0"/>
                </a:lnTo>
                <a:lnTo>
                  <a:pt x="0" y="0"/>
                </a:lnTo>
                <a:lnTo>
                  <a:pt x="0" y="1463039"/>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522" name="object 18"/>
          <p:cNvSpPr txBox="1">
            <a:spLocks noChangeArrowheads="1"/>
          </p:cNvSpPr>
          <p:nvPr/>
        </p:nvSpPr>
        <p:spPr bwMode="auto">
          <a:xfrm>
            <a:off x="630237" y="2755901"/>
            <a:ext cx="20732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113">
              <a:spcBef>
                <a:spcPct val="20000"/>
              </a:spcBef>
              <a:buClr>
                <a:schemeClr val="hlink"/>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hlink"/>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hlink"/>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algn="ctr">
              <a:spcBef>
                <a:spcPct val="0"/>
              </a:spcBef>
              <a:buClrTx/>
              <a:buSzTx/>
              <a:buFontTx/>
              <a:buNone/>
            </a:pPr>
            <a:r>
              <a:rPr kumimoji="0" lang="en-US" altLang="en-US" sz="2200" dirty="0">
                <a:latin typeface="Verdana" panose="020B0604030504040204" pitchFamily="34" charset="0"/>
                <a:ea typeface="Verdana" panose="020B0604030504040204" pitchFamily="34" charset="0"/>
                <a:cs typeface="Verdana" panose="020B0604030504040204" pitchFamily="34" charset="0"/>
              </a:rPr>
              <a:t>Informal </a:t>
            </a:r>
            <a:r>
              <a:rPr kumimoji="0" lang="en-US" altLang="en-US" sz="2200" dirty="0" smtClean="0">
                <a:latin typeface="Verdana" panose="020B0604030504040204" pitchFamily="34" charset="0"/>
                <a:ea typeface="Verdana" panose="020B0604030504040204" pitchFamily="34" charset="0"/>
                <a:cs typeface="Verdana" panose="020B0604030504040204" pitchFamily="34" charset="0"/>
              </a:rPr>
              <a:t>Networks </a:t>
            </a:r>
            <a:r>
              <a:rPr kumimoji="0" lang="en-US" altLang="en-US" sz="2200" dirty="0">
                <a:latin typeface="Verdana" panose="020B0604030504040204" pitchFamily="34" charset="0"/>
                <a:ea typeface="Verdana" panose="020B0604030504040204" pitchFamily="34" charset="0"/>
                <a:cs typeface="Verdana" panose="020B0604030504040204" pitchFamily="34" charset="0"/>
              </a:rPr>
              <a:t>and </a:t>
            </a:r>
            <a:r>
              <a:rPr kumimoji="0" lang="en-US" altLang="en-US" sz="2200" dirty="0" smtClean="0">
                <a:latin typeface="Verdana" panose="020B0604030504040204" pitchFamily="34" charset="0"/>
                <a:ea typeface="Verdana" panose="020B0604030504040204" pitchFamily="34" charset="0"/>
                <a:cs typeface="Verdana" panose="020B0604030504040204" pitchFamily="34" charset="0"/>
              </a:rPr>
              <a:t>Existing </a:t>
            </a:r>
            <a:r>
              <a:rPr kumimoji="0" lang="en-US" altLang="en-US" sz="2200" dirty="0">
                <a:latin typeface="Verdana" panose="020B0604030504040204" pitchFamily="34" charset="0"/>
                <a:ea typeface="Verdana" panose="020B0604030504040204" pitchFamily="34" charset="0"/>
                <a:cs typeface="Verdana" panose="020B0604030504040204" pitchFamily="34" charset="0"/>
              </a:rPr>
              <a:t>R</a:t>
            </a:r>
            <a:r>
              <a:rPr kumimoji="0" lang="en-US" altLang="en-US" sz="2200" dirty="0" smtClean="0">
                <a:latin typeface="Verdana" panose="020B0604030504040204" pitchFamily="34" charset="0"/>
                <a:ea typeface="Verdana" panose="020B0604030504040204" pitchFamily="34" charset="0"/>
                <a:cs typeface="Verdana" panose="020B0604030504040204" pitchFamily="34" charset="0"/>
              </a:rPr>
              <a:t>elationships</a:t>
            </a:r>
            <a:endParaRPr kumimoji="0" lang="en-US" alt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19" name="object 19"/>
          <p:cNvSpPr txBox="1"/>
          <p:nvPr/>
        </p:nvSpPr>
        <p:spPr>
          <a:xfrm>
            <a:off x="2057400" y="381000"/>
            <a:ext cx="6934200" cy="423863"/>
          </a:xfrm>
          <a:prstGeom prst="rect">
            <a:avLst/>
          </a:prstGeom>
        </p:spPr>
        <p:txBody>
          <a:bodyPr lIns="0" tIns="0" rIns="0" bIns="0">
            <a:spAutoFit/>
          </a:bodyPr>
          <a:lstStyle/>
          <a:p>
            <a:pPr marL="12700">
              <a:lnSpc>
                <a:spcPts val="3285"/>
              </a:lnSpc>
              <a:defRPr/>
            </a:pPr>
            <a:r>
              <a:rPr lang="en-US" sz="3600" b="1" spc="-20" dirty="0">
                <a:latin typeface="+mn-lt"/>
                <a:cs typeface="Verdana"/>
              </a:rPr>
              <a:t>“</a:t>
            </a:r>
            <a:r>
              <a:rPr sz="3600" b="1" spc="-20" dirty="0">
                <a:latin typeface="+mn-lt"/>
                <a:cs typeface="Verdana"/>
              </a:rPr>
              <a:t>No</a:t>
            </a:r>
            <a:r>
              <a:rPr sz="3600" b="1" spc="10" dirty="0">
                <a:latin typeface="+mn-lt"/>
                <a:cs typeface="Verdana"/>
              </a:rPr>
              <a:t> </a:t>
            </a:r>
            <a:r>
              <a:rPr sz="3600" b="1" spc="-120" dirty="0">
                <a:latin typeface="+mn-lt"/>
                <a:cs typeface="Verdana"/>
              </a:rPr>
              <a:t>W</a:t>
            </a:r>
            <a:r>
              <a:rPr sz="3600" b="1" spc="-15" dirty="0">
                <a:latin typeface="+mn-lt"/>
                <a:cs typeface="Verdana"/>
              </a:rPr>
              <a:t>r</a:t>
            </a:r>
            <a:r>
              <a:rPr sz="3600" b="1" spc="-35" dirty="0">
                <a:latin typeface="+mn-lt"/>
                <a:cs typeface="Verdana"/>
              </a:rPr>
              <a:t>o</a:t>
            </a:r>
            <a:r>
              <a:rPr sz="3600" b="1" spc="-20" dirty="0">
                <a:latin typeface="+mn-lt"/>
                <a:cs typeface="Verdana"/>
              </a:rPr>
              <a:t>ng</a:t>
            </a:r>
            <a:r>
              <a:rPr sz="3600" b="1" spc="35" dirty="0">
                <a:latin typeface="+mn-lt"/>
                <a:cs typeface="Verdana"/>
              </a:rPr>
              <a:t> </a:t>
            </a:r>
            <a:r>
              <a:rPr sz="3600" b="1" spc="-20" dirty="0">
                <a:latin typeface="+mn-lt"/>
                <a:cs typeface="Verdana"/>
              </a:rPr>
              <a:t>Doo</a:t>
            </a:r>
            <a:r>
              <a:rPr sz="3600" b="1" spc="-30" dirty="0">
                <a:latin typeface="+mn-lt"/>
                <a:cs typeface="Verdana"/>
              </a:rPr>
              <a:t>r</a:t>
            </a:r>
            <a:r>
              <a:rPr sz="3600" b="1" spc="-15" dirty="0">
                <a:latin typeface="+mn-lt"/>
                <a:cs typeface="Verdana"/>
              </a:rPr>
              <a:t>s”</a:t>
            </a:r>
            <a:r>
              <a:rPr lang="en-US" sz="3600" b="1" spc="-15" dirty="0">
                <a:latin typeface="+mn-lt"/>
                <a:cs typeface="Verdana"/>
              </a:rPr>
              <a:t> Approach</a:t>
            </a:r>
            <a:endParaRPr sz="3600" b="1" dirty="0">
              <a:latin typeface="+mn-lt"/>
              <a:cs typeface="Verdana"/>
            </a:endParaRPr>
          </a:p>
        </p:txBody>
      </p:sp>
      <p:sp>
        <p:nvSpPr>
          <p:cNvPr id="20" name="object 20"/>
          <p:cNvSpPr txBox="1"/>
          <p:nvPr/>
        </p:nvSpPr>
        <p:spPr>
          <a:xfrm>
            <a:off x="3938588" y="1066800"/>
            <a:ext cx="4981575" cy="307975"/>
          </a:xfrm>
          <a:prstGeom prst="rect">
            <a:avLst/>
          </a:prstGeom>
        </p:spPr>
        <p:txBody>
          <a:bodyPr lIns="0" tIns="0" rIns="0" bIns="0">
            <a:spAutoFit/>
          </a:bodyPr>
          <a:lstStyle/>
          <a:p>
            <a:pPr algn="ctr">
              <a:defRPr/>
            </a:pPr>
            <a:r>
              <a:rPr sz="1800" i="1" spc="-5" dirty="0">
                <a:latin typeface="Verdana"/>
                <a:cs typeface="Verdana"/>
              </a:rPr>
              <a:t>(</a:t>
            </a:r>
            <a:r>
              <a:rPr sz="2000" i="1" dirty="0">
                <a:latin typeface="Verdana"/>
                <a:cs typeface="Verdana"/>
              </a:rPr>
              <a:t>F</a:t>
            </a:r>
            <a:r>
              <a:rPr sz="2000" i="1" spc="-10" dirty="0">
                <a:latin typeface="Verdana"/>
                <a:cs typeface="Verdana"/>
              </a:rPr>
              <a:t>r</a:t>
            </a:r>
            <a:r>
              <a:rPr sz="2000" i="1" dirty="0">
                <a:latin typeface="Verdana"/>
                <a:cs typeface="Verdana"/>
              </a:rPr>
              <a:t>om</a:t>
            </a:r>
            <a:r>
              <a:rPr sz="2000" i="1" spc="-25" dirty="0">
                <a:latin typeface="Verdana"/>
                <a:cs typeface="Verdana"/>
              </a:rPr>
              <a:t> </a:t>
            </a:r>
            <a:r>
              <a:rPr sz="2000" i="1" dirty="0">
                <a:latin typeface="Verdana"/>
                <a:cs typeface="Verdana"/>
              </a:rPr>
              <a:t>N</a:t>
            </a:r>
            <a:r>
              <a:rPr sz="2000" i="1" spc="-10" dirty="0">
                <a:latin typeface="Verdana"/>
                <a:cs typeface="Verdana"/>
              </a:rPr>
              <a:t>a</a:t>
            </a:r>
            <a:r>
              <a:rPr sz="2000" i="1" dirty="0">
                <a:latin typeface="Verdana"/>
                <a:cs typeface="Verdana"/>
              </a:rPr>
              <a:t>tion</a:t>
            </a:r>
            <a:r>
              <a:rPr sz="2000" i="1" spc="-10" dirty="0">
                <a:latin typeface="Verdana"/>
                <a:cs typeface="Verdana"/>
              </a:rPr>
              <a:t>a</a:t>
            </a:r>
            <a:r>
              <a:rPr sz="2000" i="1" dirty="0">
                <a:latin typeface="Verdana"/>
                <a:cs typeface="Verdana"/>
              </a:rPr>
              <a:t>l</a:t>
            </a:r>
            <a:r>
              <a:rPr sz="2000" i="1" spc="-20" dirty="0">
                <a:latin typeface="Verdana"/>
                <a:cs typeface="Verdana"/>
              </a:rPr>
              <a:t> </a:t>
            </a:r>
            <a:r>
              <a:rPr sz="2000" i="1" spc="-5" dirty="0">
                <a:latin typeface="Verdana"/>
                <a:cs typeface="Verdana"/>
              </a:rPr>
              <a:t>Cente</a:t>
            </a:r>
            <a:r>
              <a:rPr sz="2000" i="1" dirty="0">
                <a:latin typeface="Verdana"/>
                <a:cs typeface="Verdana"/>
              </a:rPr>
              <a:t>r</a:t>
            </a:r>
            <a:r>
              <a:rPr sz="2000" i="1" spc="-25" dirty="0">
                <a:latin typeface="Verdana"/>
                <a:cs typeface="Verdana"/>
              </a:rPr>
              <a:t> </a:t>
            </a:r>
            <a:r>
              <a:rPr sz="2000" i="1" dirty="0">
                <a:latin typeface="Verdana"/>
                <a:cs typeface="Verdana"/>
              </a:rPr>
              <a:t>on</a:t>
            </a:r>
            <a:r>
              <a:rPr sz="2000" i="1" spc="-25" dirty="0">
                <a:latin typeface="Verdana"/>
                <a:cs typeface="Verdana"/>
              </a:rPr>
              <a:t> </a:t>
            </a:r>
            <a:r>
              <a:rPr sz="2000" i="1" spc="-5" dirty="0">
                <a:latin typeface="Verdana"/>
                <a:cs typeface="Verdana"/>
              </a:rPr>
              <a:t>E</a:t>
            </a:r>
            <a:r>
              <a:rPr sz="2000" i="1" dirty="0">
                <a:latin typeface="Verdana"/>
                <a:cs typeface="Verdana"/>
              </a:rPr>
              <a:t>ld</a:t>
            </a:r>
            <a:r>
              <a:rPr sz="2000" i="1" spc="-10" dirty="0">
                <a:latin typeface="Verdana"/>
                <a:cs typeface="Verdana"/>
              </a:rPr>
              <a:t>e</a:t>
            </a:r>
            <a:r>
              <a:rPr sz="2000" i="1" dirty="0">
                <a:latin typeface="Verdana"/>
                <a:cs typeface="Verdana"/>
              </a:rPr>
              <a:t>r</a:t>
            </a:r>
            <a:r>
              <a:rPr sz="2000" i="1" spc="-15" dirty="0">
                <a:latin typeface="Verdana"/>
                <a:cs typeface="Verdana"/>
              </a:rPr>
              <a:t> </a:t>
            </a:r>
            <a:r>
              <a:rPr sz="2000" i="1" dirty="0">
                <a:latin typeface="Verdana"/>
                <a:cs typeface="Verdana"/>
              </a:rPr>
              <a:t>Abus</a:t>
            </a:r>
            <a:r>
              <a:rPr sz="2000" i="1" spc="-15" dirty="0">
                <a:latin typeface="Verdana"/>
                <a:cs typeface="Verdana"/>
              </a:rPr>
              <a:t>e</a:t>
            </a:r>
            <a:r>
              <a:rPr sz="2000" i="1" dirty="0">
                <a:latin typeface="Verdana"/>
                <a:cs typeface="Verdana"/>
              </a:rPr>
              <a:t>)</a:t>
            </a:r>
            <a:endParaRPr sz="2000" dirty="0">
              <a:latin typeface="Verdana"/>
              <a:cs typeface="Verdan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Technical overview</a:t>
            </a:r>
          </a:p>
        </p:txBody>
      </p:sp>
      <p:sp>
        <p:nvSpPr>
          <p:cNvPr id="3" name="Content Placeholder 2"/>
          <p:cNvSpPr>
            <a:spLocks noGrp="1"/>
          </p:cNvSpPr>
          <p:nvPr>
            <p:ph idx="1"/>
          </p:nvPr>
        </p:nvSpPr>
        <p:spPr>
          <a:xfrm>
            <a:off x="649288" y="955675"/>
            <a:ext cx="7762875" cy="4821238"/>
          </a:xfrm>
        </p:spPr>
        <p:txBody>
          <a:bodyPr/>
          <a:lstStyle/>
          <a:p>
            <a:pPr marL="548640" lvl="3" indent="-274320" eaLnBrk="1" fontAlgn="auto" hangingPunct="1">
              <a:lnSpc>
                <a:spcPct val="100000"/>
              </a:lnSpc>
              <a:spcBef>
                <a:spcPts val="0"/>
              </a:spcBef>
              <a:spcAft>
                <a:spcPts val="800"/>
              </a:spcAft>
              <a:buClr>
                <a:schemeClr val="accent3"/>
              </a:buClr>
              <a:buFont typeface="Lucida Grande"/>
              <a:buChar char="‣"/>
              <a:defRPr/>
            </a:pPr>
            <a:r>
              <a:rPr lang="en-US" sz="2200" dirty="0">
                <a:solidFill>
                  <a:schemeClr val="accent1"/>
                </a:solidFill>
              </a:rPr>
              <a:t>If you are experiencing any technical issues with the audio for this session, please let us know in the feedback box. </a:t>
            </a:r>
          </a:p>
          <a:p>
            <a:pPr marL="548640" lvl="3" indent="-274320" eaLnBrk="1" fontAlgn="auto" hangingPunct="1">
              <a:lnSpc>
                <a:spcPct val="100000"/>
              </a:lnSpc>
              <a:spcBef>
                <a:spcPts val="0"/>
              </a:spcBef>
              <a:spcAft>
                <a:spcPts val="800"/>
              </a:spcAft>
              <a:buClr>
                <a:schemeClr val="accent3"/>
              </a:buClr>
              <a:buFont typeface="Lucida Grande"/>
              <a:buChar char="‣"/>
              <a:defRPr/>
            </a:pPr>
            <a:r>
              <a:rPr lang="en-US" sz="2200" dirty="0">
                <a:solidFill>
                  <a:schemeClr val="accent1"/>
                </a:solidFill>
              </a:rPr>
              <a:t>If you have technical difficulties during the webinar, contact </a:t>
            </a:r>
            <a:r>
              <a:rPr lang="en-US" sz="2200" dirty="0" smtClean="0">
                <a:solidFill>
                  <a:schemeClr val="accent1"/>
                </a:solidFill>
              </a:rPr>
              <a:t>Kaila Hough, </a:t>
            </a:r>
            <a:r>
              <a:rPr lang="en-US" sz="2200" dirty="0">
                <a:solidFill>
                  <a:schemeClr val="accent1"/>
                </a:solidFill>
              </a:rPr>
              <a:t>who is providing technical support for this webinar. </a:t>
            </a:r>
            <a:r>
              <a:rPr lang="en-US" sz="2200" dirty="0" smtClean="0">
                <a:solidFill>
                  <a:schemeClr val="accent1"/>
                </a:solidFill>
              </a:rPr>
              <a:t>Her email </a:t>
            </a:r>
            <a:r>
              <a:rPr lang="en-US" sz="2200" dirty="0">
                <a:solidFill>
                  <a:schemeClr val="accent1"/>
                </a:solidFill>
              </a:rPr>
              <a:t>address is </a:t>
            </a:r>
            <a:r>
              <a:rPr lang="en-US" sz="2200" dirty="0" smtClean="0">
                <a:solidFill>
                  <a:schemeClr val="accent1"/>
                </a:solidFill>
              </a:rPr>
              <a:t>Khough@ovcttac.org</a:t>
            </a:r>
            <a:r>
              <a:rPr lang="en-US" sz="2200" dirty="0">
                <a:solidFill>
                  <a:schemeClr val="accent1"/>
                </a:solidFill>
              </a:rPr>
              <a:t>.</a:t>
            </a:r>
          </a:p>
          <a:p>
            <a:pPr marL="548640" lvl="3" indent="-274320" eaLnBrk="1" fontAlgn="auto" hangingPunct="1">
              <a:lnSpc>
                <a:spcPct val="100000"/>
              </a:lnSpc>
              <a:spcBef>
                <a:spcPts val="0"/>
              </a:spcBef>
              <a:spcAft>
                <a:spcPts val="800"/>
              </a:spcAft>
              <a:buClr>
                <a:schemeClr val="accent3"/>
              </a:buClr>
              <a:buFont typeface="Lucida Grande"/>
              <a:buChar char="‣"/>
              <a:defRPr/>
            </a:pPr>
            <a:r>
              <a:rPr lang="en-US" sz="2200" dirty="0">
                <a:solidFill>
                  <a:schemeClr val="accent1"/>
                </a:solidFill>
              </a:rPr>
              <a:t>Today’s session will be recorded and made available on the training website. </a:t>
            </a:r>
          </a:p>
          <a:p>
            <a:pPr marL="548640" lvl="3" indent="-274320" eaLnBrk="1" fontAlgn="auto" hangingPunct="1">
              <a:lnSpc>
                <a:spcPct val="100000"/>
              </a:lnSpc>
              <a:spcBef>
                <a:spcPts val="0"/>
              </a:spcBef>
              <a:spcAft>
                <a:spcPts val="800"/>
              </a:spcAft>
              <a:buClr>
                <a:schemeClr val="accent3"/>
              </a:buClr>
              <a:buFont typeface="Lucida Grande"/>
              <a:buChar char="‣"/>
              <a:defRPr/>
            </a:pPr>
            <a:r>
              <a:rPr lang="en-US" sz="2200" dirty="0">
                <a:solidFill>
                  <a:schemeClr val="accent1"/>
                </a:solidFill>
              </a:rPr>
              <a:t>If you have questions, type them in the feedback </a:t>
            </a:r>
            <a:r>
              <a:rPr lang="en-US" sz="2200" dirty="0" smtClean="0">
                <a:solidFill>
                  <a:schemeClr val="accent1"/>
                </a:solidFill>
              </a:rPr>
              <a:t>box. We will address </a:t>
            </a:r>
            <a:r>
              <a:rPr lang="en-US" sz="2200" dirty="0">
                <a:solidFill>
                  <a:schemeClr val="accent1"/>
                </a:solidFill>
              </a:rPr>
              <a:t>as many as possible </a:t>
            </a:r>
            <a:r>
              <a:rPr lang="en-US" sz="2200" dirty="0" smtClean="0">
                <a:solidFill>
                  <a:schemeClr val="accent1"/>
                </a:solidFill>
              </a:rPr>
              <a:t>throughout the </a:t>
            </a:r>
            <a:r>
              <a:rPr lang="en-US" sz="2200" dirty="0">
                <a:solidFill>
                  <a:schemeClr val="accent1"/>
                </a:solidFill>
              </a:rPr>
              <a:t>webinar</a:t>
            </a:r>
            <a:r>
              <a:rPr lang="en-US" sz="2200" dirty="0" smtClean="0">
                <a:solidFill>
                  <a:schemeClr val="accent1"/>
                </a:solidFill>
              </a:rPr>
              <a:t>.</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B3100886-6E6E-4A17-9107-7FC9BE1A01E7}" type="slidenum">
              <a:rPr lang="en-US" altLang="en-US" sz="1000" smtClean="0">
                <a:solidFill>
                  <a:srgbClr val="FFFFFF"/>
                </a:solidFill>
                <a:cs typeface="Times New Roman" panose="02020603050405020304" pitchFamily="18" charset="0"/>
              </a:rPr>
              <a:pPr/>
              <a:t>2</a:t>
            </a:fld>
            <a:endParaRPr lang="en-US" altLang="en-US" sz="1000" dirty="0" smtClean="0">
              <a:solidFill>
                <a:srgbClr val="FFFFFF"/>
              </a:solidFill>
              <a:cs typeface="Times New Roman" panose="02020603050405020304" pitchFamily="18" charset="0"/>
            </a:endParaRPr>
          </a:p>
        </p:txBody>
      </p:sp>
    </p:spTree>
    <p:extLst>
      <p:ext uri="{BB962C8B-B14F-4D97-AF65-F5344CB8AC3E}">
        <p14:creationId xmlns:p14="http://schemas.microsoft.com/office/powerpoint/2010/main" val="298510116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05000" y="228600"/>
            <a:ext cx="7239000" cy="1143000"/>
          </a:xfrm>
        </p:spPr>
        <p:txBody>
          <a:bodyPr>
            <a:noAutofit/>
          </a:bodyPr>
          <a:lstStyle/>
          <a:p>
            <a:pPr algn="ctr">
              <a:defRPr/>
            </a:pPr>
            <a:r>
              <a:rPr lang="en-US" sz="3600" b="1" dirty="0">
                <a:latin typeface="+mn-lt"/>
              </a:rPr>
              <a:t>Collaborating </a:t>
            </a:r>
            <a:r>
              <a:rPr lang="en-US" sz="3600" b="1" dirty="0" smtClean="0">
                <a:latin typeface="+mn-lt"/>
              </a:rPr>
              <a:t>on Older </a:t>
            </a:r>
            <a:r>
              <a:rPr lang="en-US" sz="3600" b="1" dirty="0">
                <a:latin typeface="+mn-lt"/>
              </a:rPr>
              <a:t>Victims’ Rights and Services</a:t>
            </a:r>
          </a:p>
        </p:txBody>
      </p:sp>
      <p:sp>
        <p:nvSpPr>
          <p:cNvPr id="23555" name="Rectangle 3"/>
          <p:cNvSpPr>
            <a:spLocks noGrp="1" noChangeArrowheads="1"/>
          </p:cNvSpPr>
          <p:nvPr>
            <p:ph type="body" idx="1"/>
          </p:nvPr>
        </p:nvSpPr>
        <p:spPr>
          <a:xfrm>
            <a:off x="762000" y="1905000"/>
            <a:ext cx="7772400" cy="4114800"/>
          </a:xfrm>
        </p:spPr>
        <p:txBody>
          <a:bodyPr/>
          <a:lstStyle/>
          <a:p>
            <a:pPr>
              <a:spcAft>
                <a:spcPct val="20000"/>
              </a:spcAft>
              <a:buClr>
                <a:schemeClr val="tx1"/>
              </a:buClr>
              <a:buFont typeface="Wingdings" panose="05000000000000000000" pitchFamily="2" charset="2"/>
              <a:buChar char="§"/>
            </a:pPr>
            <a:r>
              <a:rPr lang="en-US" altLang="en-US" sz="2800" dirty="0" smtClean="0"/>
              <a:t>Information &amp; referral services</a:t>
            </a:r>
          </a:p>
          <a:p>
            <a:pPr>
              <a:spcAft>
                <a:spcPct val="20000"/>
              </a:spcAft>
              <a:buClr>
                <a:schemeClr val="tx1"/>
              </a:buClr>
              <a:buFont typeface="Wingdings" panose="05000000000000000000" pitchFamily="2" charset="2"/>
              <a:buChar char="§"/>
            </a:pPr>
            <a:r>
              <a:rPr lang="en-US" altLang="en-US" sz="2800" dirty="0" smtClean="0"/>
              <a:t>Implementation of victims’ rights</a:t>
            </a:r>
          </a:p>
          <a:p>
            <a:pPr>
              <a:spcAft>
                <a:spcPct val="20000"/>
              </a:spcAft>
              <a:buClr>
                <a:schemeClr val="tx1"/>
              </a:buClr>
              <a:buFont typeface="Wingdings" panose="05000000000000000000" pitchFamily="2" charset="2"/>
              <a:buChar char="§"/>
            </a:pPr>
            <a:r>
              <a:rPr lang="en-US" altLang="en-US" sz="2800" dirty="0" smtClean="0"/>
              <a:t>Training &amp; technical assistance</a:t>
            </a:r>
          </a:p>
          <a:p>
            <a:pPr>
              <a:spcAft>
                <a:spcPct val="20000"/>
              </a:spcAft>
              <a:buClr>
                <a:schemeClr val="tx1"/>
              </a:buClr>
              <a:buFont typeface="Wingdings" panose="05000000000000000000" pitchFamily="2" charset="2"/>
              <a:buChar char="§"/>
            </a:pPr>
            <a:r>
              <a:rPr lang="en-US" altLang="en-US" sz="2800" dirty="0" smtClean="0"/>
              <a:t>Public policy initiatives</a:t>
            </a:r>
          </a:p>
          <a:p>
            <a:pPr>
              <a:spcAft>
                <a:spcPct val="20000"/>
              </a:spcAft>
              <a:buClr>
                <a:schemeClr val="tx1"/>
              </a:buClr>
              <a:buFont typeface="Wingdings" panose="05000000000000000000" pitchFamily="2" charset="2"/>
              <a:buChar char="§"/>
            </a:pPr>
            <a:r>
              <a:rPr lang="en-US" altLang="en-US" sz="2800" dirty="0" smtClean="0"/>
              <a:t>Research initiatives &amp; data collection</a:t>
            </a:r>
          </a:p>
          <a:p>
            <a:pPr>
              <a:spcAft>
                <a:spcPct val="20000"/>
              </a:spcAft>
              <a:buClr>
                <a:schemeClr val="tx1"/>
              </a:buClr>
              <a:buFont typeface="Wingdings" panose="05000000000000000000" pitchFamily="2" charset="2"/>
              <a:buChar char="§"/>
            </a:pPr>
            <a:r>
              <a:rPr lang="en-US" altLang="en-US" sz="2800" dirty="0" smtClean="0"/>
              <a:t>Increase funding and awareness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mn-lt"/>
              </a:rPr>
              <a:t>Building </a:t>
            </a:r>
            <a:r>
              <a:rPr lang="en-US" b="1" dirty="0" smtClean="0">
                <a:latin typeface="+mn-lt"/>
              </a:rPr>
              <a:t>Bridges</a:t>
            </a:r>
            <a:endParaRPr lang="en-US" dirty="0"/>
          </a:p>
        </p:txBody>
      </p:sp>
      <p:sp>
        <p:nvSpPr>
          <p:cNvPr id="3" name="Content Placeholder 2"/>
          <p:cNvSpPr>
            <a:spLocks noGrp="1"/>
          </p:cNvSpPr>
          <p:nvPr>
            <p:ph idx="1"/>
          </p:nvPr>
        </p:nvSpPr>
        <p:spPr>
          <a:xfrm>
            <a:off x="457200" y="1676400"/>
            <a:ext cx="8229600" cy="5105400"/>
          </a:xfrm>
        </p:spPr>
        <p:txBody>
          <a:bodyPr>
            <a:normAutofit lnSpcReduction="10000"/>
          </a:bodyPr>
          <a:lstStyle/>
          <a:p>
            <a:pPr>
              <a:spcBef>
                <a:spcPts val="0"/>
              </a:spcBef>
              <a:spcAft>
                <a:spcPts val="600"/>
              </a:spcAft>
              <a:buClr>
                <a:schemeClr val="tx1"/>
              </a:buClr>
              <a:buFont typeface="Wingdings" panose="05000000000000000000" pitchFamily="2" charset="2"/>
              <a:buChar char="§"/>
              <a:defRPr/>
            </a:pPr>
            <a:r>
              <a:rPr lang="en-US" sz="2800" dirty="0" smtClean="0"/>
              <a:t>Be proactive in building a bridge with your local APS and your local victim service providers.</a:t>
            </a:r>
          </a:p>
          <a:p>
            <a:pPr>
              <a:spcBef>
                <a:spcPts val="600"/>
              </a:spcBef>
              <a:spcAft>
                <a:spcPts val="600"/>
              </a:spcAft>
              <a:buClr>
                <a:schemeClr val="tx1"/>
              </a:buClr>
              <a:buFont typeface="Wingdings" panose="05000000000000000000" pitchFamily="2" charset="2"/>
              <a:buChar char="§"/>
              <a:defRPr/>
            </a:pPr>
            <a:r>
              <a:rPr lang="en-US" sz="2800" dirty="0" smtClean="0"/>
              <a:t>Find out where APS and victim services are housed in your community.</a:t>
            </a:r>
          </a:p>
          <a:p>
            <a:pPr>
              <a:spcBef>
                <a:spcPts val="600"/>
              </a:spcBef>
              <a:spcAft>
                <a:spcPts val="600"/>
              </a:spcAft>
              <a:buClr>
                <a:schemeClr val="tx1"/>
              </a:buClr>
              <a:buFont typeface="Wingdings" panose="05000000000000000000" pitchFamily="2" charset="2"/>
              <a:buChar char="§"/>
              <a:defRPr/>
            </a:pPr>
            <a:r>
              <a:rPr lang="en-US" sz="2800" dirty="0" smtClean="0"/>
              <a:t>Find out what types of vulnerable </a:t>
            </a:r>
            <a:r>
              <a:rPr lang="en-US" sz="2800" dirty="0"/>
              <a:t>adult </a:t>
            </a:r>
            <a:r>
              <a:rPr lang="en-US" sz="2800" dirty="0" smtClean="0"/>
              <a:t>abuse is </a:t>
            </a:r>
            <a:r>
              <a:rPr lang="en-US" sz="2800" dirty="0"/>
              <a:t>reported </a:t>
            </a:r>
            <a:r>
              <a:rPr lang="en-US" sz="2800" dirty="0" smtClean="0"/>
              <a:t>to APS under your state’s laws, how your services overlap, and where there are gaps.</a:t>
            </a:r>
          </a:p>
          <a:p>
            <a:pPr>
              <a:spcBef>
                <a:spcPts val="600"/>
              </a:spcBef>
              <a:spcAft>
                <a:spcPts val="600"/>
              </a:spcAft>
              <a:buClr>
                <a:schemeClr val="tx1"/>
              </a:buClr>
              <a:buFont typeface="Wingdings" panose="05000000000000000000" pitchFamily="2" charset="2"/>
              <a:buChar char="§"/>
              <a:defRPr/>
            </a:pPr>
            <a:r>
              <a:rPr lang="en-US" sz="2800" dirty="0" smtClean="0"/>
              <a:t>Find out where/how to locate aging services in your community.</a:t>
            </a:r>
          </a:p>
          <a:p>
            <a:pPr marL="0" indent="0" algn="ctr">
              <a:spcBef>
                <a:spcPts val="1200"/>
              </a:spcBef>
              <a:buNone/>
              <a:defRPr/>
            </a:pPr>
            <a:r>
              <a:rPr lang="en-US" sz="2400" b="1" i="1" dirty="0" smtClean="0"/>
              <a:t>Working together is critical to serving abused vulnerable adults effectively</a:t>
            </a:r>
            <a:r>
              <a:rPr lang="en-US" sz="2400" b="1" i="1" dirty="0"/>
              <a:t>!!</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76400" y="152400"/>
            <a:ext cx="7315200" cy="1143000"/>
          </a:xfrm>
        </p:spPr>
        <p:txBody>
          <a:bodyPr>
            <a:normAutofit fontScale="90000"/>
          </a:bodyPr>
          <a:lstStyle/>
          <a:p>
            <a:pPr algn="ctr">
              <a:defRPr/>
            </a:pPr>
            <a:r>
              <a:rPr lang="en-US" sz="4000" b="1" dirty="0"/>
              <a:t>How </a:t>
            </a:r>
            <a:r>
              <a:rPr lang="en-US" sz="4000" b="1" dirty="0" smtClean="0"/>
              <a:t>APS </a:t>
            </a:r>
            <a:r>
              <a:rPr lang="en-US" sz="4000" b="1" dirty="0"/>
              <a:t>and Victim Services Can Better Interact</a:t>
            </a:r>
          </a:p>
        </p:txBody>
      </p:sp>
      <p:sp>
        <p:nvSpPr>
          <p:cNvPr id="25603" name="Rectangle 3"/>
          <p:cNvSpPr>
            <a:spLocks noGrp="1" noChangeArrowheads="1"/>
          </p:cNvSpPr>
          <p:nvPr>
            <p:ph type="body" idx="1"/>
          </p:nvPr>
        </p:nvSpPr>
        <p:spPr>
          <a:xfrm>
            <a:off x="381000" y="1752600"/>
            <a:ext cx="8534400" cy="4419600"/>
          </a:xfrm>
        </p:spPr>
        <p:txBody>
          <a:bodyPr/>
          <a:lstStyle/>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Get to know how each other’s systems work.</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Create opportunities to cross-train.</a:t>
            </a:r>
          </a:p>
          <a:p>
            <a:pPr>
              <a:lnSpc>
                <a:spcPct val="90000"/>
              </a:lnSpc>
              <a:spcBef>
                <a:spcPct val="0"/>
              </a:spcBef>
              <a:spcAft>
                <a:spcPts val="1200"/>
              </a:spcAft>
              <a:buClr>
                <a:schemeClr val="tx1"/>
              </a:buClr>
              <a:buFont typeface="Wingdings" panose="05000000000000000000" pitchFamily="2" charset="2"/>
              <a:buChar char="§"/>
            </a:pPr>
            <a:r>
              <a:rPr lang="en-US" altLang="en-US" sz="2800" dirty="0" smtClean="0"/>
              <a:t>Invite each other to serve on local MDTs, coalitions, or task forces.</a:t>
            </a:r>
          </a:p>
          <a:p>
            <a:pPr>
              <a:lnSpc>
                <a:spcPct val="90000"/>
              </a:lnSpc>
              <a:buClr>
                <a:schemeClr val="tx1"/>
              </a:buClr>
              <a:buFont typeface="Wingdings" panose="05000000000000000000" pitchFamily="2" charset="2"/>
              <a:buChar char="§"/>
            </a:pPr>
            <a:r>
              <a:rPr lang="en-US" altLang="en-US" sz="2800" dirty="0" smtClean="0"/>
              <a:t>Develop memoranda of understanding or interagency agreements for collaboration on older victim issues, individual case management, and elder justice.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315200" cy="1143000"/>
          </a:xfrm>
        </p:spPr>
        <p:txBody>
          <a:bodyPr>
            <a:normAutofit fontScale="90000"/>
          </a:bodyPr>
          <a:lstStyle/>
          <a:p>
            <a:pPr>
              <a:defRPr/>
            </a:pPr>
            <a:r>
              <a:rPr lang="en-US" sz="3600" b="1" dirty="0">
                <a:latin typeface="+mn-lt"/>
              </a:rPr>
              <a:t>Engaging Networks </a:t>
            </a:r>
            <a:r>
              <a:rPr lang="en-US" sz="3600" b="1" dirty="0" smtClean="0">
                <a:latin typeface="+mn-lt"/>
              </a:rPr>
              <a:t>and Coalitions</a:t>
            </a:r>
            <a:endParaRPr lang="en-US" sz="3900" b="1" i="1" dirty="0">
              <a:latin typeface="+mn-lt"/>
            </a:endParaRPr>
          </a:p>
        </p:txBody>
      </p:sp>
      <p:sp>
        <p:nvSpPr>
          <p:cNvPr id="26627" name="Content Placeholder 2"/>
          <p:cNvSpPr>
            <a:spLocks noGrp="1"/>
          </p:cNvSpPr>
          <p:nvPr>
            <p:ph idx="1"/>
          </p:nvPr>
        </p:nvSpPr>
        <p:spPr>
          <a:xfrm>
            <a:off x="457200" y="1828800"/>
            <a:ext cx="8229600" cy="4724400"/>
          </a:xfrm>
        </p:spPr>
        <p:txBody>
          <a:bodyPr/>
          <a:lstStyle/>
          <a:p>
            <a:pPr marL="0" indent="0">
              <a:spcBef>
                <a:spcPct val="0"/>
              </a:spcBef>
              <a:spcAft>
                <a:spcPts val="1200"/>
              </a:spcAft>
              <a:buNone/>
            </a:pPr>
            <a:r>
              <a:rPr lang="en-US" altLang="en-US" sz="2800" dirty="0" smtClean="0"/>
              <a:t>Develop partnerships </a:t>
            </a:r>
            <a:r>
              <a:rPr lang="en-US" altLang="en-US" sz="2800" dirty="0"/>
              <a:t>for—</a:t>
            </a:r>
            <a:endParaRPr lang="en-US" altLang="en-US" sz="2800" dirty="0" smtClean="0"/>
          </a:p>
          <a:p>
            <a:pPr lvl="1">
              <a:spcBef>
                <a:spcPct val="0"/>
              </a:spcBef>
              <a:spcAft>
                <a:spcPts val="1200"/>
              </a:spcAft>
              <a:buClr>
                <a:schemeClr val="tx1"/>
              </a:buClr>
              <a:buFont typeface="Wingdings" panose="05000000000000000000" pitchFamily="2" charset="2"/>
              <a:buChar char="§"/>
            </a:pPr>
            <a:r>
              <a:rPr lang="en-US" altLang="en-US" sz="2400" dirty="0" smtClean="0"/>
              <a:t>Public awareness activities (can link to victim-related commemorative observances and to WEAAD or Older Americans Month)</a:t>
            </a:r>
          </a:p>
          <a:p>
            <a:pPr lvl="1">
              <a:spcBef>
                <a:spcPct val="0"/>
              </a:spcBef>
              <a:spcAft>
                <a:spcPts val="1200"/>
              </a:spcAft>
              <a:buClr>
                <a:schemeClr val="tx1"/>
              </a:buClr>
              <a:buFont typeface="Wingdings" panose="05000000000000000000" pitchFamily="2" charset="2"/>
              <a:buChar char="§"/>
            </a:pPr>
            <a:r>
              <a:rPr lang="en-US" altLang="en-US" sz="2400" dirty="0" smtClean="0"/>
              <a:t>Victim- and elder justice-related public policy development and implementation</a:t>
            </a:r>
          </a:p>
          <a:p>
            <a:pPr lvl="1">
              <a:spcBef>
                <a:spcPct val="0"/>
              </a:spcBef>
              <a:spcAft>
                <a:spcPts val="1200"/>
              </a:spcAft>
              <a:buClr>
                <a:schemeClr val="tx1"/>
              </a:buClr>
              <a:buFont typeface="Wingdings" panose="05000000000000000000" pitchFamily="2" charset="2"/>
              <a:buChar char="§"/>
            </a:pPr>
            <a:r>
              <a:rPr lang="en-US" altLang="en-US" sz="2400" dirty="0" smtClean="0"/>
              <a:t>Committees and task forces</a:t>
            </a:r>
          </a:p>
          <a:p>
            <a:pPr lvl="1">
              <a:buClr>
                <a:schemeClr val="tx1"/>
              </a:buClr>
              <a:buFont typeface="Wingdings" panose="05000000000000000000" pitchFamily="2" charset="2"/>
              <a:buChar char="§"/>
            </a:pPr>
            <a:r>
              <a:rPr lang="en-US" altLang="en-US" sz="2400" dirty="0" smtClean="0"/>
              <a:t>Ongoing funding for mutual interests and issues</a:t>
            </a:r>
          </a:p>
          <a:p>
            <a:pPr marL="0" indent="0">
              <a:buFont typeface="Wingdings" panose="05000000000000000000" pitchFamily="2" charset="2"/>
              <a:buNone/>
            </a:pPr>
            <a:endParaRPr lang="en-US" altLang="en-US" dirty="0" smtClean="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600" b="1" dirty="0" smtClean="0">
                <a:latin typeface="+mn-lt"/>
              </a:rPr>
              <a:t>Why collaborate on strategic planning around elder abuse?</a:t>
            </a:r>
            <a:endParaRPr lang="en-US" sz="3600" b="1" dirty="0">
              <a:latin typeface="+mn-lt"/>
            </a:endParaRPr>
          </a:p>
        </p:txBody>
      </p:sp>
      <p:sp>
        <p:nvSpPr>
          <p:cNvPr id="27651" name="Content Placeholder 2"/>
          <p:cNvSpPr>
            <a:spLocks noGrp="1"/>
          </p:cNvSpPr>
          <p:nvPr>
            <p:ph idx="1"/>
          </p:nvPr>
        </p:nvSpPr>
        <p:spPr>
          <a:xfrm>
            <a:off x="457200" y="1847850"/>
            <a:ext cx="8229600" cy="4278313"/>
          </a:xfrm>
        </p:spPr>
        <p:txBody>
          <a:bodyPr/>
          <a:lstStyle/>
          <a:p>
            <a:pPr>
              <a:spcAft>
                <a:spcPts val="1200"/>
              </a:spcAft>
              <a:buClr>
                <a:schemeClr val="tx1"/>
              </a:buClr>
              <a:buFont typeface="Wingdings" panose="05000000000000000000" pitchFamily="2" charset="2"/>
              <a:buChar char="§"/>
            </a:pPr>
            <a:r>
              <a:rPr lang="en-US" altLang="en-US" sz="2800" dirty="0" smtClean="0"/>
              <a:t>Current environment, everyone must focus on making operations as efficient and effective as possible, including APS and victim services.</a:t>
            </a:r>
          </a:p>
          <a:p>
            <a:pPr>
              <a:spcAft>
                <a:spcPts val="1200"/>
              </a:spcAft>
              <a:buClr>
                <a:schemeClr val="tx1"/>
              </a:buClr>
              <a:buFont typeface="Wingdings" panose="05000000000000000000" pitchFamily="2" charset="2"/>
              <a:buChar char="§"/>
            </a:pPr>
            <a:r>
              <a:rPr lang="en-US" altLang="en-US" sz="2800" dirty="0" smtClean="0"/>
              <a:t>Increasing demands for services, shrinking resources, and greater expectations.</a:t>
            </a:r>
          </a:p>
          <a:p>
            <a:pPr>
              <a:spcAft>
                <a:spcPts val="1200"/>
              </a:spcAft>
              <a:buClr>
                <a:schemeClr val="tx1"/>
              </a:buClr>
              <a:buFont typeface="Wingdings" panose="05000000000000000000" pitchFamily="2" charset="2"/>
              <a:buChar char="§"/>
            </a:pPr>
            <a:r>
              <a:rPr lang="en-US" altLang="en-US" sz="2800" dirty="0" smtClean="0"/>
              <a:t>Strategic planning is a proactive tool to seek and manage change.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lh3.googleusercontent.com/ASa02P63jZHyPpZJPPEqFtH8P3G1Kea_jTFMkDLI-pp67GnyMe5CJeoIONYP7dmGDaS2NwdYLLllGF2i81iPZH1I3bkNjLczO5Keot4pfe_sbYtREc20ZjX7jzohx3Avh86W-2mnP-iYBjUY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816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a:noAutofit/>
          </a:bodyPr>
          <a:lstStyle/>
          <a:p>
            <a:pPr algn="ctr">
              <a:defRPr/>
            </a:pPr>
            <a:r>
              <a:rPr lang="en-US" sz="3600" b="1" dirty="0" smtClean="0">
                <a:latin typeface="+mn-lt"/>
              </a:rPr>
              <a:t>National Resource</a:t>
            </a:r>
            <a:endParaRPr lang="en-US" sz="3600" b="1" dirty="0">
              <a:latin typeface="+mn-lt"/>
            </a:endParaRPr>
          </a:p>
        </p:txBody>
      </p:sp>
      <p:sp>
        <p:nvSpPr>
          <p:cNvPr id="28676" name="Content Placeholder 2"/>
          <p:cNvSpPr>
            <a:spLocks noGrp="1"/>
          </p:cNvSpPr>
          <p:nvPr>
            <p:ph idx="1"/>
          </p:nvPr>
        </p:nvSpPr>
        <p:spPr>
          <a:xfrm>
            <a:off x="457200" y="3962400"/>
            <a:ext cx="8229600" cy="2743200"/>
          </a:xfrm>
        </p:spPr>
        <p:txBody>
          <a:bodyPr/>
          <a:lstStyle/>
          <a:p>
            <a:pPr algn="ctr">
              <a:spcAft>
                <a:spcPts val="1200"/>
              </a:spcAft>
              <a:buClr>
                <a:schemeClr val="tx1"/>
              </a:buClr>
              <a:buFont typeface="Wingdings" panose="05000000000000000000" pitchFamily="2" charset="2"/>
              <a:buChar char="§"/>
            </a:pPr>
            <a:r>
              <a:rPr lang="en-US" altLang="en-US" sz="2800" dirty="0" smtClean="0"/>
              <a:t>Anonymous</a:t>
            </a:r>
          </a:p>
          <a:p>
            <a:pPr algn="ctr">
              <a:spcAft>
                <a:spcPts val="1200"/>
              </a:spcAft>
              <a:buClr>
                <a:schemeClr val="tx1"/>
              </a:buClr>
              <a:buFont typeface="Wingdings" panose="05000000000000000000" pitchFamily="2" charset="2"/>
              <a:buChar char="§"/>
            </a:pPr>
            <a:r>
              <a:rPr lang="en-US" altLang="en-US" sz="2800" dirty="0" smtClean="0"/>
              <a:t>All crimes</a:t>
            </a:r>
          </a:p>
          <a:p>
            <a:pPr algn="ctr">
              <a:spcAft>
                <a:spcPts val="1200"/>
              </a:spcAft>
              <a:buClr>
                <a:schemeClr val="tx1"/>
              </a:buClr>
              <a:buFont typeface="Wingdings" panose="05000000000000000000" pitchFamily="2" charset="2"/>
              <a:buChar char="§"/>
            </a:pPr>
            <a:r>
              <a:rPr lang="en-US" altLang="en-US" sz="2800" dirty="0" smtClean="0"/>
              <a:t>200+ languages</a:t>
            </a:r>
          </a:p>
          <a:p>
            <a:pPr algn="ctr">
              <a:spcAft>
                <a:spcPts val="1200"/>
              </a:spcAft>
              <a:buClr>
                <a:schemeClr val="tx1"/>
              </a:buClr>
              <a:buFont typeface="Wingdings" panose="05000000000000000000" pitchFamily="2" charset="2"/>
              <a:buChar char="§"/>
            </a:pPr>
            <a:r>
              <a:rPr lang="en-US" altLang="en-US" sz="2800" dirty="0" smtClean="0"/>
              <a:t>National &amp; local </a:t>
            </a:r>
            <a:r>
              <a:rPr lang="en-US" altLang="en-US" sz="2800" dirty="0"/>
              <a:t>r</a:t>
            </a:r>
            <a:r>
              <a:rPr lang="en-US" altLang="en-US" sz="2800" dirty="0" smtClean="0"/>
              <a:t>eferrals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457200"/>
            <a:ext cx="7315200" cy="461963"/>
          </a:xfrm>
        </p:spPr>
        <p:txBody>
          <a:bodyPr/>
          <a:lstStyle/>
          <a:p>
            <a:pPr eaLnBrk="1" fontAlgn="auto" hangingPunct="1">
              <a:buFont typeface="Arial"/>
              <a:buNone/>
              <a:defRPr/>
            </a:pPr>
            <a:r>
              <a:rPr lang="en-US" sz="2000" b="1" dirty="0"/>
              <a:t>Q&amp;A</a:t>
            </a:r>
          </a:p>
        </p:txBody>
      </p:sp>
      <p:sp>
        <p:nvSpPr>
          <p:cNvPr id="89091" name="Slide Number Placeholder 3"/>
          <p:cNvSpPr>
            <a:spLocks noGrp="1"/>
          </p:cNvSpPr>
          <p:nvPr>
            <p:ph type="sldNum" sz="quarter" idx="4294967295"/>
          </p:nvPr>
        </p:nvSpPr>
        <p:spPr bwMode="auto">
          <a:xfrm>
            <a:off x="8412163" y="6354763"/>
            <a:ext cx="274637"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604B4C87-B9C3-4154-AF25-78BC6AD2F995}" type="slidenum">
              <a:rPr lang="en-US" altLang="en-US" sz="1000" smtClean="0">
                <a:solidFill>
                  <a:srgbClr val="FFFFFF"/>
                </a:solidFill>
                <a:cs typeface="Times New Roman" panose="02020603050405020304" pitchFamily="18" charset="0"/>
              </a:rPr>
              <a:pPr/>
              <a:t>26</a:t>
            </a:fld>
            <a:endParaRPr lang="en-US" altLang="en-US" sz="1000" dirty="0" smtClean="0">
              <a:solidFill>
                <a:srgbClr val="FFFFFF"/>
              </a:solidFill>
              <a:cs typeface="Times New Roman" panose="02020603050405020304" pitchFamily="18" charset="0"/>
            </a:endParaRPr>
          </a:p>
        </p:txBody>
      </p:sp>
      <p:pic>
        <p:nvPicPr>
          <p:cNvPr id="89092"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6" b="966"/>
          <a:stretch>
            <a:fillRect/>
          </a:stretch>
        </p:blipFill>
        <p:spPr bwMode="auto">
          <a:xfrm>
            <a:off x="0" y="0"/>
            <a:ext cx="9144000" cy="5799138"/>
          </a:xfrm>
        </p:spPr>
      </p:pic>
    </p:spTree>
    <p:extLst>
      <p:ext uri="{BB962C8B-B14F-4D97-AF65-F5344CB8AC3E}">
        <p14:creationId xmlns:p14="http://schemas.microsoft.com/office/powerpoint/2010/main" val="3524972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914400" y="573088"/>
            <a:ext cx="7315200" cy="346075"/>
          </a:xfrm>
        </p:spPr>
        <p:txBody>
          <a:bodyPr/>
          <a:lstStyle/>
          <a:p>
            <a:pPr eaLnBrk="1" fontAlgn="auto" hangingPunct="1">
              <a:defRPr/>
            </a:pPr>
            <a:r>
              <a:rPr lang="en-US" sz="2400" dirty="0"/>
              <a:t>Questions &amp; </a:t>
            </a:r>
            <a:r>
              <a:rPr lang="en-US" sz="2400" dirty="0" smtClean="0"/>
              <a:t>Suggestions</a:t>
            </a:r>
            <a:endParaRPr lang="en-US" sz="2400" dirty="0"/>
          </a:p>
        </p:txBody>
      </p:sp>
      <p:sp>
        <p:nvSpPr>
          <p:cNvPr id="91139" name="Slide Number Placeholder 5"/>
          <p:cNvSpPr>
            <a:spLocks noGrp="1" noChangeAspect="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7FF40E6B-60AB-428A-9454-05414C1758BB}" type="slidenum">
              <a:rPr lang="en-US" altLang="en-US" sz="1000" smtClean="0">
                <a:solidFill>
                  <a:srgbClr val="FFFFFF"/>
                </a:solidFill>
                <a:cs typeface="Times New Roman" panose="02020603050405020304" pitchFamily="18" charset="0"/>
              </a:rPr>
              <a:pPr/>
              <a:t>27</a:t>
            </a:fld>
            <a:endParaRPr lang="en-US" altLang="en-US" sz="1000" dirty="0" smtClean="0">
              <a:solidFill>
                <a:srgbClr val="FFFFFF"/>
              </a:solidFill>
              <a:cs typeface="Times New Roman" panose="02020603050405020304" pitchFamily="18" charset="0"/>
            </a:endParaRPr>
          </a:p>
        </p:txBody>
      </p:sp>
      <p:sp>
        <p:nvSpPr>
          <p:cNvPr id="11" name="Title 10"/>
          <p:cNvSpPr>
            <a:spLocks noGrp="1"/>
          </p:cNvSpPr>
          <p:nvPr>
            <p:ph type="title"/>
          </p:nvPr>
        </p:nvSpPr>
        <p:spPr>
          <a:xfrm>
            <a:off x="914400" y="1143000"/>
            <a:ext cx="7315200" cy="3563937"/>
          </a:xfrm>
        </p:spPr>
        <p:txBody>
          <a:bodyPr/>
          <a:lstStyle/>
          <a:p>
            <a:pPr eaLnBrk="1" fontAlgn="auto" hangingPunct="1">
              <a:spcAft>
                <a:spcPts val="0"/>
              </a:spcAft>
              <a:defRPr/>
            </a:pPr>
            <a:r>
              <a:rPr lang="en-US" sz="2400" dirty="0" smtClean="0">
                <a:solidFill>
                  <a:schemeClr val="bg1"/>
                </a:solidFill>
                <a:latin typeface="Times New Roman" panose="02020603050405020304" pitchFamily="18" charset="0"/>
                <a:cs typeface="Times New Roman" panose="02020603050405020304" pitchFamily="18" charset="0"/>
              </a:rPr>
              <a:t/>
            </a:r>
            <a:br>
              <a:rPr lang="en-US" sz="2400" dirty="0" smtClean="0">
                <a:solidFill>
                  <a:schemeClr val="bg1"/>
                </a:solidFill>
                <a:latin typeface="Times New Roman" panose="02020603050405020304" pitchFamily="18" charset="0"/>
                <a:cs typeface="Times New Roman" panose="02020603050405020304" pitchFamily="18" charset="0"/>
              </a:rPr>
            </a:br>
            <a:r>
              <a:rPr lang="en-US" sz="2800" b="1" cap="none" dirty="0" smtClean="0">
                <a:solidFill>
                  <a:schemeClr val="bg1"/>
                </a:solidFill>
                <a:latin typeface="Times New Roman" panose="02020603050405020304" pitchFamily="18" charset="0"/>
                <a:cs typeface="Times New Roman" panose="02020603050405020304" pitchFamily="18" charset="0"/>
              </a:rPr>
              <a:t>Keeley Frank</a:t>
            </a:r>
            <a:r>
              <a:rPr lang="en-US" sz="2400" cap="none" dirty="0" smtClean="0">
                <a:solidFill>
                  <a:schemeClr val="bg1"/>
                </a:solidFill>
                <a:latin typeface="Times New Roman" panose="02020603050405020304" pitchFamily="18" charset="0"/>
                <a:cs typeface="Times New Roman" panose="02020603050405020304" pitchFamily="18" charset="0"/>
              </a:rPr>
              <a:t/>
            </a:r>
            <a:br>
              <a:rPr lang="en-US" sz="2400" cap="none" dirty="0" smtClean="0">
                <a:solidFill>
                  <a:schemeClr val="bg1"/>
                </a:solidFill>
                <a:latin typeface="Times New Roman" panose="02020603050405020304" pitchFamily="18" charset="0"/>
                <a:cs typeface="Times New Roman" panose="02020603050405020304" pitchFamily="18" charset="0"/>
              </a:rPr>
            </a:br>
            <a:r>
              <a:rPr lang="en-US" sz="2400" cap="none" dirty="0" smtClean="0">
                <a:solidFill>
                  <a:schemeClr val="bg1"/>
                </a:solidFill>
                <a:latin typeface="Times New Roman" panose="02020603050405020304" pitchFamily="18" charset="0"/>
                <a:cs typeface="Times New Roman" panose="02020603050405020304" pitchFamily="18" charset="0"/>
              </a:rPr>
              <a:t>Senior Services Specialist </a:t>
            </a:r>
            <a:br>
              <a:rPr lang="en-US" sz="2400" cap="none" dirty="0" smtClean="0">
                <a:solidFill>
                  <a:schemeClr val="bg1"/>
                </a:solidFill>
                <a:latin typeface="Times New Roman" panose="02020603050405020304" pitchFamily="18" charset="0"/>
                <a:cs typeface="Times New Roman" panose="02020603050405020304" pitchFamily="18" charset="0"/>
              </a:rPr>
            </a:br>
            <a:r>
              <a:rPr lang="en-US" sz="2400" cap="none" dirty="0" smtClean="0">
                <a:solidFill>
                  <a:schemeClr val="bg1"/>
                </a:solidFill>
                <a:latin typeface="Times New Roman" panose="02020603050405020304" pitchFamily="18" charset="0"/>
                <a:cs typeface="Times New Roman" panose="02020603050405020304" pitchFamily="18" charset="0"/>
              </a:rPr>
              <a:t>VictimConnect Resource Center, NCVC</a:t>
            </a:r>
            <a:r>
              <a:rPr lang="en-US" sz="2400" cap="none" smtClean="0">
                <a:solidFill>
                  <a:schemeClr val="bg1"/>
                </a:solidFill>
                <a:latin typeface="Times New Roman" panose="02020603050405020304" pitchFamily="18" charset="0"/>
                <a:cs typeface="Times New Roman" panose="02020603050405020304" pitchFamily="18" charset="0"/>
              </a:rPr>
              <a:t/>
            </a:r>
            <a:br>
              <a:rPr lang="en-US" sz="2400" cap="none" smtClean="0">
                <a:solidFill>
                  <a:schemeClr val="bg1"/>
                </a:solidFill>
                <a:latin typeface="Times New Roman" panose="02020603050405020304" pitchFamily="18" charset="0"/>
                <a:cs typeface="Times New Roman" panose="02020603050405020304" pitchFamily="18" charset="0"/>
              </a:rPr>
            </a:br>
            <a:r>
              <a:rPr lang="en-US" sz="2400" cap="none" smtClean="0">
                <a:solidFill>
                  <a:schemeClr val="bg1"/>
                </a:solidFill>
                <a:latin typeface="Times New Roman" panose="02020603050405020304" pitchFamily="18" charset="0"/>
                <a:cs typeface="Times New Roman" panose="02020603050405020304" pitchFamily="18" charset="0"/>
              </a:rPr>
              <a:t>kfrank@victimsofcrime.org</a:t>
            </a:r>
            <a:r>
              <a:rPr lang="en-US" sz="2400" cap="none" dirty="0" smtClean="0">
                <a:solidFill>
                  <a:schemeClr val="bg1"/>
                </a:solidFill>
                <a:latin typeface="Times New Roman" panose="02020603050405020304" pitchFamily="18" charset="0"/>
                <a:cs typeface="Times New Roman" panose="02020603050405020304" pitchFamily="18" charset="0"/>
              </a:rPr>
              <a:t/>
            </a:r>
            <a:br>
              <a:rPr lang="en-US" sz="2400" cap="none" dirty="0" smtClean="0">
                <a:solidFill>
                  <a:schemeClr val="bg1"/>
                </a:solidFill>
                <a:latin typeface="Times New Roman" panose="02020603050405020304" pitchFamily="18" charset="0"/>
                <a:cs typeface="Times New Roman" panose="02020603050405020304" pitchFamily="18" charset="0"/>
              </a:rPr>
            </a:br>
            <a:r>
              <a:rPr lang="en-US" sz="2400" cap="none" dirty="0" smtClean="0">
                <a:solidFill>
                  <a:schemeClr val="bg1"/>
                </a:solidFill>
                <a:latin typeface="Times New Roman" panose="02020603050405020304" pitchFamily="18" charset="0"/>
                <a:cs typeface="Times New Roman" panose="02020603050405020304" pitchFamily="18" charset="0"/>
              </a:rPr>
              <a:t/>
            </a:r>
            <a:br>
              <a:rPr lang="en-US" sz="2400" cap="none" dirty="0" smtClean="0">
                <a:solidFill>
                  <a:schemeClr val="bg1"/>
                </a:solidFill>
                <a:latin typeface="Times New Roman" panose="02020603050405020304" pitchFamily="18" charset="0"/>
                <a:cs typeface="Times New Roman" panose="02020603050405020304" pitchFamily="18" charset="0"/>
              </a:rPr>
            </a:br>
            <a:r>
              <a:rPr lang="en-US" sz="2800" b="1" cap="none" dirty="0" smtClean="0">
                <a:solidFill>
                  <a:schemeClr val="bg1"/>
                </a:solidFill>
                <a:latin typeface="Times New Roman" panose="02020603050405020304" pitchFamily="18" charset="0"/>
                <a:cs typeface="Times New Roman" panose="02020603050405020304" pitchFamily="18" charset="0"/>
              </a:rPr>
              <a:t>Trudy Gregorie</a:t>
            </a:r>
            <a:r>
              <a:rPr lang="en-US" sz="2400" cap="none" dirty="0" smtClean="0">
                <a:solidFill>
                  <a:schemeClr val="bg1"/>
                </a:solidFill>
                <a:latin typeface="Times New Roman" panose="02020603050405020304" pitchFamily="18" charset="0"/>
                <a:cs typeface="Times New Roman" panose="02020603050405020304" pitchFamily="18" charset="0"/>
              </a:rPr>
              <a:t/>
            </a:r>
            <a:br>
              <a:rPr lang="en-US" sz="2400" cap="none" dirty="0" smtClean="0">
                <a:solidFill>
                  <a:schemeClr val="bg1"/>
                </a:solidFill>
                <a:latin typeface="Times New Roman" panose="02020603050405020304" pitchFamily="18" charset="0"/>
                <a:cs typeface="Times New Roman" panose="02020603050405020304" pitchFamily="18" charset="0"/>
              </a:rPr>
            </a:br>
            <a:r>
              <a:rPr lang="en-US" sz="2400" cap="none" dirty="0" smtClean="0">
                <a:solidFill>
                  <a:schemeClr val="bg1"/>
                </a:solidFill>
                <a:latin typeface="Times New Roman" panose="02020603050405020304" pitchFamily="18" charset="0"/>
                <a:cs typeface="Times New Roman" panose="02020603050405020304" pitchFamily="18" charset="0"/>
              </a:rPr>
              <a:t>Executive Director, NAPSA</a:t>
            </a:r>
            <a:br>
              <a:rPr lang="en-US" sz="2400" cap="none" dirty="0" smtClean="0">
                <a:solidFill>
                  <a:schemeClr val="bg1"/>
                </a:solidFill>
                <a:latin typeface="Times New Roman" panose="02020603050405020304" pitchFamily="18" charset="0"/>
                <a:cs typeface="Times New Roman" panose="02020603050405020304" pitchFamily="18" charset="0"/>
              </a:rPr>
            </a:br>
            <a:r>
              <a:rPr lang="en-US" sz="2400" cap="none" dirty="0" smtClean="0">
                <a:solidFill>
                  <a:schemeClr val="bg1"/>
                </a:solidFill>
                <a:latin typeface="Times New Roman" panose="02020603050405020304" pitchFamily="18" charset="0"/>
                <a:cs typeface="Times New Roman" panose="02020603050405020304" pitchFamily="18" charset="0"/>
              </a:rPr>
              <a:t>trudy.gregorie@napsa-now.org</a:t>
            </a:r>
            <a:r>
              <a:rPr lang="en-US" sz="2400" dirty="0" smtClean="0">
                <a:solidFill>
                  <a:schemeClr val="bg1"/>
                </a:solidFill>
                <a:latin typeface="Times New Roman" panose="02020603050405020304" pitchFamily="18" charset="0"/>
                <a:cs typeface="Times New Roman" panose="02020603050405020304" pitchFamily="18" charset="0"/>
              </a:rPr>
              <a:t/>
            </a:r>
            <a:br>
              <a:rPr lang="en-US" sz="2400" dirty="0" smtClean="0">
                <a:solidFill>
                  <a:schemeClr val="bg1"/>
                </a:solidFill>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9" name="Text Placeholder 6"/>
          <p:cNvSpPr txBox="1">
            <a:spLocks/>
          </p:cNvSpPr>
          <p:nvPr/>
        </p:nvSpPr>
        <p:spPr>
          <a:xfrm>
            <a:off x="838200" y="4483100"/>
            <a:ext cx="7315200" cy="1744663"/>
          </a:xfrm>
          <a:prstGeom prst="rect">
            <a:avLst/>
          </a:prstGeom>
        </p:spPr>
        <p:txBody>
          <a:bodyPr/>
          <a:lst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defRPr/>
            </a:pPr>
            <a:r>
              <a:rPr lang="en-US" sz="2800" b="1" dirty="0" smtClean="0">
                <a:solidFill>
                  <a:schemeClr val="bg1"/>
                </a:solidFill>
              </a:rPr>
              <a:t>Elder Justice Initiative</a:t>
            </a:r>
          </a:p>
          <a:p>
            <a:pPr fontAlgn="auto">
              <a:defRPr/>
            </a:pPr>
            <a:r>
              <a:rPr lang="en-US" sz="2200" b="1" dirty="0" smtClean="0">
                <a:solidFill>
                  <a:schemeClr val="bg1"/>
                </a:solidFill>
              </a:rPr>
              <a:t>E-mail: elder.justice@usdoj.gov</a:t>
            </a:r>
          </a:p>
          <a:p>
            <a:pPr fontAlgn="auto">
              <a:defRPr/>
            </a:pPr>
            <a:r>
              <a:rPr lang="en-US" sz="2200" dirty="0" smtClean="0">
                <a:solidFill>
                  <a:schemeClr val="bg1"/>
                </a:solidFill>
              </a:rPr>
              <a:t>Website: www.elderjustice.gov</a:t>
            </a:r>
          </a:p>
          <a:p>
            <a:pPr fontAlgn="auto">
              <a:defRPr/>
            </a:pPr>
            <a:endParaRPr lang="en-US" sz="2400" dirty="0">
              <a:solidFill>
                <a:srgbClr val="FFFFFF"/>
              </a:solidFill>
            </a:endParaRPr>
          </a:p>
        </p:txBody>
      </p:sp>
    </p:spTree>
    <p:extLst>
      <p:ext uri="{BB962C8B-B14F-4D97-AF65-F5344CB8AC3E}">
        <p14:creationId xmlns:p14="http://schemas.microsoft.com/office/powerpoint/2010/main" val="3599262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56085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Justice Initiative</a:t>
            </a:r>
          </a:p>
        </p:txBody>
      </p:sp>
      <p:sp>
        <p:nvSpPr>
          <p:cNvPr id="7" name="Content Placeholder 6"/>
          <p:cNvSpPr>
            <a:spLocks noGrp="1"/>
          </p:cNvSpPr>
          <p:nvPr>
            <p:ph idx="1"/>
          </p:nvPr>
        </p:nvSpPr>
        <p:spPr/>
        <p:txBody>
          <a:bodyPr/>
          <a:lstStyle/>
          <a:p>
            <a:r>
              <a:rPr lang="en-US" sz="2200" dirty="0"/>
              <a:t>The </a:t>
            </a:r>
            <a:r>
              <a:rPr lang="en-US" sz="2200" b="1" dirty="0">
                <a:solidFill>
                  <a:schemeClr val="tx2"/>
                </a:solidFill>
              </a:rPr>
              <a:t>mission</a:t>
            </a:r>
            <a:r>
              <a:rPr lang="en-US" sz="2200" dirty="0"/>
              <a:t> is to support and coordinate the Department of Justice’s enforcement and programmatic efforts to combat elder abuse, neglect, and financial fraud and scams that target older adults.</a:t>
            </a:r>
            <a:br>
              <a:rPr lang="en-US" sz="2200" dirty="0"/>
            </a:br>
            <a:endParaRPr lang="en-US" sz="2200" dirty="0"/>
          </a:p>
          <a:p>
            <a:r>
              <a:rPr lang="en-US" sz="2200" dirty="0"/>
              <a:t>The Initiative does so by</a:t>
            </a:r>
            <a:r>
              <a:rPr lang="en-US" sz="2200" dirty="0">
                <a:latin typeface="Calibri" panose="020F0502020204030204" pitchFamily="34" charset="0"/>
              </a:rPr>
              <a:t>—</a:t>
            </a:r>
            <a:endParaRPr lang="en-US" sz="2200" dirty="0"/>
          </a:p>
          <a:p>
            <a:pPr marL="548640" lvl="3" indent="-274320">
              <a:lnSpc>
                <a:spcPct val="100000"/>
              </a:lnSpc>
              <a:spcBef>
                <a:spcPts val="0"/>
              </a:spcBef>
              <a:spcAft>
                <a:spcPts val="600"/>
              </a:spcAft>
              <a:buClr>
                <a:schemeClr val="accent3"/>
              </a:buClr>
              <a:buFont typeface="Lucida Grande"/>
              <a:buChar char="‣"/>
            </a:pPr>
            <a:r>
              <a:rPr lang="en-US" sz="2200" dirty="0"/>
              <a:t>Promoting justice for older adults.</a:t>
            </a:r>
          </a:p>
          <a:p>
            <a:pPr marL="548640" lvl="3" indent="-274320">
              <a:lnSpc>
                <a:spcPct val="100000"/>
              </a:lnSpc>
              <a:spcBef>
                <a:spcPts val="0"/>
              </a:spcBef>
              <a:spcAft>
                <a:spcPts val="600"/>
              </a:spcAft>
              <a:buClr>
                <a:schemeClr val="accent3"/>
              </a:buClr>
              <a:buFont typeface="Lucida Grande"/>
              <a:buChar char="‣"/>
            </a:pPr>
            <a:r>
              <a:rPr lang="en-US" sz="2200" dirty="0"/>
              <a:t>Helping older victims and their families.</a:t>
            </a:r>
          </a:p>
          <a:p>
            <a:pPr marL="548640" lvl="3" indent="-274320">
              <a:lnSpc>
                <a:spcPct val="100000"/>
              </a:lnSpc>
              <a:spcBef>
                <a:spcPts val="0"/>
              </a:spcBef>
              <a:spcAft>
                <a:spcPts val="600"/>
              </a:spcAft>
              <a:buClr>
                <a:schemeClr val="accent3"/>
              </a:buClr>
              <a:buFont typeface="Lucida Grande"/>
              <a:buChar char="‣"/>
            </a:pPr>
            <a:r>
              <a:rPr lang="en-US" sz="2200" dirty="0"/>
              <a:t>Enhancing state and local efforts through training and resources.</a:t>
            </a:r>
          </a:p>
          <a:p>
            <a:pPr marL="548640" lvl="3" indent="-274320">
              <a:lnSpc>
                <a:spcPct val="100000"/>
              </a:lnSpc>
              <a:spcBef>
                <a:spcPts val="0"/>
              </a:spcBef>
              <a:spcAft>
                <a:spcPts val="600"/>
              </a:spcAft>
              <a:buClr>
                <a:schemeClr val="accent3"/>
              </a:buClr>
              <a:buFont typeface="Lucida Grande"/>
              <a:buChar char="‣"/>
            </a:pPr>
            <a:r>
              <a:rPr lang="en-US" sz="2200" dirty="0"/>
              <a:t>Supporting research to improve elder abuse policy and practice.</a:t>
            </a:r>
          </a:p>
        </p:txBody>
      </p:sp>
      <p:sp>
        <p:nvSpPr>
          <p:cNvPr id="13" name="Slide Number Placeholder 12"/>
          <p:cNvSpPr>
            <a:spLocks noGrp="1"/>
          </p:cNvSpPr>
          <p:nvPr>
            <p:ph type="sldNum" sz="quarter" idx="12"/>
          </p:nvPr>
        </p:nvSpPr>
        <p:spPr/>
        <p:txBody>
          <a:bodyPr/>
          <a:lstStyle/>
          <a:p>
            <a:fld id="{2A845A16-6EBC-7547-AE5A-9F27E0161F19}" type="slidenum">
              <a:rPr lang="en-US" smtClean="0">
                <a:solidFill>
                  <a:srgbClr val="FFFFFF"/>
                </a:solidFill>
              </a:rPr>
              <a:pPr/>
              <a:t>3</a:t>
            </a:fld>
            <a:endParaRPr lang="en-US" dirty="0">
              <a:solidFill>
                <a:srgbClr val="FFFFFF"/>
              </a:solidFill>
            </a:endParaRPr>
          </a:p>
        </p:txBody>
      </p:sp>
    </p:spTree>
    <p:extLst>
      <p:ext uri="{BB962C8B-B14F-4D97-AF65-F5344CB8AC3E}">
        <p14:creationId xmlns:p14="http://schemas.microsoft.com/office/powerpoint/2010/main" val="469966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648E900-773B-8F4C-92F5-1411015A5CA6}"/>
              </a:ext>
            </a:extLst>
          </p:cNvPr>
          <p:cNvSpPr>
            <a:spLocks noGrp="1"/>
          </p:cNvSpPr>
          <p:nvPr>
            <p:ph type="sldNum" sz="quarter" idx="12"/>
          </p:nvPr>
        </p:nvSpPr>
        <p:spPr/>
        <p:txBody>
          <a:bodyPr/>
          <a:lstStyle/>
          <a:p>
            <a:fld id="{2A845A16-6EBC-7547-AE5A-9F27E0161F19}" type="slidenum">
              <a:rPr lang="en-US" smtClean="0">
                <a:solidFill>
                  <a:srgbClr val="FFFFFF"/>
                </a:solidFill>
              </a:rPr>
              <a:pPr/>
              <a:t>4</a:t>
            </a:fld>
            <a:endParaRPr lang="en-US" dirty="0">
              <a:solidFill>
                <a:srgbClr val="FFFFFF"/>
              </a:solidFill>
            </a:endParaRPr>
          </a:p>
        </p:txBody>
      </p:sp>
      <p:sp>
        <p:nvSpPr>
          <p:cNvPr id="3" name="Title 2">
            <a:extLst>
              <a:ext uri="{FF2B5EF4-FFF2-40B4-BE49-F238E27FC236}">
                <a16:creationId xmlns="" xmlns:a16="http://schemas.microsoft.com/office/drawing/2014/main" id="{4767F6D3-117E-344F-822F-024E4C6D4487}"/>
              </a:ext>
            </a:extLst>
          </p:cNvPr>
          <p:cNvSpPr>
            <a:spLocks noGrp="1"/>
          </p:cNvSpPr>
          <p:nvPr>
            <p:ph type="title"/>
          </p:nvPr>
        </p:nvSpPr>
        <p:spPr/>
        <p:txBody>
          <a:bodyPr/>
          <a:lstStyle/>
          <a:p>
            <a:r>
              <a:rPr lang="en-US" dirty="0"/>
              <a:t>Elderjustice.gov</a:t>
            </a:r>
          </a:p>
        </p:txBody>
      </p:sp>
      <p:sp>
        <p:nvSpPr>
          <p:cNvPr id="5" name="Content Placeholder 5">
            <a:extLst>
              <a:ext uri="{FF2B5EF4-FFF2-40B4-BE49-F238E27FC236}">
                <a16:creationId xmlns="" xmlns:a16="http://schemas.microsoft.com/office/drawing/2014/main" id="{FDDFABEE-64F5-8E47-BC9C-42E62BF4E451}"/>
              </a:ext>
            </a:extLst>
          </p:cNvPr>
          <p:cNvSpPr txBox="1">
            <a:spLocks/>
          </p:cNvSpPr>
          <p:nvPr/>
        </p:nvSpPr>
        <p:spPr>
          <a:xfrm>
            <a:off x="838782" y="1361111"/>
            <a:ext cx="6835324" cy="717603"/>
          </a:xfrm>
          <a:prstGeom prst="rect">
            <a:avLst/>
          </a:prstGeom>
        </p:spPr>
        <p:txBody>
          <a:bodyPr/>
          <a:lst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ts val="1640"/>
              </a:lnSpc>
            </a:pPr>
            <a:r>
              <a:rPr lang="en-US" sz="1200" dirty="0">
                <a:solidFill>
                  <a:srgbClr val="0E0E28"/>
                </a:solidFill>
                <a:latin typeface="Times New Roman" panose="02020603050405020304" pitchFamily="18" charset="0"/>
                <a:cs typeface="Times New Roman" panose="02020603050405020304" pitchFamily="18" charset="0"/>
              </a:rPr>
              <a:t>The mission of the Elder Justice Initiative is to support and coordinate the Department’s enforcement and programmatic efforts to combat elder abuse, </a:t>
            </a:r>
            <a:r>
              <a:rPr lang="en-US" sz="1200" dirty="0" smtClean="0">
                <a:solidFill>
                  <a:srgbClr val="0E0E28"/>
                </a:solidFill>
                <a:latin typeface="Times New Roman" panose="02020603050405020304" pitchFamily="18" charset="0"/>
                <a:cs typeface="Times New Roman" panose="02020603050405020304" pitchFamily="18" charset="0"/>
              </a:rPr>
              <a:t>neglect, </a:t>
            </a:r>
            <a:r>
              <a:rPr lang="en-US" sz="1200" dirty="0">
                <a:solidFill>
                  <a:srgbClr val="0E0E28"/>
                </a:solidFill>
                <a:latin typeface="Times New Roman" panose="02020603050405020304" pitchFamily="18" charset="0"/>
                <a:cs typeface="Times New Roman" panose="02020603050405020304" pitchFamily="18" charset="0"/>
              </a:rPr>
              <a:t>and financial </a:t>
            </a:r>
            <a:r>
              <a:rPr lang="en-US" sz="1200" dirty="0" smtClean="0">
                <a:solidFill>
                  <a:srgbClr val="0E0E28"/>
                </a:solidFill>
                <a:latin typeface="Times New Roman" panose="02020603050405020304" pitchFamily="18" charset="0"/>
                <a:cs typeface="Times New Roman" panose="02020603050405020304" pitchFamily="18" charset="0"/>
              </a:rPr>
              <a:t>fraud </a:t>
            </a:r>
            <a:r>
              <a:rPr lang="en-US" sz="1200" dirty="0">
                <a:solidFill>
                  <a:srgbClr val="0E0E28"/>
                </a:solidFill>
                <a:latin typeface="Times New Roman" panose="02020603050405020304" pitchFamily="18" charset="0"/>
                <a:cs typeface="Times New Roman" panose="02020603050405020304" pitchFamily="18" charset="0"/>
              </a:rPr>
              <a:t>and scams that target our </a:t>
            </a:r>
            <a:r>
              <a:rPr lang="en-US" sz="1200" dirty="0" smtClean="0">
                <a:solidFill>
                  <a:srgbClr val="0E0E28"/>
                </a:solidFill>
                <a:latin typeface="Times New Roman" panose="02020603050405020304" pitchFamily="18" charset="0"/>
                <a:cs typeface="Times New Roman" panose="02020603050405020304" pitchFamily="18" charset="0"/>
              </a:rPr>
              <a:t>Nation’s </a:t>
            </a:r>
            <a:r>
              <a:rPr lang="en-US" sz="1200" dirty="0">
                <a:solidFill>
                  <a:srgbClr val="0E0E28"/>
                </a:solidFill>
                <a:latin typeface="Times New Roman" panose="02020603050405020304" pitchFamily="18" charset="0"/>
                <a:cs typeface="Times New Roman" panose="02020603050405020304" pitchFamily="18" charset="0"/>
              </a:rPr>
              <a:t>seniors.</a:t>
            </a:r>
          </a:p>
        </p:txBody>
      </p:sp>
      <p:sp>
        <p:nvSpPr>
          <p:cNvPr id="37" name="Rectangle 36">
            <a:extLst>
              <a:ext uri="{FF2B5EF4-FFF2-40B4-BE49-F238E27FC236}">
                <a16:creationId xmlns="" xmlns:a16="http://schemas.microsoft.com/office/drawing/2014/main" id="{AC75E9A7-6150-0142-9633-0B6F18EE4FC9}"/>
              </a:ext>
            </a:extLst>
          </p:cNvPr>
          <p:cNvSpPr/>
          <p:nvPr/>
        </p:nvSpPr>
        <p:spPr>
          <a:xfrm>
            <a:off x="838781" y="1083275"/>
            <a:ext cx="6835324" cy="307777"/>
          </a:xfrm>
          <a:prstGeom prst="rect">
            <a:avLst/>
          </a:prstGeom>
        </p:spPr>
        <p:txBody>
          <a:bodyPr wrap="square">
            <a:spAutoFit/>
          </a:bodyPr>
          <a:lstStyle/>
          <a:p>
            <a:pPr defTabSz="457200" eaLnBrk="1" fontAlgn="auto" hangingPunct="1">
              <a:spcBef>
                <a:spcPts val="0"/>
              </a:spcBef>
              <a:spcAft>
                <a:spcPts val="0"/>
              </a:spcAft>
            </a:pPr>
            <a:r>
              <a:rPr lang="en-US" sz="1400" b="1" dirty="0">
                <a:solidFill>
                  <a:srgbClr val="172A30"/>
                </a:solidFill>
                <a:latin typeface="Helvetica" pitchFamily="2" charset="0"/>
                <a:cs typeface="Times New Roman" panose="02020603050405020304" pitchFamily="18" charset="0"/>
              </a:rPr>
              <a:t>You're fighting elder abuse on the front lines. We've got your back.</a:t>
            </a:r>
          </a:p>
        </p:txBody>
      </p:sp>
      <p:pic>
        <p:nvPicPr>
          <p:cNvPr id="28" name="Picture 27"/>
          <p:cNvPicPr>
            <a:picLocks noChangeAspect="1"/>
          </p:cNvPicPr>
          <p:nvPr/>
        </p:nvPicPr>
        <p:blipFill rotWithShape="1">
          <a:blip r:embed="rId3"/>
          <a:srcRect l="62500" t="31852" r="4167" b="24074"/>
          <a:stretch/>
        </p:blipFill>
        <p:spPr>
          <a:xfrm>
            <a:off x="545477" y="2078714"/>
            <a:ext cx="7421932" cy="3154321"/>
          </a:xfrm>
          <a:prstGeom prst="rect">
            <a:avLst/>
          </a:prstGeom>
        </p:spPr>
      </p:pic>
    </p:spTree>
    <p:extLst>
      <p:ext uri="{BB962C8B-B14F-4D97-AF65-F5344CB8AC3E}">
        <p14:creationId xmlns:p14="http://schemas.microsoft.com/office/powerpoint/2010/main" val="922016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45A16-6EBC-7547-AE5A-9F27E0161F19}" type="slidenum">
              <a:rPr lang="en-US" smtClean="0">
                <a:solidFill>
                  <a:srgbClr val="FFFFFF"/>
                </a:solidFill>
              </a:rPr>
              <a:pPr/>
              <a:t>5</a:t>
            </a:fld>
            <a:endParaRPr lang="en-US" dirty="0">
              <a:solidFill>
                <a:srgbClr val="FFFFFF"/>
              </a:solidFill>
            </a:endParaRPr>
          </a:p>
        </p:txBody>
      </p:sp>
      <p:sp>
        <p:nvSpPr>
          <p:cNvPr id="3" name="Title 2"/>
          <p:cNvSpPr>
            <a:spLocks noGrp="1"/>
          </p:cNvSpPr>
          <p:nvPr>
            <p:ph type="title"/>
          </p:nvPr>
        </p:nvSpPr>
        <p:spPr/>
        <p:txBody>
          <a:bodyPr/>
          <a:lstStyle/>
          <a:p>
            <a:r>
              <a:rPr lang="en-US" dirty="0" smtClean="0"/>
              <a:t>presenters</a:t>
            </a:r>
            <a:endParaRPr lang="en-US" dirty="0"/>
          </a:p>
        </p:txBody>
      </p:sp>
      <p:sp>
        <p:nvSpPr>
          <p:cNvPr id="6" name="TextBox 5"/>
          <p:cNvSpPr txBox="1"/>
          <p:nvPr/>
        </p:nvSpPr>
        <p:spPr>
          <a:xfrm>
            <a:off x="609601" y="1308405"/>
            <a:ext cx="7802880" cy="3785652"/>
          </a:xfrm>
          <a:prstGeom prst="rect">
            <a:avLst/>
          </a:prstGeom>
          <a:noFill/>
        </p:spPr>
        <p:txBody>
          <a:bodyPr wrap="square" rtlCol="0">
            <a:spAutoFit/>
          </a:bodyPr>
          <a:lstStyle/>
          <a:p>
            <a:r>
              <a:rPr lang="en-US" b="1" dirty="0" smtClean="0">
                <a:cs typeface="Times New Roman" panose="02020603050405020304" pitchFamily="18" charset="0"/>
              </a:rPr>
              <a:t>Keeley </a:t>
            </a:r>
            <a:r>
              <a:rPr lang="en-US" b="1" dirty="0">
                <a:cs typeface="Times New Roman" panose="02020603050405020304" pitchFamily="18" charset="0"/>
              </a:rPr>
              <a:t>Frank</a:t>
            </a:r>
            <a:r>
              <a:rPr lang="en-US" dirty="0">
                <a:cs typeface="Times New Roman" panose="02020603050405020304" pitchFamily="18" charset="0"/>
              </a:rPr>
              <a:t/>
            </a:r>
            <a:br>
              <a:rPr lang="en-US" dirty="0">
                <a:cs typeface="Times New Roman" panose="02020603050405020304" pitchFamily="18" charset="0"/>
              </a:rPr>
            </a:br>
            <a:r>
              <a:rPr lang="en-US" dirty="0">
                <a:cs typeface="Times New Roman" panose="02020603050405020304" pitchFamily="18" charset="0"/>
              </a:rPr>
              <a:t>Senior Services </a:t>
            </a:r>
            <a:r>
              <a:rPr lang="en-US" dirty="0" smtClean="0">
                <a:cs typeface="Times New Roman" panose="02020603050405020304" pitchFamily="18" charset="0"/>
              </a:rPr>
              <a:t>Specialist </a:t>
            </a:r>
            <a:r>
              <a:rPr lang="en-US" dirty="0">
                <a:cs typeface="Times New Roman" panose="02020603050405020304" pitchFamily="18" charset="0"/>
              </a:rPr>
              <a:t/>
            </a:r>
            <a:br>
              <a:rPr lang="en-US" dirty="0">
                <a:cs typeface="Times New Roman" panose="02020603050405020304" pitchFamily="18" charset="0"/>
              </a:rPr>
            </a:br>
            <a:r>
              <a:rPr lang="en-US" dirty="0">
                <a:cs typeface="Times New Roman" panose="02020603050405020304" pitchFamily="18" charset="0"/>
              </a:rPr>
              <a:t>VictimConnect Resource </a:t>
            </a:r>
            <a:r>
              <a:rPr lang="en-US" dirty="0" smtClean="0">
                <a:cs typeface="Times New Roman" panose="02020603050405020304" pitchFamily="18" charset="0"/>
              </a:rPr>
              <a:t>Center, NCVC</a:t>
            </a:r>
            <a:r>
              <a:rPr lang="en-US" dirty="0">
                <a:cs typeface="Times New Roman" panose="02020603050405020304" pitchFamily="18" charset="0"/>
              </a:rPr>
              <a:t/>
            </a:r>
            <a:br>
              <a:rPr lang="en-US" dirty="0">
                <a:cs typeface="Times New Roman" panose="02020603050405020304" pitchFamily="18" charset="0"/>
              </a:rPr>
            </a:br>
            <a:r>
              <a:rPr lang="en-US" dirty="0">
                <a:cs typeface="Times New Roman" panose="02020603050405020304" pitchFamily="18" charset="0"/>
              </a:rPr>
              <a:t/>
            </a:r>
            <a:br>
              <a:rPr lang="en-US" dirty="0">
                <a:cs typeface="Times New Roman" panose="02020603050405020304" pitchFamily="18" charset="0"/>
              </a:rPr>
            </a:br>
            <a:r>
              <a:rPr lang="en-US" dirty="0">
                <a:cs typeface="Times New Roman" panose="02020603050405020304" pitchFamily="18" charset="0"/>
              </a:rPr>
              <a:t/>
            </a:r>
            <a:br>
              <a:rPr lang="en-US" dirty="0">
                <a:cs typeface="Times New Roman" panose="02020603050405020304" pitchFamily="18" charset="0"/>
              </a:rPr>
            </a:br>
            <a:endParaRPr lang="en-US" dirty="0" smtClean="0">
              <a:cs typeface="Times New Roman" panose="02020603050405020304" pitchFamily="18" charset="0"/>
            </a:endParaRPr>
          </a:p>
          <a:p>
            <a:endParaRPr lang="en-US" dirty="0">
              <a:cs typeface="Times New Roman" panose="02020603050405020304" pitchFamily="18" charset="0"/>
            </a:endParaRPr>
          </a:p>
          <a:p>
            <a:r>
              <a:rPr lang="en-US" b="1" dirty="0" smtClean="0">
                <a:cs typeface="Times New Roman" panose="02020603050405020304" pitchFamily="18" charset="0"/>
              </a:rPr>
              <a:t>			Trudy </a:t>
            </a:r>
            <a:r>
              <a:rPr lang="en-US" b="1" dirty="0">
                <a:cs typeface="Times New Roman" panose="02020603050405020304" pitchFamily="18" charset="0"/>
              </a:rPr>
              <a:t>Gregorie</a:t>
            </a:r>
            <a:r>
              <a:rPr lang="en-US" dirty="0">
                <a:cs typeface="Times New Roman" panose="02020603050405020304" pitchFamily="18" charset="0"/>
              </a:rPr>
              <a:t/>
            </a:r>
            <a:br>
              <a:rPr lang="en-US" dirty="0">
                <a:cs typeface="Times New Roman" panose="02020603050405020304" pitchFamily="18" charset="0"/>
              </a:rPr>
            </a:br>
            <a:r>
              <a:rPr lang="en-US" dirty="0" smtClean="0">
                <a:cs typeface="Times New Roman" panose="02020603050405020304" pitchFamily="18" charset="0"/>
              </a:rPr>
              <a:t>			Executive </a:t>
            </a:r>
            <a:r>
              <a:rPr lang="en-US" dirty="0">
                <a:cs typeface="Times New Roman" panose="02020603050405020304" pitchFamily="18" charset="0"/>
              </a:rPr>
              <a:t>Director, NAPSA</a:t>
            </a:r>
            <a:br>
              <a:rPr lang="en-US" dirty="0">
                <a:cs typeface="Times New Roman" panose="02020603050405020304" pitchFamily="18" charset="0"/>
              </a:rPr>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201231"/>
            <a:ext cx="2095500" cy="20955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094008"/>
            <a:ext cx="1798320" cy="2697480"/>
          </a:xfrm>
          <a:prstGeom prst="rect">
            <a:avLst/>
          </a:prstGeom>
        </p:spPr>
      </p:pic>
    </p:spTree>
    <p:extLst>
      <p:ext uri="{BB962C8B-B14F-4D97-AF65-F5344CB8AC3E}">
        <p14:creationId xmlns:p14="http://schemas.microsoft.com/office/powerpoint/2010/main" val="3518412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6400"/>
            <a:ext cx="8763000" cy="1905000"/>
          </a:xfrm>
        </p:spPr>
        <p:txBody>
          <a:bodyPr/>
          <a:lstStyle/>
          <a:p>
            <a:pPr algn="ctr">
              <a:defRPr/>
            </a:pPr>
            <a:r>
              <a:rPr lang="en-US" cap="none" dirty="0" smtClean="0">
                <a:latin typeface="+mn-lt"/>
              </a:rPr>
              <a:t>Successful Collaboration</a:t>
            </a:r>
            <a:br>
              <a:rPr lang="en-US" cap="none" dirty="0" smtClean="0">
                <a:latin typeface="+mn-lt"/>
              </a:rPr>
            </a:br>
            <a:r>
              <a:rPr lang="en-US" cap="none" dirty="0" smtClean="0">
                <a:latin typeface="+mn-lt"/>
              </a:rPr>
              <a:t>Between</a:t>
            </a:r>
            <a:br>
              <a:rPr lang="en-US" cap="none" dirty="0" smtClean="0">
                <a:latin typeface="+mn-lt"/>
              </a:rPr>
            </a:br>
            <a:r>
              <a:rPr lang="en-US" cap="none" dirty="0" smtClean="0">
                <a:latin typeface="+mn-lt"/>
              </a:rPr>
              <a:t>APS And Victim Services</a:t>
            </a:r>
          </a:p>
        </p:txBody>
      </p:sp>
      <p:sp>
        <p:nvSpPr>
          <p:cNvPr id="4099" name="Text Placeholder 2"/>
          <p:cNvSpPr>
            <a:spLocks noGrp="1"/>
          </p:cNvSpPr>
          <p:nvPr>
            <p:ph type="body" idx="1"/>
          </p:nvPr>
        </p:nvSpPr>
        <p:spPr>
          <a:xfrm>
            <a:off x="1905000" y="4038600"/>
            <a:ext cx="6858000" cy="2566988"/>
          </a:xfrm>
        </p:spPr>
        <p:txBody>
          <a:bodyPr/>
          <a:lstStyle/>
          <a:p>
            <a:r>
              <a:rPr lang="en-US" altLang="en-US" b="1" dirty="0" smtClean="0"/>
              <a:t>Keeley Frank, Senior Services Specialist</a:t>
            </a:r>
          </a:p>
          <a:p>
            <a:r>
              <a:rPr lang="en-US" altLang="en-US" b="1" dirty="0" smtClean="0"/>
              <a:t>VictimConnect Resource Center</a:t>
            </a:r>
          </a:p>
          <a:p>
            <a:r>
              <a:rPr lang="en-US" altLang="en-US" b="1" dirty="0" smtClean="0"/>
              <a:t>National Center for Victims of Crime</a:t>
            </a:r>
          </a:p>
          <a:p>
            <a:pPr algn="ctr"/>
            <a:endParaRPr lang="en-US" altLang="en-US" b="1" dirty="0" smtClean="0"/>
          </a:p>
          <a:p>
            <a:r>
              <a:rPr lang="en-US" altLang="en-US" b="1" dirty="0" smtClean="0"/>
              <a:t>Trudy Gregorie, Executive Director</a:t>
            </a:r>
          </a:p>
          <a:p>
            <a:r>
              <a:rPr lang="en-US" altLang="en-US" b="1" dirty="0" smtClean="0"/>
              <a:t>National Adult Protective Services Association</a:t>
            </a:r>
          </a:p>
          <a:p>
            <a:endParaRPr lang="en-US" altLang="en-U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ctr"/>
            <a:r>
              <a:rPr lang="en-US" altLang="en-US" b="1" dirty="0" smtClean="0"/>
              <a:t>About NCVC</a:t>
            </a:r>
          </a:p>
        </p:txBody>
      </p:sp>
      <p:sp>
        <p:nvSpPr>
          <p:cNvPr id="5123" name="Content Placeholder 2"/>
          <p:cNvSpPr>
            <a:spLocks noGrp="1"/>
          </p:cNvSpPr>
          <p:nvPr>
            <p:ph idx="1"/>
          </p:nvPr>
        </p:nvSpPr>
        <p:spPr/>
        <p:txBody>
          <a:bodyPr/>
          <a:lstStyle/>
          <a:p>
            <a:pPr>
              <a:buClr>
                <a:schemeClr val="tx1"/>
              </a:buClr>
              <a:buFont typeface="Wingdings" panose="05000000000000000000" pitchFamily="2" charset="2"/>
              <a:buChar char="§"/>
            </a:pPr>
            <a:r>
              <a:rPr lang="en-US" altLang="en-US" sz="2800" dirty="0" smtClean="0"/>
              <a:t>The National Center for Victims of Crime (NCVC) was formed in 1985 as the Nation’s leading resource and advocacy organization for victims of all types of crimes and for the people who serve them.</a:t>
            </a:r>
          </a:p>
          <a:p>
            <a:pPr lvl="1">
              <a:buClr>
                <a:schemeClr val="tx1"/>
              </a:buClr>
              <a:buFont typeface="Wingdings" panose="05000000000000000000" pitchFamily="2" charset="2"/>
              <a:buChar char="Ø"/>
            </a:pPr>
            <a:r>
              <a:rPr lang="en-US" altLang="en-US" sz="2400" dirty="0" smtClean="0"/>
              <a:t>Advocates for stronger rights, protections, and services for victims.</a:t>
            </a:r>
          </a:p>
          <a:p>
            <a:pPr lvl="1">
              <a:buClr>
                <a:schemeClr val="tx1"/>
              </a:buClr>
              <a:buFont typeface="Wingdings" panose="05000000000000000000" pitchFamily="2" charset="2"/>
              <a:buChar char="Ø"/>
            </a:pPr>
            <a:r>
              <a:rPr lang="en-US" altLang="en-US" sz="2400" dirty="0" smtClean="0"/>
              <a:t>Provides critical training, education, and evaluation.</a:t>
            </a:r>
          </a:p>
          <a:p>
            <a:pPr lvl="1">
              <a:buClr>
                <a:schemeClr val="tx1"/>
              </a:buClr>
              <a:buFont typeface="Wingdings" panose="05000000000000000000" pitchFamily="2" charset="2"/>
              <a:buChar char="Ø"/>
            </a:pPr>
            <a:r>
              <a:rPr lang="en-US" altLang="en-US" sz="2400" dirty="0" smtClean="0"/>
              <a:t>Serves as a trusted source of current information on victims’ rights.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820863" y="152400"/>
            <a:ext cx="6561137" cy="1143000"/>
          </a:xfrm>
        </p:spPr>
        <p:txBody>
          <a:bodyPr/>
          <a:lstStyle/>
          <a:p>
            <a:pPr algn="ctr"/>
            <a:r>
              <a:rPr lang="en-US" altLang="en-US" b="1" dirty="0" smtClean="0"/>
              <a:t>About NAPSA</a:t>
            </a:r>
          </a:p>
        </p:txBody>
      </p:sp>
      <p:sp>
        <p:nvSpPr>
          <p:cNvPr id="3" name="Content Placeholder 2"/>
          <p:cNvSpPr>
            <a:spLocks noGrp="1"/>
          </p:cNvSpPr>
          <p:nvPr>
            <p:ph idx="1"/>
          </p:nvPr>
        </p:nvSpPr>
        <p:spPr>
          <a:xfrm>
            <a:off x="838200" y="1676400"/>
            <a:ext cx="7772400" cy="4800600"/>
          </a:xfrm>
        </p:spPr>
        <p:txBody>
          <a:bodyPr/>
          <a:lstStyle/>
          <a:p>
            <a:pPr marL="0" indent="0">
              <a:spcAft>
                <a:spcPts val="3000"/>
              </a:spcAft>
              <a:buSzPct val="125000"/>
              <a:buFont typeface="Wingdings" panose="05000000000000000000" pitchFamily="2" charset="2"/>
              <a:buNone/>
            </a:pPr>
            <a:r>
              <a:rPr lang="en-US" altLang="en-US" sz="2800" dirty="0" smtClean="0"/>
              <a:t>Formed in 1989 as a national association for adult protective services (APS) professionals.</a:t>
            </a:r>
          </a:p>
          <a:p>
            <a:pPr marL="0" indent="0">
              <a:spcBef>
                <a:spcPct val="0"/>
              </a:spcBef>
              <a:buSzPct val="125000"/>
              <a:buFont typeface="Wingdings" panose="05000000000000000000" pitchFamily="2" charset="2"/>
              <a:buNone/>
            </a:pPr>
            <a:r>
              <a:rPr lang="en-US" altLang="en-US" dirty="0" smtClean="0"/>
              <a:t>   </a:t>
            </a:r>
            <a:r>
              <a:rPr lang="en-US" altLang="en-US" sz="2800" dirty="0" smtClean="0"/>
              <a:t>Strengthen APS via—</a:t>
            </a:r>
          </a:p>
          <a:p>
            <a:pPr lvl="1">
              <a:spcBef>
                <a:spcPts val="1200"/>
              </a:spcBef>
              <a:buFont typeface="Wingdings" panose="05000000000000000000" pitchFamily="2" charset="2"/>
              <a:buChar char="Ø"/>
            </a:pPr>
            <a:r>
              <a:rPr lang="en-US" altLang="en-US" dirty="0" smtClean="0"/>
              <a:t>Education</a:t>
            </a:r>
          </a:p>
          <a:p>
            <a:pPr lvl="1">
              <a:buFont typeface="Wingdings" panose="05000000000000000000" pitchFamily="2" charset="2"/>
              <a:buChar char="Ø"/>
            </a:pPr>
            <a:r>
              <a:rPr lang="en-US" altLang="en-US" dirty="0" smtClean="0"/>
              <a:t>Research</a:t>
            </a:r>
          </a:p>
          <a:p>
            <a:pPr lvl="1">
              <a:spcAft>
                <a:spcPts val="3000"/>
              </a:spcAft>
              <a:buFont typeface="Wingdings" panose="05000000000000000000" pitchFamily="2" charset="2"/>
              <a:buChar char="Ø"/>
            </a:pPr>
            <a:r>
              <a:rPr lang="en-US" altLang="en-US" dirty="0" smtClean="0"/>
              <a:t>Advocacy</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335338"/>
            <a:ext cx="1447800" cy="100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Content Placeholder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56350" y="4570413"/>
            <a:ext cx="117475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small"/>
          <p:cNvPicPr>
            <a:picLocks noChangeAspect="1"/>
          </p:cNvPicPr>
          <p:nvPr/>
        </p:nvPicPr>
        <p:blipFill>
          <a:blip r:embed="rId4"/>
          <a:srcRect l="14165" t="-52" r="62785" b="-777"/>
          <a:stretch>
            <a:fillRect/>
          </a:stretch>
        </p:blipFill>
        <p:spPr bwMode="auto">
          <a:xfrm>
            <a:off x="7564438" y="2851150"/>
            <a:ext cx="6858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51" name="Picture 4" descr="http://4.bp.blogspot.com/-5XT1QCxLCvc/UD_KWwkQ1zI/AAAAAAAAIHE/UdSddhH5GOk/s1600/elderly_asianwo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4648200"/>
            <a:ext cx="76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icture12"/>
          <p:cNvPicPr>
            <a:picLocks noChangeAspect="1"/>
          </p:cNvPicPr>
          <p:nvPr/>
        </p:nvPicPr>
        <p:blipFill>
          <a:blip r:embed="rId6"/>
          <a:srcRect/>
          <a:stretch>
            <a:fillRect/>
          </a:stretch>
        </p:blipFill>
        <p:spPr bwMode="auto">
          <a:xfrm>
            <a:off x="4845050" y="5029200"/>
            <a:ext cx="977900" cy="121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820863" y="152400"/>
            <a:ext cx="6637337" cy="1143000"/>
          </a:xfrm>
        </p:spPr>
        <p:txBody>
          <a:bodyPr/>
          <a:lstStyle/>
          <a:p>
            <a:pPr algn="ctr"/>
            <a:r>
              <a:rPr lang="en-US" altLang="en-US" b="1" dirty="0" smtClean="0"/>
              <a:t>About APS</a:t>
            </a:r>
          </a:p>
        </p:txBody>
      </p:sp>
      <p:sp>
        <p:nvSpPr>
          <p:cNvPr id="7171" name="Content Placeholder 2"/>
          <p:cNvSpPr>
            <a:spLocks noGrp="1"/>
          </p:cNvSpPr>
          <p:nvPr>
            <p:ph idx="1"/>
          </p:nvPr>
        </p:nvSpPr>
        <p:spPr>
          <a:xfrm>
            <a:off x="381000" y="1676400"/>
            <a:ext cx="8382000" cy="4725988"/>
          </a:xfrm>
        </p:spPr>
        <p:txBody>
          <a:bodyPr/>
          <a:lstStyle/>
          <a:p>
            <a:pPr>
              <a:spcBef>
                <a:spcPct val="0"/>
              </a:spcBef>
              <a:spcAft>
                <a:spcPts val="1200"/>
              </a:spcAft>
              <a:buClr>
                <a:schemeClr val="tx1"/>
              </a:buClr>
              <a:buFont typeface="Wingdings" panose="05000000000000000000" pitchFamily="2" charset="2"/>
              <a:buChar char="§"/>
            </a:pPr>
            <a:r>
              <a:rPr lang="en-US" altLang="en-US" sz="2800" dirty="0" smtClean="0"/>
              <a:t>64% of APS are state-administered, 15% are     county-administered, and 21% are administered     various other ways, including NPOs on contract.</a:t>
            </a:r>
          </a:p>
          <a:p>
            <a:pPr>
              <a:spcBef>
                <a:spcPct val="0"/>
              </a:spcBef>
              <a:spcAft>
                <a:spcPts val="1200"/>
              </a:spcAft>
              <a:buClr>
                <a:schemeClr val="tx1"/>
              </a:buClr>
              <a:buFont typeface="Wingdings" panose="05000000000000000000" pitchFamily="2" charset="2"/>
              <a:buChar char="§"/>
            </a:pPr>
            <a:r>
              <a:rPr lang="en-US" altLang="en-US" sz="2800" dirty="0" smtClean="0"/>
              <a:t>Serves as a victim-focused, social services   response.</a:t>
            </a:r>
          </a:p>
          <a:p>
            <a:pPr>
              <a:spcBef>
                <a:spcPct val="0"/>
              </a:spcBef>
              <a:spcAft>
                <a:spcPts val="1200"/>
              </a:spcAft>
              <a:buClr>
                <a:schemeClr val="tx1"/>
              </a:buClr>
              <a:buFont typeface="Wingdings" panose="05000000000000000000" pitchFamily="2" charset="2"/>
              <a:buChar char="§"/>
            </a:pPr>
            <a:r>
              <a:rPr lang="en-US" altLang="en-US" sz="2800" dirty="0" smtClean="0"/>
              <a:t>Receives abuse reports and attempts to remedy     or reduce abuse.</a:t>
            </a:r>
          </a:p>
          <a:p>
            <a:pPr>
              <a:spcBef>
                <a:spcPct val="0"/>
              </a:spcBef>
              <a:buClr>
                <a:schemeClr val="tx1"/>
              </a:buClr>
              <a:buFont typeface="Wingdings" panose="05000000000000000000" pitchFamily="2" charset="2"/>
              <a:buChar char="§"/>
            </a:pPr>
            <a:r>
              <a:rPr lang="en-US" altLang="en-US" sz="2800" dirty="0" smtClean="0"/>
              <a:t>Works with law enforcement, criminal justice,     area agencies on aging, and other aging services.</a:t>
            </a:r>
          </a:p>
        </p:txBody>
      </p:sp>
    </p:spTree>
  </p:cSld>
  <p:clrMapOvr>
    <a:masterClrMapping/>
  </p:clrMapOvr>
  <p:transition/>
</p:sld>
</file>

<file path=ppt/theme/theme1.xml><?xml version="1.0" encoding="utf-8"?>
<a:theme xmlns:a="http://schemas.openxmlformats.org/drawingml/2006/main" name="Teamwork puzzle design template">
  <a:themeElements>
    <a:clrScheme name="Teamwork puzzle design template 1">
      <a:dk1>
        <a:srgbClr val="003366"/>
      </a:dk1>
      <a:lt1>
        <a:srgbClr val="0099CC"/>
      </a:lt1>
      <a:dk2>
        <a:srgbClr val="003366"/>
      </a:dk2>
      <a:lt2>
        <a:srgbClr val="003366"/>
      </a:lt2>
      <a:accent1>
        <a:srgbClr val="DAE7EE"/>
      </a:accent1>
      <a:accent2>
        <a:srgbClr val="9ED2F6"/>
      </a:accent2>
      <a:accent3>
        <a:srgbClr val="AACAE2"/>
      </a:accent3>
      <a:accent4>
        <a:srgbClr val="002A56"/>
      </a:accent4>
      <a:accent5>
        <a:srgbClr val="EAF1F5"/>
      </a:accent5>
      <a:accent6>
        <a:srgbClr val="8FBEDF"/>
      </a:accent6>
      <a:hlink>
        <a:srgbClr val="D1B681"/>
      </a:hlink>
      <a:folHlink>
        <a:srgbClr val="B2C45A"/>
      </a:folHlink>
    </a:clrScheme>
    <a:fontScheme name="Teamwork puzzle design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amwork puzzle design template 1">
        <a:dk1>
          <a:srgbClr val="003366"/>
        </a:dk1>
        <a:lt1>
          <a:srgbClr val="0099CC"/>
        </a:lt1>
        <a:dk2>
          <a:srgbClr val="003366"/>
        </a:dk2>
        <a:lt2>
          <a:srgbClr val="003366"/>
        </a:lt2>
        <a:accent1>
          <a:srgbClr val="DAE7EE"/>
        </a:accent1>
        <a:accent2>
          <a:srgbClr val="9ED2F6"/>
        </a:accent2>
        <a:accent3>
          <a:srgbClr val="AACAE2"/>
        </a:accent3>
        <a:accent4>
          <a:srgbClr val="002A56"/>
        </a:accent4>
        <a:accent5>
          <a:srgbClr val="EAF1F5"/>
        </a:accent5>
        <a:accent6>
          <a:srgbClr val="8FBEDF"/>
        </a:accent6>
        <a:hlink>
          <a:srgbClr val="D1B681"/>
        </a:hlink>
        <a:folHlink>
          <a:srgbClr val="B2C4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D275CD-73E9-4669-BAB0-75A8C3CDCD6E}">
  <ds:schemaRefs>
    <ds:schemaRef ds:uri="http://schemas.microsoft.com/sharepoint/v3/contenttype/forms"/>
  </ds:schemaRefs>
</ds:datastoreItem>
</file>

<file path=customXml/itemProps2.xml><?xml version="1.0" encoding="utf-8"?>
<ds:datastoreItem xmlns:ds="http://schemas.openxmlformats.org/officeDocument/2006/customXml" ds:itemID="{209E425D-5E05-495E-9225-10990F9E09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5F72D22-D583-4CC6-846D-D992F16FED98}">
  <ds:schemaRefs>
    <ds:schemaRef ds:uri="http://purl.org/dc/elements/1.1/"/>
    <ds:schemaRef ds:uri="http://purl.org/dc/dcmitype/"/>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Teamwork puzzle design template</Template>
  <TotalTime>1831</TotalTime>
  <Words>1025</Words>
  <Application>Microsoft Office PowerPoint</Application>
  <PresentationFormat>On-screen Show (4:3)</PresentationFormat>
  <Paragraphs>148</Paragraphs>
  <Slides>28</Slides>
  <Notes>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28</vt:i4>
      </vt:variant>
    </vt:vector>
  </HeadingPairs>
  <TitlesOfParts>
    <vt:vector size="43" baseType="lpstr">
      <vt:lpstr>Arial</vt:lpstr>
      <vt:lpstr>Calibri</vt:lpstr>
      <vt:lpstr>Helvetica</vt:lpstr>
      <vt:lpstr>Lucida Grande</vt:lpstr>
      <vt:lpstr>Tahoma</vt:lpstr>
      <vt:lpstr>Times</vt:lpstr>
      <vt:lpstr>Times New Roman</vt:lpstr>
      <vt:lpstr>Verdana</vt:lpstr>
      <vt:lpstr>Wingdings</vt:lpstr>
      <vt:lpstr>Teamwork puzzle design template</vt:lpstr>
      <vt:lpstr>3_Office Theme</vt:lpstr>
      <vt:lpstr>Office Theme</vt:lpstr>
      <vt:lpstr>2_Office Theme</vt:lpstr>
      <vt:lpstr>1_Office Theme</vt:lpstr>
      <vt:lpstr>4_Office Theme</vt:lpstr>
      <vt:lpstr>Successful Collaboration Between APS And Victim Services</vt:lpstr>
      <vt:lpstr>Technical overview</vt:lpstr>
      <vt:lpstr>Elder Justice Initiative</vt:lpstr>
      <vt:lpstr>Elderjustice.gov</vt:lpstr>
      <vt:lpstr>presenters</vt:lpstr>
      <vt:lpstr>Successful Collaboration Between APS And Victim Services</vt:lpstr>
      <vt:lpstr>About NCVC</vt:lpstr>
      <vt:lpstr>About NAPSA</vt:lpstr>
      <vt:lpstr>About APS</vt:lpstr>
      <vt:lpstr>APS ≠ APS: Variations Among States and Communities</vt:lpstr>
      <vt:lpstr>Multidisciplinary Approach</vt:lpstr>
      <vt:lpstr>Crime Interrelationship with Elder Abuse</vt:lpstr>
      <vt:lpstr>Basic Crime Victim Services</vt:lpstr>
      <vt:lpstr>Why Collaborate? </vt:lpstr>
      <vt:lpstr>Working with Older Victims and Survivors</vt:lpstr>
      <vt:lpstr>PowerPoint Presentation</vt:lpstr>
      <vt:lpstr>Coordinated Community Response</vt:lpstr>
      <vt:lpstr>PowerPoint Presentation</vt:lpstr>
      <vt:lpstr>PowerPoint Presentation</vt:lpstr>
      <vt:lpstr>Collaborating on Older Victims’ Rights and Services</vt:lpstr>
      <vt:lpstr>Building Bridges</vt:lpstr>
      <vt:lpstr>How APS and Victim Services Can Better Interact</vt:lpstr>
      <vt:lpstr>Engaging Networks and Coalitions</vt:lpstr>
      <vt:lpstr>Why collaborate on strategic planning around elder abuse?</vt:lpstr>
      <vt:lpstr>National Resource</vt:lpstr>
      <vt:lpstr>PowerPoint Presentation</vt:lpstr>
      <vt:lpstr> Keeley Frank Senior Services Specialist  VictimConnect Resource Center, NCVC kfrank@victimsofcrime.org  Trudy Gregorie Executive Director, NAPSA trudy.gregorie@napsa-now.org </vt:lpstr>
      <vt:lpstr>PowerPoint Presentation</vt:lpstr>
    </vt:vector>
  </TitlesOfParts>
  <Company>Justice Solutions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Trudy Gregorie</dc:creator>
  <cp:lastModifiedBy>McGee, Lori</cp:lastModifiedBy>
  <cp:revision>42</cp:revision>
  <dcterms:created xsi:type="dcterms:W3CDTF">2008-03-15T18:25:00Z</dcterms:created>
  <dcterms:modified xsi:type="dcterms:W3CDTF">2018-05-31T14:54:52Z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TC011408331033</vt:lpwstr>
  </property>
</Properties>
</file>