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7.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57" r:id="rId2"/>
    <p:sldMasterId id="2147483672" r:id="rId3"/>
    <p:sldMasterId id="2147483686" r:id="rId4"/>
    <p:sldMasterId id="2147483700" r:id="rId5"/>
  </p:sldMasterIdLst>
  <p:notesMasterIdLst>
    <p:notesMasterId r:id="rId65"/>
  </p:notesMasterIdLst>
  <p:handoutMasterIdLst>
    <p:handoutMasterId r:id="rId66"/>
  </p:handoutMasterIdLst>
  <p:sldIdLst>
    <p:sldId id="719" r:id="rId6"/>
    <p:sldId id="720" r:id="rId7"/>
    <p:sldId id="721" r:id="rId8"/>
    <p:sldId id="726" r:id="rId9"/>
    <p:sldId id="723" r:id="rId10"/>
    <p:sldId id="557" r:id="rId11"/>
    <p:sldId id="640" r:id="rId12"/>
    <p:sldId id="666" r:id="rId13"/>
    <p:sldId id="667" r:id="rId14"/>
    <p:sldId id="584" r:id="rId15"/>
    <p:sldId id="674" r:id="rId16"/>
    <p:sldId id="547" r:id="rId17"/>
    <p:sldId id="664" r:id="rId18"/>
    <p:sldId id="665" r:id="rId19"/>
    <p:sldId id="552" r:id="rId20"/>
    <p:sldId id="710" r:id="rId21"/>
    <p:sldId id="711" r:id="rId22"/>
    <p:sldId id="712" r:id="rId23"/>
    <p:sldId id="713" r:id="rId24"/>
    <p:sldId id="714" r:id="rId25"/>
    <p:sldId id="715" r:id="rId26"/>
    <p:sldId id="716" r:id="rId27"/>
    <p:sldId id="717" r:id="rId28"/>
    <p:sldId id="718" r:id="rId29"/>
    <p:sldId id="578" r:id="rId30"/>
    <p:sldId id="632" r:id="rId31"/>
    <p:sldId id="573" r:id="rId32"/>
    <p:sldId id="673" r:id="rId33"/>
    <p:sldId id="563" r:id="rId34"/>
    <p:sldId id="564" r:id="rId35"/>
    <p:sldId id="580" r:id="rId36"/>
    <p:sldId id="565" r:id="rId37"/>
    <p:sldId id="566" r:id="rId38"/>
    <p:sldId id="568" r:id="rId39"/>
    <p:sldId id="569" r:id="rId40"/>
    <p:sldId id="587" r:id="rId41"/>
    <p:sldId id="727" r:id="rId42"/>
    <p:sldId id="596" r:id="rId43"/>
    <p:sldId id="597" r:id="rId44"/>
    <p:sldId id="598" r:id="rId45"/>
    <p:sldId id="599" r:id="rId46"/>
    <p:sldId id="600" r:id="rId47"/>
    <p:sldId id="602" r:id="rId48"/>
    <p:sldId id="604" r:id="rId49"/>
    <p:sldId id="606" r:id="rId50"/>
    <p:sldId id="610" r:id="rId51"/>
    <p:sldId id="702" r:id="rId52"/>
    <p:sldId id="703" r:id="rId53"/>
    <p:sldId id="617" r:id="rId54"/>
    <p:sldId id="618" r:id="rId55"/>
    <p:sldId id="619" r:id="rId56"/>
    <p:sldId id="708" r:id="rId57"/>
    <p:sldId id="709" r:id="rId58"/>
    <p:sldId id="627" r:id="rId59"/>
    <p:sldId id="628" r:id="rId60"/>
    <p:sldId id="629" r:id="rId61"/>
    <p:sldId id="630" r:id="rId62"/>
    <p:sldId id="724" r:id="rId63"/>
    <p:sldId id="725" r:id="rId6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8000"/>
    <a:srgbClr val="072F4F"/>
    <a:srgbClr val="1C75BC"/>
    <a:srgbClr val="425222"/>
    <a:srgbClr val="800000"/>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3" autoAdjust="0"/>
    <p:restoredTop sz="78636" autoAdjust="0"/>
  </p:normalViewPr>
  <p:slideViewPr>
    <p:cSldViewPr>
      <p:cViewPr varScale="1">
        <p:scale>
          <a:sx n="89" d="100"/>
          <a:sy n="89" d="100"/>
        </p:scale>
        <p:origin x="1128" y="62"/>
      </p:cViewPr>
      <p:guideLst>
        <p:guide orient="horz" pos="2160"/>
        <p:guide pos="2880"/>
      </p:guideLst>
    </p:cSldViewPr>
  </p:slideViewPr>
  <p:outlineViewPr>
    <p:cViewPr>
      <p:scale>
        <a:sx n="33" d="100"/>
        <a:sy n="33" d="100"/>
      </p:scale>
      <p:origin x="0" y="-702"/>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96" d="100"/>
          <a:sy n="96" d="100"/>
        </p:scale>
        <p:origin x="351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4"/>
    </mc:Choice>
    <mc:Fallback>
      <c:style val="24"/>
    </mc:Fallback>
  </mc:AlternateContent>
  <c:chart>
    <c:autoTitleDeleted val="1"/>
    <c:plotArea>
      <c:layout/>
      <c:pieChart>
        <c:varyColors val="1"/>
        <c:ser>
          <c:idx val="0"/>
          <c:order val="0"/>
          <c:tx>
            <c:strRef>
              <c:f>Sheet1!$B$1</c:f>
              <c:strCache>
                <c:ptCount val="1"/>
                <c:pt idx="0">
                  <c:v>Column1</c:v>
                </c:pt>
              </c:strCache>
            </c:strRef>
          </c:tx>
          <c:cat>
            <c:numRef>
              <c:f>Sheet1!$A$2:$A$3</c:f>
              <c:numCache>
                <c:formatCode>General</c:formatCode>
                <c:ptCount val="2"/>
              </c:numCache>
            </c:numRef>
          </c:cat>
          <c:val>
            <c:numRef>
              <c:f>Sheet1!$B$2:$B$3</c:f>
              <c:numCache>
                <c:formatCode>0%</c:formatCode>
                <c:ptCount val="2"/>
                <c:pt idx="0">
                  <c:v>0.1</c:v>
                </c:pt>
                <c:pt idx="1">
                  <c:v>0.9</c:v>
                </c:pt>
              </c:numCache>
            </c:numRef>
          </c:val>
          <c:extLst xmlns:c16r2="http://schemas.microsoft.com/office/drawing/2015/06/chart">
            <c:ext xmlns:c16="http://schemas.microsoft.com/office/drawing/2014/chart" uri="{C3380CC4-5D6E-409C-BE32-E72D297353CC}">
              <c16:uniqueId val="{00000000-4D70-4658-9FA5-3FB39BF19C75}"/>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3"/>
    </mc:Choice>
    <mc:Fallback>
      <c:style val="23"/>
    </mc:Fallback>
  </mc:AlternateContent>
  <c:chart>
    <c:autoTitleDeleted val="1"/>
    <c:plotArea>
      <c:layout>
        <c:manualLayout>
          <c:layoutTarget val="inner"/>
          <c:xMode val="edge"/>
          <c:yMode val="edge"/>
          <c:x val="0.20491803278688528"/>
          <c:y val="8.1730769230769232E-2"/>
          <c:w val="0.50819672131147542"/>
          <c:h val="0.89423076923076927"/>
        </c:manualLayout>
      </c:layout>
      <c:pieChart>
        <c:varyColors val="1"/>
        <c:ser>
          <c:idx val="0"/>
          <c:order val="0"/>
          <c:tx>
            <c:strRef>
              <c:f>Sheet1!$B$1</c:f>
              <c:strCache>
                <c:ptCount val="1"/>
                <c:pt idx="0">
                  <c:v>Column1</c:v>
                </c:pt>
              </c:strCache>
            </c:strRef>
          </c:tx>
          <c:cat>
            <c:numRef>
              <c:f>Sheet1!$A$2:$A$3</c:f>
              <c:numCache>
                <c:formatCode>General</c:formatCode>
                <c:ptCount val="2"/>
              </c:numCache>
            </c:numRef>
          </c:cat>
          <c:val>
            <c:numRef>
              <c:f>Sheet1!$B$2:$B$3</c:f>
              <c:numCache>
                <c:formatCode>0%</c:formatCode>
                <c:ptCount val="2"/>
                <c:pt idx="0">
                  <c:v>0.5</c:v>
                </c:pt>
                <c:pt idx="1">
                  <c:v>0.5</c:v>
                </c:pt>
              </c:numCache>
            </c:numRef>
          </c:val>
          <c:extLst xmlns:c16r2="http://schemas.microsoft.com/office/drawing/2015/06/chart">
            <c:ext xmlns:c16="http://schemas.microsoft.com/office/drawing/2014/chart" uri="{C3380CC4-5D6E-409C-BE32-E72D297353CC}">
              <c16:uniqueId val="{00000000-ED9A-4C29-A5B6-07E840CA86BE}"/>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3BDE05B-03D8-4BB5-A485-FB4698B57F29}" type="datetimeFigureOut">
              <a:rPr lang="en-US" smtClean="0"/>
              <a:t>7/18/2018</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C15F6AD-CF77-46D3-8EA6-38A5A5459CE6}" type="slidenum">
              <a:rPr lang="en-US" smtClean="0"/>
              <a:t>‹#›</a:t>
            </a:fld>
            <a:endParaRPr lang="en-US" dirty="0"/>
          </a:p>
        </p:txBody>
      </p:sp>
    </p:spTree>
    <p:extLst>
      <p:ext uri="{BB962C8B-B14F-4D97-AF65-F5344CB8AC3E}">
        <p14:creationId xmlns:p14="http://schemas.microsoft.com/office/powerpoint/2010/main" val="1708467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142B84B-8C11-4205-BA7A-BAED82868DF8}" type="datetimeFigureOut">
              <a:rPr lang="en-US" smtClean="0"/>
              <a:pPr/>
              <a:t>7/18/2018</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961E941-B2D9-41F6-8551-4EAED5649BF4}" type="slidenum">
              <a:rPr lang="en-US" smtClean="0"/>
              <a:pPr/>
              <a:t>‹#›</a:t>
            </a:fld>
            <a:endParaRPr lang="en-US" dirty="0"/>
          </a:p>
        </p:txBody>
      </p:sp>
    </p:spTree>
    <p:extLst>
      <p:ext uri="{BB962C8B-B14F-4D97-AF65-F5344CB8AC3E}">
        <p14:creationId xmlns:p14="http://schemas.microsoft.com/office/powerpoint/2010/main" val="2696755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hlink"/>
                </a:solidFill>
                <a:latin typeface="Times New Roman" panose="02020603050405020304" pitchFamily="18" charset="0"/>
              </a:defRPr>
            </a:lvl1pPr>
            <a:lvl2pPr marL="742950" indent="-285750">
              <a:defRPr sz="2400">
                <a:solidFill>
                  <a:schemeClr val="hlink"/>
                </a:solidFill>
                <a:latin typeface="Times New Roman" panose="02020603050405020304" pitchFamily="18" charset="0"/>
              </a:defRPr>
            </a:lvl2pPr>
            <a:lvl3pPr marL="1143000" indent="-228600">
              <a:defRPr sz="2400">
                <a:solidFill>
                  <a:schemeClr val="hlink"/>
                </a:solidFill>
                <a:latin typeface="Times New Roman" panose="02020603050405020304" pitchFamily="18" charset="0"/>
              </a:defRPr>
            </a:lvl3pPr>
            <a:lvl4pPr marL="1600200" indent="-228600">
              <a:defRPr sz="2400">
                <a:solidFill>
                  <a:schemeClr val="hlink"/>
                </a:solidFill>
                <a:latin typeface="Times New Roman" panose="02020603050405020304" pitchFamily="18" charset="0"/>
              </a:defRPr>
            </a:lvl4pPr>
            <a:lvl5pPr marL="2057400" indent="-228600">
              <a:defRPr sz="2400">
                <a:solidFill>
                  <a:schemeClr val="hlink"/>
                </a:solidFill>
                <a:latin typeface="Times New Roman" panose="02020603050405020304" pitchFamily="18" charset="0"/>
              </a:defRPr>
            </a:lvl5pPr>
            <a:lvl6pPr marL="2514600" indent="-228600" eaLnBrk="0" fontAlgn="base" hangingPunct="0">
              <a:spcBef>
                <a:spcPct val="0"/>
              </a:spcBef>
              <a:spcAft>
                <a:spcPct val="0"/>
              </a:spcAft>
              <a:defRPr sz="2400">
                <a:solidFill>
                  <a:schemeClr val="hlink"/>
                </a:solidFill>
                <a:latin typeface="Times New Roman" panose="02020603050405020304" pitchFamily="18" charset="0"/>
              </a:defRPr>
            </a:lvl6pPr>
            <a:lvl7pPr marL="2971800" indent="-228600" eaLnBrk="0" fontAlgn="base" hangingPunct="0">
              <a:spcBef>
                <a:spcPct val="0"/>
              </a:spcBef>
              <a:spcAft>
                <a:spcPct val="0"/>
              </a:spcAft>
              <a:defRPr sz="2400">
                <a:solidFill>
                  <a:schemeClr val="hlink"/>
                </a:solidFill>
                <a:latin typeface="Times New Roman" panose="02020603050405020304" pitchFamily="18" charset="0"/>
              </a:defRPr>
            </a:lvl7pPr>
            <a:lvl8pPr marL="3429000" indent="-228600" eaLnBrk="0" fontAlgn="base" hangingPunct="0">
              <a:spcBef>
                <a:spcPct val="0"/>
              </a:spcBef>
              <a:spcAft>
                <a:spcPct val="0"/>
              </a:spcAft>
              <a:defRPr sz="2400">
                <a:solidFill>
                  <a:schemeClr val="hlink"/>
                </a:solidFill>
                <a:latin typeface="Times New Roman" panose="02020603050405020304" pitchFamily="18" charset="0"/>
              </a:defRPr>
            </a:lvl8pPr>
            <a:lvl9pPr marL="3886200" indent="-228600" eaLnBrk="0" fontAlgn="base" hangingPunct="0">
              <a:spcBef>
                <a:spcPct val="0"/>
              </a:spcBef>
              <a:spcAft>
                <a:spcPct val="0"/>
              </a:spcAft>
              <a:defRPr sz="2400">
                <a:solidFill>
                  <a:schemeClr val="hlink"/>
                </a:solidFill>
                <a:latin typeface="Times New Roman" panose="02020603050405020304" pitchFamily="18" charset="0"/>
              </a:defRPr>
            </a:lvl9pPr>
          </a:lstStyle>
          <a:p>
            <a:fld id="{67E30A8E-87DC-4359-B840-FD3797F4874A}" type="slidenum">
              <a:rPr lang="en-US" altLang="en-US" sz="1200" smtClean="0">
                <a:solidFill>
                  <a:srgbClr val="000000"/>
                </a:solidFill>
              </a:rPr>
              <a:pPr/>
              <a:t>1</a:t>
            </a:fld>
            <a:endParaRPr lang="en-US" altLang="en-US" sz="1200" dirty="0" smtClean="0">
              <a:solidFill>
                <a:srgbClr val="000000"/>
              </a:solidFill>
            </a:endParaRPr>
          </a:p>
        </p:txBody>
      </p:sp>
    </p:spTree>
    <p:extLst>
      <p:ext uri="{BB962C8B-B14F-4D97-AF65-F5344CB8AC3E}">
        <p14:creationId xmlns:p14="http://schemas.microsoft.com/office/powerpoint/2010/main" val="1639201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p:sp>
      <p:sp>
        <p:nvSpPr>
          <p:cNvPr id="67587" name="Notes Placeholder 2"/>
          <p:cNvSpPr>
            <a:spLocks noGrp="1"/>
          </p:cNvSpPr>
          <p:nvPr>
            <p:ph type="body" idx="1"/>
          </p:nvPr>
        </p:nvSpPr>
        <p:spPr>
          <a:noFill/>
          <a:ln/>
        </p:spPr>
        <p:txBody>
          <a:bodyPr>
            <a:normAutofit lnSpcReduction="10000"/>
          </a:bodyPr>
          <a:lstStyle/>
          <a:p>
            <a:r>
              <a:rPr lang="en-US" dirty="0">
                <a:latin typeface="Times New Roman" pitchFamily="18" charset="0"/>
              </a:rPr>
              <a:t>Julie McNiff was employed by the Alzheimer’s Association then went to work with DCJS as an Alzheimer’s Instructor from 1999-2011.</a:t>
            </a:r>
          </a:p>
          <a:p>
            <a:endParaRPr lang="en-US" dirty="0">
              <a:latin typeface="Times New Roman" pitchFamily="18" charset="0"/>
            </a:endParaRPr>
          </a:p>
          <a:p>
            <a:r>
              <a:rPr lang="en-US" dirty="0">
                <a:latin typeface="Times New Roman" pitchFamily="18" charset="0"/>
              </a:rPr>
              <a:t>Draw</a:t>
            </a:r>
            <a:r>
              <a:rPr lang="en-US" baseline="0" dirty="0">
                <a:latin typeface="Times New Roman" pitchFamily="18" charset="0"/>
              </a:rPr>
              <a:t> a timeline starting with birth, and all of the things you learn in the beginning of life all the way to old age.  Then show how Alzheimer’s erases it starting with your short term memory</a:t>
            </a:r>
          </a:p>
          <a:p>
            <a:endParaRPr lang="en-US" baseline="0" dirty="0">
              <a:latin typeface="Times New Roman" pitchFamily="18" charset="0"/>
            </a:endParaRPr>
          </a:p>
          <a:p>
            <a:r>
              <a:rPr lang="en-US" baseline="0" dirty="0">
                <a:latin typeface="Times New Roman" pitchFamily="18" charset="0"/>
              </a:rPr>
              <a:t>Ex.:  </a:t>
            </a:r>
          </a:p>
          <a:p>
            <a:r>
              <a:rPr lang="en-US" baseline="0" dirty="0">
                <a:latin typeface="Times New Roman" pitchFamily="18" charset="0"/>
              </a:rPr>
              <a:t>	You are born (you learn to breath, swallow, roll over)</a:t>
            </a:r>
          </a:p>
          <a:p>
            <a:endParaRPr lang="en-US" baseline="0" dirty="0">
              <a:latin typeface="Times New Roman" pitchFamily="18" charset="0"/>
            </a:endParaRPr>
          </a:p>
          <a:p>
            <a:r>
              <a:rPr lang="en-US" baseline="0" dirty="0">
                <a:latin typeface="Times New Roman" pitchFamily="18" charset="0"/>
              </a:rPr>
              <a:t>                    </a:t>
            </a:r>
            <a:r>
              <a:rPr lang="en-US" b="1" baseline="0" dirty="0">
                <a:latin typeface="Times New Roman" pitchFamily="18" charset="0"/>
              </a:rPr>
              <a:t>Kindergarten</a:t>
            </a:r>
            <a:r>
              <a:rPr lang="en-US" baseline="0" dirty="0">
                <a:latin typeface="Times New Roman" pitchFamily="18" charset="0"/>
              </a:rPr>
              <a:t> (social skills</a:t>
            </a:r>
            <a:r>
              <a:rPr lang="en-US" b="1" baseline="0" dirty="0">
                <a:latin typeface="Times New Roman" pitchFamily="18" charset="0"/>
              </a:rPr>
              <a:t>)  Elementary School </a:t>
            </a:r>
            <a:r>
              <a:rPr lang="en-US" baseline="0" dirty="0">
                <a:latin typeface="Times New Roman" pitchFamily="18" charset="0"/>
              </a:rPr>
              <a:t>(reading, writing, math</a:t>
            </a:r>
            <a:r>
              <a:rPr lang="en-US" b="1" baseline="0" dirty="0">
                <a:latin typeface="Times New Roman" pitchFamily="18" charset="0"/>
              </a:rPr>
              <a:t>)  High School </a:t>
            </a:r>
            <a:r>
              <a:rPr lang="en-US" baseline="0" dirty="0">
                <a:latin typeface="Times New Roman" pitchFamily="18" charset="0"/>
              </a:rPr>
              <a:t>( Learning to drive and getting license)</a:t>
            </a:r>
          </a:p>
          <a:p>
            <a:r>
              <a:rPr lang="en-US" baseline="0" dirty="0">
                <a:latin typeface="Times New Roman" pitchFamily="18" charset="0"/>
              </a:rPr>
              <a:t>	</a:t>
            </a:r>
            <a:r>
              <a:rPr lang="en-US" b="1" baseline="0" dirty="0">
                <a:latin typeface="Times New Roman" pitchFamily="18" charset="0"/>
              </a:rPr>
              <a:t>College/Military</a:t>
            </a:r>
            <a:r>
              <a:rPr lang="en-US" baseline="0" dirty="0">
                <a:latin typeface="Times New Roman" pitchFamily="18" charset="0"/>
              </a:rPr>
              <a:t>,  </a:t>
            </a:r>
          </a:p>
          <a:p>
            <a:r>
              <a:rPr lang="en-US" baseline="0" dirty="0">
                <a:latin typeface="Times New Roman" pitchFamily="18" charset="0"/>
              </a:rPr>
              <a:t>	</a:t>
            </a:r>
            <a:r>
              <a:rPr lang="en-US" b="1" baseline="0" dirty="0">
                <a:latin typeface="Times New Roman" pitchFamily="18" charset="0"/>
              </a:rPr>
              <a:t>Becoming a Police officer</a:t>
            </a:r>
          </a:p>
          <a:p>
            <a:r>
              <a:rPr lang="en-US" baseline="0" dirty="0">
                <a:latin typeface="Times New Roman" pitchFamily="18" charset="0"/>
              </a:rPr>
              <a:t>	</a:t>
            </a:r>
            <a:r>
              <a:rPr lang="en-US" b="1" baseline="0" dirty="0">
                <a:latin typeface="Times New Roman" pitchFamily="18" charset="0"/>
              </a:rPr>
              <a:t>Getting married </a:t>
            </a:r>
            <a:r>
              <a:rPr lang="en-US" baseline="0" dirty="0">
                <a:latin typeface="Times New Roman" pitchFamily="18" charset="0"/>
              </a:rPr>
              <a:t>(plug in a name and show them having a male child and a female child)</a:t>
            </a:r>
          </a:p>
          <a:p>
            <a:r>
              <a:rPr lang="en-US" baseline="0" dirty="0">
                <a:latin typeface="Times New Roman" pitchFamily="18" charset="0"/>
              </a:rPr>
              <a:t>	</a:t>
            </a:r>
            <a:r>
              <a:rPr lang="en-US" b="1" baseline="0" dirty="0">
                <a:latin typeface="Times New Roman" pitchFamily="18" charset="0"/>
              </a:rPr>
              <a:t>Divorce</a:t>
            </a:r>
          </a:p>
          <a:p>
            <a:r>
              <a:rPr lang="en-US" baseline="0" dirty="0">
                <a:latin typeface="Times New Roman" pitchFamily="18" charset="0"/>
              </a:rPr>
              <a:t>	</a:t>
            </a:r>
            <a:r>
              <a:rPr lang="en-US" b="1" baseline="0" dirty="0">
                <a:latin typeface="Times New Roman" pitchFamily="18" charset="0"/>
              </a:rPr>
              <a:t>Remarried </a:t>
            </a:r>
            <a:r>
              <a:rPr lang="en-US" b="0" baseline="0" dirty="0">
                <a:latin typeface="Times New Roman" pitchFamily="18" charset="0"/>
              </a:rPr>
              <a:t>(Pick a different name for the second wife)</a:t>
            </a:r>
          </a:p>
          <a:p>
            <a:r>
              <a:rPr lang="en-US" b="0" baseline="0" dirty="0">
                <a:latin typeface="Times New Roman" pitchFamily="18" charset="0"/>
              </a:rPr>
              <a:t>	</a:t>
            </a:r>
            <a:r>
              <a:rPr lang="en-US" b="1" baseline="0" dirty="0">
                <a:latin typeface="Times New Roman" pitchFamily="18" charset="0"/>
              </a:rPr>
              <a:t>Two more Kids </a:t>
            </a:r>
            <a:r>
              <a:rPr lang="en-US" b="0" baseline="0" dirty="0">
                <a:latin typeface="Times New Roman" pitchFamily="18" charset="0"/>
              </a:rPr>
              <a:t>( male and female different names that the first two)</a:t>
            </a:r>
          </a:p>
          <a:p>
            <a:r>
              <a:rPr lang="en-US" b="0" baseline="0" dirty="0">
                <a:latin typeface="Times New Roman" pitchFamily="18" charset="0"/>
              </a:rPr>
              <a:t>	</a:t>
            </a:r>
            <a:r>
              <a:rPr lang="en-US" b="1" baseline="0" dirty="0">
                <a:latin typeface="Times New Roman" pitchFamily="18" charset="0"/>
              </a:rPr>
              <a:t>Retirement</a:t>
            </a:r>
          </a:p>
          <a:p>
            <a:r>
              <a:rPr lang="en-US" b="0" baseline="0" dirty="0">
                <a:latin typeface="Times New Roman" pitchFamily="18" charset="0"/>
              </a:rPr>
              <a:t>	</a:t>
            </a:r>
            <a:r>
              <a:rPr lang="en-US" sz="1800" b="1" baseline="0" dirty="0">
                <a:latin typeface="Times New Roman" pitchFamily="18" charset="0"/>
              </a:rPr>
              <a:t>ONSET OF ALZHEIMER’S</a:t>
            </a:r>
          </a:p>
          <a:p>
            <a:r>
              <a:rPr lang="en-US" b="0" baseline="0" dirty="0">
                <a:latin typeface="Times New Roman" pitchFamily="18" charset="0"/>
              </a:rPr>
              <a:t>		</a:t>
            </a:r>
            <a:r>
              <a:rPr lang="en-US" b="0" i="1" baseline="0" dirty="0">
                <a:latin typeface="Times New Roman" pitchFamily="18" charset="0"/>
              </a:rPr>
              <a:t>Show how erasing the short term memory starts to affect behavior.  Erase gradually explaining what might be happening in their mind as their memory is erased</a:t>
            </a:r>
            <a:endParaRPr lang="en-US" b="1" i="1" baseline="0" dirty="0">
              <a:latin typeface="Times New Roman" pitchFamily="18" charset="0"/>
            </a:endParaRPr>
          </a:p>
          <a:p>
            <a:endParaRPr lang="en-US" dirty="0">
              <a:latin typeface="Times New Roman" pitchFamily="18" charset="0"/>
            </a:endParaRPr>
          </a:p>
        </p:txBody>
      </p:sp>
    </p:spTree>
    <p:extLst>
      <p:ext uri="{BB962C8B-B14F-4D97-AF65-F5344CB8AC3E}">
        <p14:creationId xmlns:p14="http://schemas.microsoft.com/office/powerpoint/2010/main" val="3207979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p:sp>
      <p:sp>
        <p:nvSpPr>
          <p:cNvPr id="67587" name="Notes Placeholder 2"/>
          <p:cNvSpPr>
            <a:spLocks noGrp="1"/>
          </p:cNvSpPr>
          <p:nvPr>
            <p:ph type="body" idx="1"/>
          </p:nvPr>
        </p:nvSpPr>
        <p:spPr>
          <a:noFill/>
          <a:ln/>
        </p:spPr>
        <p:txBody>
          <a:bodyPr>
            <a:normAutofit lnSpcReduction="10000"/>
          </a:bodyPr>
          <a:lstStyle/>
          <a:p>
            <a:r>
              <a:rPr lang="en-US" dirty="0">
                <a:latin typeface="Times New Roman" pitchFamily="18" charset="0"/>
              </a:rPr>
              <a:t>Julie McNiff was employed by the Alzheimer’s Association then went to work with DCJS as an Alzheimer’s Instructor from 1999-2011.</a:t>
            </a:r>
          </a:p>
          <a:p>
            <a:endParaRPr lang="en-US" dirty="0">
              <a:latin typeface="Times New Roman" pitchFamily="18" charset="0"/>
            </a:endParaRPr>
          </a:p>
          <a:p>
            <a:r>
              <a:rPr lang="en-US" dirty="0">
                <a:latin typeface="Times New Roman" pitchFamily="18" charset="0"/>
              </a:rPr>
              <a:t>Draw</a:t>
            </a:r>
            <a:r>
              <a:rPr lang="en-US" baseline="0" dirty="0">
                <a:latin typeface="Times New Roman" pitchFamily="18" charset="0"/>
              </a:rPr>
              <a:t> a timeline starting with birth, and all of the things you learn in the beginning of life all the way to old age.  Then show how Alzheimer’s erases it starting with your short term memory</a:t>
            </a:r>
          </a:p>
          <a:p>
            <a:endParaRPr lang="en-US" baseline="0" dirty="0">
              <a:latin typeface="Times New Roman" pitchFamily="18" charset="0"/>
            </a:endParaRPr>
          </a:p>
          <a:p>
            <a:r>
              <a:rPr lang="en-US" baseline="0" dirty="0">
                <a:latin typeface="Times New Roman" pitchFamily="18" charset="0"/>
              </a:rPr>
              <a:t>Ex.:  </a:t>
            </a:r>
          </a:p>
          <a:p>
            <a:r>
              <a:rPr lang="en-US" baseline="0" dirty="0">
                <a:latin typeface="Times New Roman" pitchFamily="18" charset="0"/>
              </a:rPr>
              <a:t>	You are born (you learn to breath, swallow, roll over)</a:t>
            </a:r>
          </a:p>
          <a:p>
            <a:endParaRPr lang="en-US" baseline="0" dirty="0">
              <a:latin typeface="Times New Roman" pitchFamily="18" charset="0"/>
            </a:endParaRPr>
          </a:p>
          <a:p>
            <a:r>
              <a:rPr lang="en-US" baseline="0" dirty="0">
                <a:latin typeface="Times New Roman" pitchFamily="18" charset="0"/>
              </a:rPr>
              <a:t>                    </a:t>
            </a:r>
            <a:r>
              <a:rPr lang="en-US" b="1" baseline="0" dirty="0">
                <a:latin typeface="Times New Roman" pitchFamily="18" charset="0"/>
              </a:rPr>
              <a:t>Kindergarten</a:t>
            </a:r>
            <a:r>
              <a:rPr lang="en-US" baseline="0" dirty="0">
                <a:latin typeface="Times New Roman" pitchFamily="18" charset="0"/>
              </a:rPr>
              <a:t> (social skills</a:t>
            </a:r>
            <a:r>
              <a:rPr lang="en-US" b="1" baseline="0" dirty="0">
                <a:latin typeface="Times New Roman" pitchFamily="18" charset="0"/>
              </a:rPr>
              <a:t>)  Elementary School </a:t>
            </a:r>
            <a:r>
              <a:rPr lang="en-US" baseline="0" dirty="0">
                <a:latin typeface="Times New Roman" pitchFamily="18" charset="0"/>
              </a:rPr>
              <a:t>(reading, writing, math</a:t>
            </a:r>
            <a:r>
              <a:rPr lang="en-US" b="1" baseline="0" dirty="0">
                <a:latin typeface="Times New Roman" pitchFamily="18" charset="0"/>
              </a:rPr>
              <a:t>)  High School </a:t>
            </a:r>
            <a:r>
              <a:rPr lang="en-US" baseline="0" dirty="0">
                <a:latin typeface="Times New Roman" pitchFamily="18" charset="0"/>
              </a:rPr>
              <a:t>( Learning to drive and getting license)</a:t>
            </a:r>
          </a:p>
          <a:p>
            <a:r>
              <a:rPr lang="en-US" baseline="0" dirty="0">
                <a:latin typeface="Times New Roman" pitchFamily="18" charset="0"/>
              </a:rPr>
              <a:t>	</a:t>
            </a:r>
            <a:r>
              <a:rPr lang="en-US" b="1" baseline="0" dirty="0">
                <a:latin typeface="Times New Roman" pitchFamily="18" charset="0"/>
              </a:rPr>
              <a:t>College/Military</a:t>
            </a:r>
            <a:r>
              <a:rPr lang="en-US" baseline="0" dirty="0">
                <a:latin typeface="Times New Roman" pitchFamily="18" charset="0"/>
              </a:rPr>
              <a:t>,  </a:t>
            </a:r>
          </a:p>
          <a:p>
            <a:r>
              <a:rPr lang="en-US" baseline="0" dirty="0">
                <a:latin typeface="Times New Roman" pitchFamily="18" charset="0"/>
              </a:rPr>
              <a:t>	</a:t>
            </a:r>
            <a:r>
              <a:rPr lang="en-US" b="1" baseline="0" dirty="0">
                <a:latin typeface="Times New Roman" pitchFamily="18" charset="0"/>
              </a:rPr>
              <a:t>Becoming a Police officer</a:t>
            </a:r>
          </a:p>
          <a:p>
            <a:r>
              <a:rPr lang="en-US" baseline="0" dirty="0">
                <a:latin typeface="Times New Roman" pitchFamily="18" charset="0"/>
              </a:rPr>
              <a:t>	</a:t>
            </a:r>
            <a:r>
              <a:rPr lang="en-US" b="1" baseline="0" dirty="0">
                <a:latin typeface="Times New Roman" pitchFamily="18" charset="0"/>
              </a:rPr>
              <a:t>Getting married </a:t>
            </a:r>
            <a:r>
              <a:rPr lang="en-US" baseline="0" dirty="0">
                <a:latin typeface="Times New Roman" pitchFamily="18" charset="0"/>
              </a:rPr>
              <a:t>(plug in a name and show them having a male child and a female child)</a:t>
            </a:r>
          </a:p>
          <a:p>
            <a:r>
              <a:rPr lang="en-US" baseline="0" dirty="0">
                <a:latin typeface="Times New Roman" pitchFamily="18" charset="0"/>
              </a:rPr>
              <a:t>	</a:t>
            </a:r>
            <a:r>
              <a:rPr lang="en-US" b="1" baseline="0" dirty="0">
                <a:latin typeface="Times New Roman" pitchFamily="18" charset="0"/>
              </a:rPr>
              <a:t>Divorce</a:t>
            </a:r>
          </a:p>
          <a:p>
            <a:r>
              <a:rPr lang="en-US" baseline="0" dirty="0">
                <a:latin typeface="Times New Roman" pitchFamily="18" charset="0"/>
              </a:rPr>
              <a:t>	</a:t>
            </a:r>
            <a:r>
              <a:rPr lang="en-US" b="1" baseline="0" dirty="0">
                <a:latin typeface="Times New Roman" pitchFamily="18" charset="0"/>
              </a:rPr>
              <a:t>Remarried </a:t>
            </a:r>
            <a:r>
              <a:rPr lang="en-US" b="0" baseline="0" dirty="0">
                <a:latin typeface="Times New Roman" pitchFamily="18" charset="0"/>
              </a:rPr>
              <a:t>(Pick a different name for the second wife)</a:t>
            </a:r>
          </a:p>
          <a:p>
            <a:r>
              <a:rPr lang="en-US" b="0" baseline="0" dirty="0">
                <a:latin typeface="Times New Roman" pitchFamily="18" charset="0"/>
              </a:rPr>
              <a:t>	</a:t>
            </a:r>
            <a:r>
              <a:rPr lang="en-US" b="1" baseline="0" dirty="0">
                <a:latin typeface="Times New Roman" pitchFamily="18" charset="0"/>
              </a:rPr>
              <a:t>Two more Kids </a:t>
            </a:r>
            <a:r>
              <a:rPr lang="en-US" b="0" baseline="0" dirty="0">
                <a:latin typeface="Times New Roman" pitchFamily="18" charset="0"/>
              </a:rPr>
              <a:t>( male and female different names that the first two)</a:t>
            </a:r>
          </a:p>
          <a:p>
            <a:r>
              <a:rPr lang="en-US" b="0" baseline="0" dirty="0">
                <a:latin typeface="Times New Roman" pitchFamily="18" charset="0"/>
              </a:rPr>
              <a:t>	</a:t>
            </a:r>
            <a:r>
              <a:rPr lang="en-US" b="1" baseline="0" dirty="0">
                <a:latin typeface="Times New Roman" pitchFamily="18" charset="0"/>
              </a:rPr>
              <a:t>Retirement</a:t>
            </a:r>
          </a:p>
          <a:p>
            <a:r>
              <a:rPr lang="en-US" b="0" baseline="0" dirty="0">
                <a:latin typeface="Times New Roman" pitchFamily="18" charset="0"/>
              </a:rPr>
              <a:t>	</a:t>
            </a:r>
            <a:r>
              <a:rPr lang="en-US" sz="1800" b="1" baseline="0" dirty="0">
                <a:latin typeface="Times New Roman" pitchFamily="18" charset="0"/>
              </a:rPr>
              <a:t>ONSET OF ALZHEIMER’S</a:t>
            </a:r>
          </a:p>
          <a:p>
            <a:r>
              <a:rPr lang="en-US" b="0" baseline="0" dirty="0">
                <a:latin typeface="Times New Roman" pitchFamily="18" charset="0"/>
              </a:rPr>
              <a:t>		</a:t>
            </a:r>
            <a:r>
              <a:rPr lang="en-US" b="0" i="1" baseline="0" dirty="0">
                <a:latin typeface="Times New Roman" pitchFamily="18" charset="0"/>
              </a:rPr>
              <a:t>Show how erasing the short term memory starts to affect behavior.  Erase gradually explaining what might be happening in their mind as their memory is erased</a:t>
            </a:r>
            <a:endParaRPr lang="en-US" b="1" i="1" baseline="0" dirty="0">
              <a:latin typeface="Times New Roman" pitchFamily="18" charset="0"/>
            </a:endParaRPr>
          </a:p>
          <a:p>
            <a:endParaRPr lang="en-US" dirty="0">
              <a:latin typeface="Times New Roman" pitchFamily="18" charset="0"/>
            </a:endParaRPr>
          </a:p>
        </p:txBody>
      </p:sp>
    </p:spTree>
    <p:extLst>
      <p:ext uri="{BB962C8B-B14F-4D97-AF65-F5344CB8AC3E}">
        <p14:creationId xmlns:p14="http://schemas.microsoft.com/office/powerpoint/2010/main" val="1878761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p:sp>
      <p:sp>
        <p:nvSpPr>
          <p:cNvPr id="67587" name="Notes Placeholder 2"/>
          <p:cNvSpPr>
            <a:spLocks noGrp="1"/>
          </p:cNvSpPr>
          <p:nvPr>
            <p:ph type="body" idx="1"/>
          </p:nvPr>
        </p:nvSpPr>
        <p:spPr>
          <a:noFill/>
          <a:ln/>
        </p:spPr>
        <p:txBody>
          <a:bodyPr>
            <a:normAutofit lnSpcReduction="10000"/>
          </a:bodyPr>
          <a:lstStyle/>
          <a:p>
            <a:r>
              <a:rPr lang="en-US" dirty="0">
                <a:latin typeface="Times New Roman" pitchFamily="18" charset="0"/>
              </a:rPr>
              <a:t>Julie McNiff was employed by the Alzheimer’s Association then went to work with DCJS as an Alzheimer’s Instructor from 1999-2011.</a:t>
            </a:r>
          </a:p>
          <a:p>
            <a:endParaRPr lang="en-US" dirty="0">
              <a:latin typeface="Times New Roman" pitchFamily="18" charset="0"/>
            </a:endParaRPr>
          </a:p>
          <a:p>
            <a:r>
              <a:rPr lang="en-US" dirty="0">
                <a:latin typeface="Times New Roman" pitchFamily="18" charset="0"/>
              </a:rPr>
              <a:t>Draw</a:t>
            </a:r>
            <a:r>
              <a:rPr lang="en-US" baseline="0" dirty="0">
                <a:latin typeface="Times New Roman" pitchFamily="18" charset="0"/>
              </a:rPr>
              <a:t> a timeline starting with birth, and all of the things you learn in the beginning of life all the way to old age.  Then show how Alzheimer’s erases it starting with your short term memory</a:t>
            </a:r>
          </a:p>
          <a:p>
            <a:endParaRPr lang="en-US" baseline="0" dirty="0">
              <a:latin typeface="Times New Roman" pitchFamily="18" charset="0"/>
            </a:endParaRPr>
          </a:p>
          <a:p>
            <a:r>
              <a:rPr lang="en-US" baseline="0" dirty="0">
                <a:latin typeface="Times New Roman" pitchFamily="18" charset="0"/>
              </a:rPr>
              <a:t>Ex.:  </a:t>
            </a:r>
          </a:p>
          <a:p>
            <a:r>
              <a:rPr lang="en-US" baseline="0" dirty="0">
                <a:latin typeface="Times New Roman" pitchFamily="18" charset="0"/>
              </a:rPr>
              <a:t>	You are born (you learn to breath, swallow, roll over)</a:t>
            </a:r>
          </a:p>
          <a:p>
            <a:endParaRPr lang="en-US" baseline="0" dirty="0">
              <a:latin typeface="Times New Roman" pitchFamily="18" charset="0"/>
            </a:endParaRPr>
          </a:p>
          <a:p>
            <a:r>
              <a:rPr lang="en-US" baseline="0" dirty="0">
                <a:latin typeface="Times New Roman" pitchFamily="18" charset="0"/>
              </a:rPr>
              <a:t>                    </a:t>
            </a:r>
            <a:r>
              <a:rPr lang="en-US" b="1" baseline="0" dirty="0">
                <a:latin typeface="Times New Roman" pitchFamily="18" charset="0"/>
              </a:rPr>
              <a:t>Kindergarten</a:t>
            </a:r>
            <a:r>
              <a:rPr lang="en-US" baseline="0" dirty="0">
                <a:latin typeface="Times New Roman" pitchFamily="18" charset="0"/>
              </a:rPr>
              <a:t> (social skills</a:t>
            </a:r>
            <a:r>
              <a:rPr lang="en-US" b="1" baseline="0" dirty="0">
                <a:latin typeface="Times New Roman" pitchFamily="18" charset="0"/>
              </a:rPr>
              <a:t>)  Elementary School </a:t>
            </a:r>
            <a:r>
              <a:rPr lang="en-US" baseline="0" dirty="0">
                <a:latin typeface="Times New Roman" pitchFamily="18" charset="0"/>
              </a:rPr>
              <a:t>(reading, writing, math</a:t>
            </a:r>
            <a:r>
              <a:rPr lang="en-US" b="1" baseline="0" dirty="0">
                <a:latin typeface="Times New Roman" pitchFamily="18" charset="0"/>
              </a:rPr>
              <a:t>)  High School </a:t>
            </a:r>
            <a:r>
              <a:rPr lang="en-US" baseline="0" dirty="0">
                <a:latin typeface="Times New Roman" pitchFamily="18" charset="0"/>
              </a:rPr>
              <a:t>( Learning to drive and getting license)</a:t>
            </a:r>
          </a:p>
          <a:p>
            <a:r>
              <a:rPr lang="en-US" baseline="0" dirty="0">
                <a:latin typeface="Times New Roman" pitchFamily="18" charset="0"/>
              </a:rPr>
              <a:t>	</a:t>
            </a:r>
            <a:r>
              <a:rPr lang="en-US" b="1" baseline="0" dirty="0">
                <a:latin typeface="Times New Roman" pitchFamily="18" charset="0"/>
              </a:rPr>
              <a:t>College/Military</a:t>
            </a:r>
            <a:r>
              <a:rPr lang="en-US" baseline="0" dirty="0">
                <a:latin typeface="Times New Roman" pitchFamily="18" charset="0"/>
              </a:rPr>
              <a:t>,  </a:t>
            </a:r>
          </a:p>
          <a:p>
            <a:r>
              <a:rPr lang="en-US" baseline="0" dirty="0">
                <a:latin typeface="Times New Roman" pitchFamily="18" charset="0"/>
              </a:rPr>
              <a:t>	</a:t>
            </a:r>
            <a:r>
              <a:rPr lang="en-US" b="1" baseline="0" dirty="0">
                <a:latin typeface="Times New Roman" pitchFamily="18" charset="0"/>
              </a:rPr>
              <a:t>Becoming a Police officer</a:t>
            </a:r>
          </a:p>
          <a:p>
            <a:r>
              <a:rPr lang="en-US" baseline="0" dirty="0">
                <a:latin typeface="Times New Roman" pitchFamily="18" charset="0"/>
              </a:rPr>
              <a:t>	</a:t>
            </a:r>
            <a:r>
              <a:rPr lang="en-US" b="1" baseline="0" dirty="0">
                <a:latin typeface="Times New Roman" pitchFamily="18" charset="0"/>
              </a:rPr>
              <a:t>Getting married </a:t>
            </a:r>
            <a:r>
              <a:rPr lang="en-US" baseline="0" dirty="0">
                <a:latin typeface="Times New Roman" pitchFamily="18" charset="0"/>
              </a:rPr>
              <a:t>(plug in a name and show them having a male child and a female child)</a:t>
            </a:r>
          </a:p>
          <a:p>
            <a:r>
              <a:rPr lang="en-US" baseline="0" dirty="0">
                <a:latin typeface="Times New Roman" pitchFamily="18" charset="0"/>
              </a:rPr>
              <a:t>	</a:t>
            </a:r>
            <a:r>
              <a:rPr lang="en-US" b="1" baseline="0" dirty="0">
                <a:latin typeface="Times New Roman" pitchFamily="18" charset="0"/>
              </a:rPr>
              <a:t>Divorce</a:t>
            </a:r>
          </a:p>
          <a:p>
            <a:r>
              <a:rPr lang="en-US" baseline="0" dirty="0">
                <a:latin typeface="Times New Roman" pitchFamily="18" charset="0"/>
              </a:rPr>
              <a:t>	</a:t>
            </a:r>
            <a:r>
              <a:rPr lang="en-US" b="1" baseline="0" dirty="0">
                <a:latin typeface="Times New Roman" pitchFamily="18" charset="0"/>
              </a:rPr>
              <a:t>Remarried </a:t>
            </a:r>
            <a:r>
              <a:rPr lang="en-US" b="0" baseline="0" dirty="0">
                <a:latin typeface="Times New Roman" pitchFamily="18" charset="0"/>
              </a:rPr>
              <a:t>(Pick a different name for the second wife)</a:t>
            </a:r>
          </a:p>
          <a:p>
            <a:r>
              <a:rPr lang="en-US" b="0" baseline="0" dirty="0">
                <a:latin typeface="Times New Roman" pitchFamily="18" charset="0"/>
              </a:rPr>
              <a:t>	</a:t>
            </a:r>
            <a:r>
              <a:rPr lang="en-US" b="1" baseline="0" dirty="0">
                <a:latin typeface="Times New Roman" pitchFamily="18" charset="0"/>
              </a:rPr>
              <a:t>Two more Kids </a:t>
            </a:r>
            <a:r>
              <a:rPr lang="en-US" b="0" baseline="0" dirty="0">
                <a:latin typeface="Times New Roman" pitchFamily="18" charset="0"/>
              </a:rPr>
              <a:t>( male and female different names that the first two)</a:t>
            </a:r>
          </a:p>
          <a:p>
            <a:r>
              <a:rPr lang="en-US" b="0" baseline="0" dirty="0">
                <a:latin typeface="Times New Roman" pitchFamily="18" charset="0"/>
              </a:rPr>
              <a:t>	</a:t>
            </a:r>
            <a:r>
              <a:rPr lang="en-US" b="1" baseline="0" dirty="0">
                <a:latin typeface="Times New Roman" pitchFamily="18" charset="0"/>
              </a:rPr>
              <a:t>Retirement</a:t>
            </a:r>
          </a:p>
          <a:p>
            <a:r>
              <a:rPr lang="en-US" b="0" baseline="0" dirty="0">
                <a:latin typeface="Times New Roman" pitchFamily="18" charset="0"/>
              </a:rPr>
              <a:t>	</a:t>
            </a:r>
            <a:r>
              <a:rPr lang="en-US" sz="1800" b="1" baseline="0" dirty="0">
                <a:latin typeface="Times New Roman" pitchFamily="18" charset="0"/>
              </a:rPr>
              <a:t>ONSET OF ALZHEIMER’S</a:t>
            </a:r>
          </a:p>
          <a:p>
            <a:r>
              <a:rPr lang="en-US" b="0" baseline="0" dirty="0">
                <a:latin typeface="Times New Roman" pitchFamily="18" charset="0"/>
              </a:rPr>
              <a:t>		</a:t>
            </a:r>
            <a:r>
              <a:rPr lang="en-US" b="0" i="1" baseline="0" dirty="0">
                <a:latin typeface="Times New Roman" pitchFamily="18" charset="0"/>
              </a:rPr>
              <a:t>Show how erasing the short term memory starts to affect behavior.  Erase gradually explaining what might be happening in their mind as their memory is erased</a:t>
            </a:r>
            <a:endParaRPr lang="en-US" b="1" i="1" baseline="0" dirty="0">
              <a:latin typeface="Times New Roman" pitchFamily="18" charset="0"/>
            </a:endParaRPr>
          </a:p>
          <a:p>
            <a:endParaRPr lang="en-US" dirty="0">
              <a:latin typeface="Times New Roman" pitchFamily="18" charset="0"/>
            </a:endParaRPr>
          </a:p>
        </p:txBody>
      </p:sp>
    </p:spTree>
    <p:extLst>
      <p:ext uri="{BB962C8B-B14F-4D97-AF65-F5344CB8AC3E}">
        <p14:creationId xmlns:p14="http://schemas.microsoft.com/office/powerpoint/2010/main" val="2311328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p:sp>
      <p:sp>
        <p:nvSpPr>
          <p:cNvPr id="67587" name="Notes Placeholder 2"/>
          <p:cNvSpPr>
            <a:spLocks noGrp="1"/>
          </p:cNvSpPr>
          <p:nvPr>
            <p:ph type="body" idx="1"/>
          </p:nvPr>
        </p:nvSpPr>
        <p:spPr>
          <a:noFill/>
          <a:ln/>
        </p:spPr>
        <p:txBody>
          <a:bodyPr>
            <a:normAutofit lnSpcReduction="10000"/>
          </a:bodyPr>
          <a:lstStyle/>
          <a:p>
            <a:r>
              <a:rPr lang="en-US" dirty="0">
                <a:latin typeface="Times New Roman" pitchFamily="18" charset="0"/>
              </a:rPr>
              <a:t>Julie McNiff was employed by the Alzheimer’s Association then went to work with DCJS as an Alzheimer’s Instructor from 1999-2011.</a:t>
            </a:r>
          </a:p>
          <a:p>
            <a:endParaRPr lang="en-US" dirty="0">
              <a:latin typeface="Times New Roman" pitchFamily="18" charset="0"/>
            </a:endParaRPr>
          </a:p>
          <a:p>
            <a:r>
              <a:rPr lang="en-US" dirty="0">
                <a:latin typeface="Times New Roman" pitchFamily="18" charset="0"/>
              </a:rPr>
              <a:t>Draw</a:t>
            </a:r>
            <a:r>
              <a:rPr lang="en-US" baseline="0" dirty="0">
                <a:latin typeface="Times New Roman" pitchFamily="18" charset="0"/>
              </a:rPr>
              <a:t> a timeline starting with birth, and all of the things you learn in the beginning of life all the way to old age.  Then show how Alzheimer’s erases it starting with your short term memory</a:t>
            </a:r>
          </a:p>
          <a:p>
            <a:endParaRPr lang="en-US" baseline="0" dirty="0">
              <a:latin typeface="Times New Roman" pitchFamily="18" charset="0"/>
            </a:endParaRPr>
          </a:p>
          <a:p>
            <a:r>
              <a:rPr lang="en-US" baseline="0" dirty="0">
                <a:latin typeface="Times New Roman" pitchFamily="18" charset="0"/>
              </a:rPr>
              <a:t>Ex.:  </a:t>
            </a:r>
          </a:p>
          <a:p>
            <a:r>
              <a:rPr lang="en-US" baseline="0" dirty="0">
                <a:latin typeface="Times New Roman" pitchFamily="18" charset="0"/>
              </a:rPr>
              <a:t>	You are born (you learn to breath, swallow, roll over)</a:t>
            </a:r>
          </a:p>
          <a:p>
            <a:endParaRPr lang="en-US" baseline="0" dirty="0">
              <a:latin typeface="Times New Roman" pitchFamily="18" charset="0"/>
            </a:endParaRPr>
          </a:p>
          <a:p>
            <a:r>
              <a:rPr lang="en-US" baseline="0" dirty="0">
                <a:latin typeface="Times New Roman" pitchFamily="18" charset="0"/>
              </a:rPr>
              <a:t>                    </a:t>
            </a:r>
            <a:r>
              <a:rPr lang="en-US" b="1" baseline="0" dirty="0">
                <a:latin typeface="Times New Roman" pitchFamily="18" charset="0"/>
              </a:rPr>
              <a:t>Kindergarten</a:t>
            </a:r>
            <a:r>
              <a:rPr lang="en-US" baseline="0" dirty="0">
                <a:latin typeface="Times New Roman" pitchFamily="18" charset="0"/>
              </a:rPr>
              <a:t> (social skills</a:t>
            </a:r>
            <a:r>
              <a:rPr lang="en-US" b="1" baseline="0" dirty="0">
                <a:latin typeface="Times New Roman" pitchFamily="18" charset="0"/>
              </a:rPr>
              <a:t>)  Elementary School </a:t>
            </a:r>
            <a:r>
              <a:rPr lang="en-US" baseline="0" dirty="0">
                <a:latin typeface="Times New Roman" pitchFamily="18" charset="0"/>
              </a:rPr>
              <a:t>(reading, writing, math</a:t>
            </a:r>
            <a:r>
              <a:rPr lang="en-US" b="1" baseline="0" dirty="0">
                <a:latin typeface="Times New Roman" pitchFamily="18" charset="0"/>
              </a:rPr>
              <a:t>)  High School </a:t>
            </a:r>
            <a:r>
              <a:rPr lang="en-US" baseline="0" dirty="0">
                <a:latin typeface="Times New Roman" pitchFamily="18" charset="0"/>
              </a:rPr>
              <a:t>( Learning to drive and getting license)</a:t>
            </a:r>
          </a:p>
          <a:p>
            <a:r>
              <a:rPr lang="en-US" baseline="0" dirty="0">
                <a:latin typeface="Times New Roman" pitchFamily="18" charset="0"/>
              </a:rPr>
              <a:t>	</a:t>
            </a:r>
            <a:r>
              <a:rPr lang="en-US" b="1" baseline="0" dirty="0">
                <a:latin typeface="Times New Roman" pitchFamily="18" charset="0"/>
              </a:rPr>
              <a:t>College/Military</a:t>
            </a:r>
            <a:r>
              <a:rPr lang="en-US" baseline="0" dirty="0">
                <a:latin typeface="Times New Roman" pitchFamily="18" charset="0"/>
              </a:rPr>
              <a:t>,  </a:t>
            </a:r>
          </a:p>
          <a:p>
            <a:r>
              <a:rPr lang="en-US" baseline="0" dirty="0">
                <a:latin typeface="Times New Roman" pitchFamily="18" charset="0"/>
              </a:rPr>
              <a:t>	</a:t>
            </a:r>
            <a:r>
              <a:rPr lang="en-US" b="1" baseline="0" dirty="0">
                <a:latin typeface="Times New Roman" pitchFamily="18" charset="0"/>
              </a:rPr>
              <a:t>Becoming a Police officer</a:t>
            </a:r>
          </a:p>
          <a:p>
            <a:r>
              <a:rPr lang="en-US" baseline="0" dirty="0">
                <a:latin typeface="Times New Roman" pitchFamily="18" charset="0"/>
              </a:rPr>
              <a:t>	</a:t>
            </a:r>
            <a:r>
              <a:rPr lang="en-US" b="1" baseline="0" dirty="0">
                <a:latin typeface="Times New Roman" pitchFamily="18" charset="0"/>
              </a:rPr>
              <a:t>Getting married </a:t>
            </a:r>
            <a:r>
              <a:rPr lang="en-US" baseline="0" dirty="0">
                <a:latin typeface="Times New Roman" pitchFamily="18" charset="0"/>
              </a:rPr>
              <a:t>(plug in a name and show them having a male child and a female child)</a:t>
            </a:r>
          </a:p>
          <a:p>
            <a:r>
              <a:rPr lang="en-US" baseline="0" dirty="0">
                <a:latin typeface="Times New Roman" pitchFamily="18" charset="0"/>
              </a:rPr>
              <a:t>	</a:t>
            </a:r>
            <a:r>
              <a:rPr lang="en-US" b="1" baseline="0" dirty="0">
                <a:latin typeface="Times New Roman" pitchFamily="18" charset="0"/>
              </a:rPr>
              <a:t>Divorce</a:t>
            </a:r>
          </a:p>
          <a:p>
            <a:r>
              <a:rPr lang="en-US" baseline="0" dirty="0">
                <a:latin typeface="Times New Roman" pitchFamily="18" charset="0"/>
              </a:rPr>
              <a:t>	</a:t>
            </a:r>
            <a:r>
              <a:rPr lang="en-US" b="1" baseline="0" dirty="0">
                <a:latin typeface="Times New Roman" pitchFamily="18" charset="0"/>
              </a:rPr>
              <a:t>Remarried </a:t>
            </a:r>
            <a:r>
              <a:rPr lang="en-US" b="0" baseline="0" dirty="0">
                <a:latin typeface="Times New Roman" pitchFamily="18" charset="0"/>
              </a:rPr>
              <a:t>(Pick a different name for the second wife)</a:t>
            </a:r>
          </a:p>
          <a:p>
            <a:r>
              <a:rPr lang="en-US" b="0" baseline="0" dirty="0">
                <a:latin typeface="Times New Roman" pitchFamily="18" charset="0"/>
              </a:rPr>
              <a:t>	</a:t>
            </a:r>
            <a:r>
              <a:rPr lang="en-US" b="1" baseline="0" dirty="0">
                <a:latin typeface="Times New Roman" pitchFamily="18" charset="0"/>
              </a:rPr>
              <a:t>Two more Kids </a:t>
            </a:r>
            <a:r>
              <a:rPr lang="en-US" b="0" baseline="0" dirty="0">
                <a:latin typeface="Times New Roman" pitchFamily="18" charset="0"/>
              </a:rPr>
              <a:t>( male and female different names that the first two)</a:t>
            </a:r>
          </a:p>
          <a:p>
            <a:r>
              <a:rPr lang="en-US" b="0" baseline="0" dirty="0">
                <a:latin typeface="Times New Roman" pitchFamily="18" charset="0"/>
              </a:rPr>
              <a:t>	</a:t>
            </a:r>
            <a:r>
              <a:rPr lang="en-US" b="1" baseline="0" dirty="0">
                <a:latin typeface="Times New Roman" pitchFamily="18" charset="0"/>
              </a:rPr>
              <a:t>Retirement</a:t>
            </a:r>
          </a:p>
          <a:p>
            <a:r>
              <a:rPr lang="en-US" b="0" baseline="0" dirty="0">
                <a:latin typeface="Times New Roman" pitchFamily="18" charset="0"/>
              </a:rPr>
              <a:t>	</a:t>
            </a:r>
            <a:r>
              <a:rPr lang="en-US" sz="1800" b="1" baseline="0" dirty="0">
                <a:latin typeface="Times New Roman" pitchFamily="18" charset="0"/>
              </a:rPr>
              <a:t>ONSET OF ALZHEIMER’S</a:t>
            </a:r>
          </a:p>
          <a:p>
            <a:r>
              <a:rPr lang="en-US" b="0" baseline="0" dirty="0">
                <a:latin typeface="Times New Roman" pitchFamily="18" charset="0"/>
              </a:rPr>
              <a:t>		</a:t>
            </a:r>
            <a:r>
              <a:rPr lang="en-US" b="0" i="1" baseline="0" dirty="0">
                <a:latin typeface="Times New Roman" pitchFamily="18" charset="0"/>
              </a:rPr>
              <a:t>Show how erasing the short term memory starts to affect behavior.  Erase gradually explaining what might be happening in their mind as their memory is erased</a:t>
            </a:r>
            <a:endParaRPr lang="en-US" b="1" i="1" baseline="0" dirty="0">
              <a:latin typeface="Times New Roman" pitchFamily="18" charset="0"/>
            </a:endParaRPr>
          </a:p>
          <a:p>
            <a:endParaRPr lang="en-US" dirty="0">
              <a:latin typeface="Times New Roman" pitchFamily="18" charset="0"/>
            </a:endParaRPr>
          </a:p>
        </p:txBody>
      </p:sp>
    </p:spTree>
    <p:extLst>
      <p:ext uri="{BB962C8B-B14F-4D97-AF65-F5344CB8AC3E}">
        <p14:creationId xmlns:p14="http://schemas.microsoft.com/office/powerpoint/2010/main" val="1986261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p:sp>
      <p:sp>
        <p:nvSpPr>
          <p:cNvPr id="67587" name="Notes Placeholder 2"/>
          <p:cNvSpPr>
            <a:spLocks noGrp="1"/>
          </p:cNvSpPr>
          <p:nvPr>
            <p:ph type="body" idx="1"/>
          </p:nvPr>
        </p:nvSpPr>
        <p:spPr>
          <a:noFill/>
          <a:ln/>
        </p:spPr>
        <p:txBody>
          <a:bodyPr>
            <a:normAutofit lnSpcReduction="10000"/>
          </a:bodyPr>
          <a:lstStyle/>
          <a:p>
            <a:r>
              <a:rPr lang="en-US" dirty="0">
                <a:latin typeface="Times New Roman" pitchFamily="18" charset="0"/>
              </a:rPr>
              <a:t>Julie McNiff was employed by the Alzheimer’s Association then went to work with DCJS as an Alzheimer’s Instructor from 1999-2011.</a:t>
            </a:r>
          </a:p>
          <a:p>
            <a:endParaRPr lang="en-US" dirty="0">
              <a:latin typeface="Times New Roman" pitchFamily="18" charset="0"/>
            </a:endParaRPr>
          </a:p>
          <a:p>
            <a:r>
              <a:rPr lang="en-US" dirty="0">
                <a:latin typeface="Times New Roman" pitchFamily="18" charset="0"/>
              </a:rPr>
              <a:t>Draw</a:t>
            </a:r>
            <a:r>
              <a:rPr lang="en-US" baseline="0" dirty="0">
                <a:latin typeface="Times New Roman" pitchFamily="18" charset="0"/>
              </a:rPr>
              <a:t> a timeline starting with birth, and all of the things you learn in the beginning of life all the way to old age.  Then show how Alzheimer’s erases it starting with your short term memory</a:t>
            </a:r>
          </a:p>
          <a:p>
            <a:endParaRPr lang="en-US" baseline="0" dirty="0">
              <a:latin typeface="Times New Roman" pitchFamily="18" charset="0"/>
            </a:endParaRPr>
          </a:p>
          <a:p>
            <a:r>
              <a:rPr lang="en-US" baseline="0" dirty="0">
                <a:latin typeface="Times New Roman" pitchFamily="18" charset="0"/>
              </a:rPr>
              <a:t>Ex.:  </a:t>
            </a:r>
          </a:p>
          <a:p>
            <a:r>
              <a:rPr lang="en-US" baseline="0" dirty="0">
                <a:latin typeface="Times New Roman" pitchFamily="18" charset="0"/>
              </a:rPr>
              <a:t>	You are born (you learn to breath, swallow, roll over)</a:t>
            </a:r>
          </a:p>
          <a:p>
            <a:endParaRPr lang="en-US" baseline="0" dirty="0">
              <a:latin typeface="Times New Roman" pitchFamily="18" charset="0"/>
            </a:endParaRPr>
          </a:p>
          <a:p>
            <a:r>
              <a:rPr lang="en-US" baseline="0" dirty="0">
                <a:latin typeface="Times New Roman" pitchFamily="18" charset="0"/>
              </a:rPr>
              <a:t>                    </a:t>
            </a:r>
            <a:r>
              <a:rPr lang="en-US" b="1" baseline="0" dirty="0">
                <a:latin typeface="Times New Roman" pitchFamily="18" charset="0"/>
              </a:rPr>
              <a:t>Kindergarten</a:t>
            </a:r>
            <a:r>
              <a:rPr lang="en-US" baseline="0" dirty="0">
                <a:latin typeface="Times New Roman" pitchFamily="18" charset="0"/>
              </a:rPr>
              <a:t> (social skills</a:t>
            </a:r>
            <a:r>
              <a:rPr lang="en-US" b="1" baseline="0" dirty="0">
                <a:latin typeface="Times New Roman" pitchFamily="18" charset="0"/>
              </a:rPr>
              <a:t>)  Elementary School </a:t>
            </a:r>
            <a:r>
              <a:rPr lang="en-US" baseline="0" dirty="0">
                <a:latin typeface="Times New Roman" pitchFamily="18" charset="0"/>
              </a:rPr>
              <a:t>(reading, writing, math</a:t>
            </a:r>
            <a:r>
              <a:rPr lang="en-US" b="1" baseline="0" dirty="0">
                <a:latin typeface="Times New Roman" pitchFamily="18" charset="0"/>
              </a:rPr>
              <a:t>)  High School </a:t>
            </a:r>
            <a:r>
              <a:rPr lang="en-US" baseline="0" dirty="0">
                <a:latin typeface="Times New Roman" pitchFamily="18" charset="0"/>
              </a:rPr>
              <a:t>( Learning to drive and getting license)</a:t>
            </a:r>
          </a:p>
          <a:p>
            <a:r>
              <a:rPr lang="en-US" baseline="0" dirty="0">
                <a:latin typeface="Times New Roman" pitchFamily="18" charset="0"/>
              </a:rPr>
              <a:t>	</a:t>
            </a:r>
            <a:r>
              <a:rPr lang="en-US" b="1" baseline="0" dirty="0">
                <a:latin typeface="Times New Roman" pitchFamily="18" charset="0"/>
              </a:rPr>
              <a:t>College/Military</a:t>
            </a:r>
            <a:r>
              <a:rPr lang="en-US" baseline="0" dirty="0">
                <a:latin typeface="Times New Roman" pitchFamily="18" charset="0"/>
              </a:rPr>
              <a:t>,  </a:t>
            </a:r>
          </a:p>
          <a:p>
            <a:r>
              <a:rPr lang="en-US" baseline="0" dirty="0">
                <a:latin typeface="Times New Roman" pitchFamily="18" charset="0"/>
              </a:rPr>
              <a:t>	</a:t>
            </a:r>
            <a:r>
              <a:rPr lang="en-US" b="1" baseline="0" dirty="0">
                <a:latin typeface="Times New Roman" pitchFamily="18" charset="0"/>
              </a:rPr>
              <a:t>Becoming a Police officer</a:t>
            </a:r>
          </a:p>
          <a:p>
            <a:r>
              <a:rPr lang="en-US" baseline="0" dirty="0">
                <a:latin typeface="Times New Roman" pitchFamily="18" charset="0"/>
              </a:rPr>
              <a:t>	</a:t>
            </a:r>
            <a:r>
              <a:rPr lang="en-US" b="1" baseline="0" dirty="0">
                <a:latin typeface="Times New Roman" pitchFamily="18" charset="0"/>
              </a:rPr>
              <a:t>Getting married </a:t>
            </a:r>
            <a:r>
              <a:rPr lang="en-US" baseline="0" dirty="0">
                <a:latin typeface="Times New Roman" pitchFamily="18" charset="0"/>
              </a:rPr>
              <a:t>(plug in a name and show them having a male child and a female child)</a:t>
            </a:r>
          </a:p>
          <a:p>
            <a:r>
              <a:rPr lang="en-US" baseline="0" dirty="0">
                <a:latin typeface="Times New Roman" pitchFamily="18" charset="0"/>
              </a:rPr>
              <a:t>	</a:t>
            </a:r>
            <a:r>
              <a:rPr lang="en-US" b="1" baseline="0" dirty="0">
                <a:latin typeface="Times New Roman" pitchFamily="18" charset="0"/>
              </a:rPr>
              <a:t>Divorce</a:t>
            </a:r>
          </a:p>
          <a:p>
            <a:r>
              <a:rPr lang="en-US" baseline="0" dirty="0">
                <a:latin typeface="Times New Roman" pitchFamily="18" charset="0"/>
              </a:rPr>
              <a:t>	</a:t>
            </a:r>
            <a:r>
              <a:rPr lang="en-US" b="1" baseline="0" dirty="0">
                <a:latin typeface="Times New Roman" pitchFamily="18" charset="0"/>
              </a:rPr>
              <a:t>Remarried </a:t>
            </a:r>
            <a:r>
              <a:rPr lang="en-US" b="0" baseline="0" dirty="0">
                <a:latin typeface="Times New Roman" pitchFamily="18" charset="0"/>
              </a:rPr>
              <a:t>(Pick a different name for the second wife)</a:t>
            </a:r>
          </a:p>
          <a:p>
            <a:r>
              <a:rPr lang="en-US" b="0" baseline="0" dirty="0">
                <a:latin typeface="Times New Roman" pitchFamily="18" charset="0"/>
              </a:rPr>
              <a:t>	</a:t>
            </a:r>
            <a:r>
              <a:rPr lang="en-US" b="1" baseline="0" dirty="0">
                <a:latin typeface="Times New Roman" pitchFamily="18" charset="0"/>
              </a:rPr>
              <a:t>Two more Kids </a:t>
            </a:r>
            <a:r>
              <a:rPr lang="en-US" b="0" baseline="0" dirty="0">
                <a:latin typeface="Times New Roman" pitchFamily="18" charset="0"/>
              </a:rPr>
              <a:t>( male and female different names that the first two)</a:t>
            </a:r>
          </a:p>
          <a:p>
            <a:r>
              <a:rPr lang="en-US" b="0" baseline="0" dirty="0">
                <a:latin typeface="Times New Roman" pitchFamily="18" charset="0"/>
              </a:rPr>
              <a:t>	</a:t>
            </a:r>
            <a:r>
              <a:rPr lang="en-US" b="1" baseline="0" dirty="0">
                <a:latin typeface="Times New Roman" pitchFamily="18" charset="0"/>
              </a:rPr>
              <a:t>Retirement</a:t>
            </a:r>
          </a:p>
          <a:p>
            <a:r>
              <a:rPr lang="en-US" b="0" baseline="0" dirty="0">
                <a:latin typeface="Times New Roman" pitchFamily="18" charset="0"/>
              </a:rPr>
              <a:t>	</a:t>
            </a:r>
            <a:r>
              <a:rPr lang="en-US" sz="1800" b="1" baseline="0" dirty="0">
                <a:latin typeface="Times New Roman" pitchFamily="18" charset="0"/>
              </a:rPr>
              <a:t>ONSET OF ALZHEIMER’S</a:t>
            </a:r>
          </a:p>
          <a:p>
            <a:r>
              <a:rPr lang="en-US" b="0" baseline="0" dirty="0">
                <a:latin typeface="Times New Roman" pitchFamily="18" charset="0"/>
              </a:rPr>
              <a:t>		</a:t>
            </a:r>
            <a:r>
              <a:rPr lang="en-US" b="0" i="1" baseline="0" dirty="0">
                <a:latin typeface="Times New Roman" pitchFamily="18" charset="0"/>
              </a:rPr>
              <a:t>Show how erasing the short term memory starts to affect behavior.  Erase gradually explaining what might be happening in their mind as their memory is erased</a:t>
            </a:r>
            <a:endParaRPr lang="en-US" b="1" i="1" baseline="0" dirty="0">
              <a:latin typeface="Times New Roman" pitchFamily="18" charset="0"/>
            </a:endParaRPr>
          </a:p>
          <a:p>
            <a:endParaRPr lang="en-US" dirty="0">
              <a:latin typeface="Times New Roman" pitchFamily="18" charset="0"/>
            </a:endParaRPr>
          </a:p>
        </p:txBody>
      </p:sp>
    </p:spTree>
    <p:extLst>
      <p:ext uri="{BB962C8B-B14F-4D97-AF65-F5344CB8AC3E}">
        <p14:creationId xmlns:p14="http://schemas.microsoft.com/office/powerpoint/2010/main" val="4000004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p:sp>
      <p:sp>
        <p:nvSpPr>
          <p:cNvPr id="67587" name="Notes Placeholder 2"/>
          <p:cNvSpPr>
            <a:spLocks noGrp="1"/>
          </p:cNvSpPr>
          <p:nvPr>
            <p:ph type="body" idx="1"/>
          </p:nvPr>
        </p:nvSpPr>
        <p:spPr>
          <a:noFill/>
          <a:ln/>
        </p:spPr>
        <p:txBody>
          <a:bodyPr>
            <a:normAutofit lnSpcReduction="10000"/>
          </a:bodyPr>
          <a:lstStyle/>
          <a:p>
            <a:r>
              <a:rPr lang="en-US" dirty="0">
                <a:latin typeface="Times New Roman" pitchFamily="18" charset="0"/>
              </a:rPr>
              <a:t>Julie McNiff was employed by the Alzheimer’s Association then went to work with DCJS as an Alzheimer’s Instructor from 1999-2011.</a:t>
            </a:r>
          </a:p>
          <a:p>
            <a:endParaRPr lang="en-US" dirty="0">
              <a:latin typeface="Times New Roman" pitchFamily="18" charset="0"/>
            </a:endParaRPr>
          </a:p>
          <a:p>
            <a:r>
              <a:rPr lang="en-US" dirty="0">
                <a:latin typeface="Times New Roman" pitchFamily="18" charset="0"/>
              </a:rPr>
              <a:t>Draw</a:t>
            </a:r>
            <a:r>
              <a:rPr lang="en-US" baseline="0" dirty="0">
                <a:latin typeface="Times New Roman" pitchFamily="18" charset="0"/>
              </a:rPr>
              <a:t> a timeline starting with birth, and all of the things you learn in the beginning of life all the way to old age.  Then show how Alzheimer’s erases it starting with your short term memory</a:t>
            </a:r>
          </a:p>
          <a:p>
            <a:endParaRPr lang="en-US" baseline="0" dirty="0">
              <a:latin typeface="Times New Roman" pitchFamily="18" charset="0"/>
            </a:endParaRPr>
          </a:p>
          <a:p>
            <a:r>
              <a:rPr lang="en-US" baseline="0" dirty="0">
                <a:latin typeface="Times New Roman" pitchFamily="18" charset="0"/>
              </a:rPr>
              <a:t>Ex.:  </a:t>
            </a:r>
          </a:p>
          <a:p>
            <a:r>
              <a:rPr lang="en-US" baseline="0" dirty="0">
                <a:latin typeface="Times New Roman" pitchFamily="18" charset="0"/>
              </a:rPr>
              <a:t>	You are born (you learn to breath, swallow, roll over)</a:t>
            </a:r>
          </a:p>
          <a:p>
            <a:endParaRPr lang="en-US" baseline="0" dirty="0">
              <a:latin typeface="Times New Roman" pitchFamily="18" charset="0"/>
            </a:endParaRPr>
          </a:p>
          <a:p>
            <a:r>
              <a:rPr lang="en-US" baseline="0" dirty="0">
                <a:latin typeface="Times New Roman" pitchFamily="18" charset="0"/>
              </a:rPr>
              <a:t>                    </a:t>
            </a:r>
            <a:r>
              <a:rPr lang="en-US" b="1" baseline="0" dirty="0">
                <a:latin typeface="Times New Roman" pitchFamily="18" charset="0"/>
              </a:rPr>
              <a:t>Kindergarten</a:t>
            </a:r>
            <a:r>
              <a:rPr lang="en-US" baseline="0" dirty="0">
                <a:latin typeface="Times New Roman" pitchFamily="18" charset="0"/>
              </a:rPr>
              <a:t> (social skills</a:t>
            </a:r>
            <a:r>
              <a:rPr lang="en-US" b="1" baseline="0" dirty="0">
                <a:latin typeface="Times New Roman" pitchFamily="18" charset="0"/>
              </a:rPr>
              <a:t>)  Elementary School </a:t>
            </a:r>
            <a:r>
              <a:rPr lang="en-US" baseline="0" dirty="0">
                <a:latin typeface="Times New Roman" pitchFamily="18" charset="0"/>
              </a:rPr>
              <a:t>(reading, writing, math</a:t>
            </a:r>
            <a:r>
              <a:rPr lang="en-US" b="1" baseline="0" dirty="0">
                <a:latin typeface="Times New Roman" pitchFamily="18" charset="0"/>
              </a:rPr>
              <a:t>)  High School </a:t>
            </a:r>
            <a:r>
              <a:rPr lang="en-US" baseline="0" dirty="0">
                <a:latin typeface="Times New Roman" pitchFamily="18" charset="0"/>
              </a:rPr>
              <a:t>( Learning to drive and getting license)</a:t>
            </a:r>
          </a:p>
          <a:p>
            <a:r>
              <a:rPr lang="en-US" baseline="0" dirty="0">
                <a:latin typeface="Times New Roman" pitchFamily="18" charset="0"/>
              </a:rPr>
              <a:t>	</a:t>
            </a:r>
            <a:r>
              <a:rPr lang="en-US" b="1" baseline="0" dirty="0">
                <a:latin typeface="Times New Roman" pitchFamily="18" charset="0"/>
              </a:rPr>
              <a:t>College/Military</a:t>
            </a:r>
            <a:r>
              <a:rPr lang="en-US" baseline="0" dirty="0">
                <a:latin typeface="Times New Roman" pitchFamily="18" charset="0"/>
              </a:rPr>
              <a:t>,  </a:t>
            </a:r>
          </a:p>
          <a:p>
            <a:r>
              <a:rPr lang="en-US" baseline="0" dirty="0">
                <a:latin typeface="Times New Roman" pitchFamily="18" charset="0"/>
              </a:rPr>
              <a:t>	</a:t>
            </a:r>
            <a:r>
              <a:rPr lang="en-US" b="1" baseline="0" dirty="0">
                <a:latin typeface="Times New Roman" pitchFamily="18" charset="0"/>
              </a:rPr>
              <a:t>Becoming a Police officer</a:t>
            </a:r>
          </a:p>
          <a:p>
            <a:r>
              <a:rPr lang="en-US" baseline="0" dirty="0">
                <a:latin typeface="Times New Roman" pitchFamily="18" charset="0"/>
              </a:rPr>
              <a:t>	</a:t>
            </a:r>
            <a:r>
              <a:rPr lang="en-US" b="1" baseline="0" dirty="0">
                <a:latin typeface="Times New Roman" pitchFamily="18" charset="0"/>
              </a:rPr>
              <a:t>Getting married </a:t>
            </a:r>
            <a:r>
              <a:rPr lang="en-US" baseline="0" dirty="0">
                <a:latin typeface="Times New Roman" pitchFamily="18" charset="0"/>
              </a:rPr>
              <a:t>(plug in a name and show them having a male child and a female child)</a:t>
            </a:r>
          </a:p>
          <a:p>
            <a:r>
              <a:rPr lang="en-US" baseline="0" dirty="0">
                <a:latin typeface="Times New Roman" pitchFamily="18" charset="0"/>
              </a:rPr>
              <a:t>	</a:t>
            </a:r>
            <a:r>
              <a:rPr lang="en-US" b="1" baseline="0" dirty="0">
                <a:latin typeface="Times New Roman" pitchFamily="18" charset="0"/>
              </a:rPr>
              <a:t>Divorce</a:t>
            </a:r>
          </a:p>
          <a:p>
            <a:r>
              <a:rPr lang="en-US" baseline="0" dirty="0">
                <a:latin typeface="Times New Roman" pitchFamily="18" charset="0"/>
              </a:rPr>
              <a:t>	</a:t>
            </a:r>
            <a:r>
              <a:rPr lang="en-US" b="1" baseline="0" dirty="0">
                <a:latin typeface="Times New Roman" pitchFamily="18" charset="0"/>
              </a:rPr>
              <a:t>Remarried </a:t>
            </a:r>
            <a:r>
              <a:rPr lang="en-US" b="0" baseline="0" dirty="0">
                <a:latin typeface="Times New Roman" pitchFamily="18" charset="0"/>
              </a:rPr>
              <a:t>(Pick a different name for the second wife)</a:t>
            </a:r>
          </a:p>
          <a:p>
            <a:r>
              <a:rPr lang="en-US" b="0" baseline="0" dirty="0">
                <a:latin typeface="Times New Roman" pitchFamily="18" charset="0"/>
              </a:rPr>
              <a:t>	</a:t>
            </a:r>
            <a:r>
              <a:rPr lang="en-US" b="1" baseline="0" dirty="0">
                <a:latin typeface="Times New Roman" pitchFamily="18" charset="0"/>
              </a:rPr>
              <a:t>Two more Kids </a:t>
            </a:r>
            <a:r>
              <a:rPr lang="en-US" b="0" baseline="0" dirty="0">
                <a:latin typeface="Times New Roman" pitchFamily="18" charset="0"/>
              </a:rPr>
              <a:t>( male and female different names that the first two)</a:t>
            </a:r>
          </a:p>
          <a:p>
            <a:r>
              <a:rPr lang="en-US" b="0" baseline="0" dirty="0">
                <a:latin typeface="Times New Roman" pitchFamily="18" charset="0"/>
              </a:rPr>
              <a:t>	</a:t>
            </a:r>
            <a:r>
              <a:rPr lang="en-US" b="1" baseline="0" dirty="0">
                <a:latin typeface="Times New Roman" pitchFamily="18" charset="0"/>
              </a:rPr>
              <a:t>Retirement</a:t>
            </a:r>
          </a:p>
          <a:p>
            <a:r>
              <a:rPr lang="en-US" b="0" baseline="0" dirty="0">
                <a:latin typeface="Times New Roman" pitchFamily="18" charset="0"/>
              </a:rPr>
              <a:t>	</a:t>
            </a:r>
            <a:r>
              <a:rPr lang="en-US" sz="1800" b="1" baseline="0" dirty="0">
                <a:latin typeface="Times New Roman" pitchFamily="18" charset="0"/>
              </a:rPr>
              <a:t>ONSET OF ALZHEIMER’S</a:t>
            </a:r>
          </a:p>
          <a:p>
            <a:r>
              <a:rPr lang="en-US" b="0" baseline="0" dirty="0">
                <a:latin typeface="Times New Roman" pitchFamily="18" charset="0"/>
              </a:rPr>
              <a:t>		</a:t>
            </a:r>
            <a:r>
              <a:rPr lang="en-US" b="0" i="1" baseline="0" dirty="0">
                <a:latin typeface="Times New Roman" pitchFamily="18" charset="0"/>
              </a:rPr>
              <a:t>Show how erasing the short term memory starts to affect behavior.  Erase gradually explaining what might be happening in their mind as their memory is erased</a:t>
            </a:r>
            <a:endParaRPr lang="en-US" b="1" i="1" baseline="0" dirty="0">
              <a:latin typeface="Times New Roman" pitchFamily="18" charset="0"/>
            </a:endParaRPr>
          </a:p>
          <a:p>
            <a:endParaRPr lang="en-US" dirty="0">
              <a:latin typeface="Times New Roman" pitchFamily="18" charset="0"/>
            </a:endParaRPr>
          </a:p>
        </p:txBody>
      </p:sp>
    </p:spTree>
    <p:extLst>
      <p:ext uri="{BB962C8B-B14F-4D97-AF65-F5344CB8AC3E}">
        <p14:creationId xmlns:p14="http://schemas.microsoft.com/office/powerpoint/2010/main" val="3967577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p:sp>
      <p:sp>
        <p:nvSpPr>
          <p:cNvPr id="67587" name="Notes Placeholder 2"/>
          <p:cNvSpPr>
            <a:spLocks noGrp="1"/>
          </p:cNvSpPr>
          <p:nvPr>
            <p:ph type="body" idx="1"/>
          </p:nvPr>
        </p:nvSpPr>
        <p:spPr>
          <a:noFill/>
          <a:ln/>
        </p:spPr>
        <p:txBody>
          <a:bodyPr>
            <a:normAutofit lnSpcReduction="10000"/>
          </a:bodyPr>
          <a:lstStyle/>
          <a:p>
            <a:r>
              <a:rPr lang="en-US" dirty="0">
                <a:latin typeface="Times New Roman" pitchFamily="18" charset="0"/>
              </a:rPr>
              <a:t>Julie McNiff was employed by the Alzheimer’s Association then went to work with DCJS as an Alzheimer’s Instructor from 1999-2011.</a:t>
            </a:r>
          </a:p>
          <a:p>
            <a:endParaRPr lang="en-US" dirty="0">
              <a:latin typeface="Times New Roman" pitchFamily="18" charset="0"/>
            </a:endParaRPr>
          </a:p>
          <a:p>
            <a:r>
              <a:rPr lang="en-US" dirty="0">
                <a:latin typeface="Times New Roman" pitchFamily="18" charset="0"/>
              </a:rPr>
              <a:t>Draw</a:t>
            </a:r>
            <a:r>
              <a:rPr lang="en-US" baseline="0" dirty="0">
                <a:latin typeface="Times New Roman" pitchFamily="18" charset="0"/>
              </a:rPr>
              <a:t> a timeline starting with birth, and all of the things you learn in the beginning of life all the way to old age.  Then show how Alzheimer’s erases it starting with your short term memory</a:t>
            </a:r>
          </a:p>
          <a:p>
            <a:endParaRPr lang="en-US" baseline="0" dirty="0">
              <a:latin typeface="Times New Roman" pitchFamily="18" charset="0"/>
            </a:endParaRPr>
          </a:p>
          <a:p>
            <a:r>
              <a:rPr lang="en-US" baseline="0" dirty="0">
                <a:latin typeface="Times New Roman" pitchFamily="18" charset="0"/>
              </a:rPr>
              <a:t>Ex.:  </a:t>
            </a:r>
          </a:p>
          <a:p>
            <a:r>
              <a:rPr lang="en-US" baseline="0" dirty="0">
                <a:latin typeface="Times New Roman" pitchFamily="18" charset="0"/>
              </a:rPr>
              <a:t>	You are born (you learn to breath, swallow, roll over)</a:t>
            </a:r>
          </a:p>
          <a:p>
            <a:endParaRPr lang="en-US" baseline="0" dirty="0">
              <a:latin typeface="Times New Roman" pitchFamily="18" charset="0"/>
            </a:endParaRPr>
          </a:p>
          <a:p>
            <a:r>
              <a:rPr lang="en-US" baseline="0" dirty="0">
                <a:latin typeface="Times New Roman" pitchFamily="18" charset="0"/>
              </a:rPr>
              <a:t>                    </a:t>
            </a:r>
            <a:r>
              <a:rPr lang="en-US" b="1" baseline="0" dirty="0">
                <a:latin typeface="Times New Roman" pitchFamily="18" charset="0"/>
              </a:rPr>
              <a:t>Kindergarten</a:t>
            </a:r>
            <a:r>
              <a:rPr lang="en-US" baseline="0" dirty="0">
                <a:latin typeface="Times New Roman" pitchFamily="18" charset="0"/>
              </a:rPr>
              <a:t> (social skills</a:t>
            </a:r>
            <a:r>
              <a:rPr lang="en-US" b="1" baseline="0" dirty="0">
                <a:latin typeface="Times New Roman" pitchFamily="18" charset="0"/>
              </a:rPr>
              <a:t>)  Elementary School </a:t>
            </a:r>
            <a:r>
              <a:rPr lang="en-US" baseline="0" dirty="0">
                <a:latin typeface="Times New Roman" pitchFamily="18" charset="0"/>
              </a:rPr>
              <a:t>(reading, writing, math</a:t>
            </a:r>
            <a:r>
              <a:rPr lang="en-US" b="1" baseline="0" dirty="0">
                <a:latin typeface="Times New Roman" pitchFamily="18" charset="0"/>
              </a:rPr>
              <a:t>)  High School </a:t>
            </a:r>
            <a:r>
              <a:rPr lang="en-US" baseline="0" dirty="0">
                <a:latin typeface="Times New Roman" pitchFamily="18" charset="0"/>
              </a:rPr>
              <a:t>( Learning to drive and getting license)</a:t>
            </a:r>
          </a:p>
          <a:p>
            <a:r>
              <a:rPr lang="en-US" baseline="0" dirty="0">
                <a:latin typeface="Times New Roman" pitchFamily="18" charset="0"/>
              </a:rPr>
              <a:t>	</a:t>
            </a:r>
            <a:r>
              <a:rPr lang="en-US" b="1" baseline="0" dirty="0">
                <a:latin typeface="Times New Roman" pitchFamily="18" charset="0"/>
              </a:rPr>
              <a:t>College/Military</a:t>
            </a:r>
            <a:r>
              <a:rPr lang="en-US" baseline="0" dirty="0">
                <a:latin typeface="Times New Roman" pitchFamily="18" charset="0"/>
              </a:rPr>
              <a:t>,  </a:t>
            </a:r>
          </a:p>
          <a:p>
            <a:r>
              <a:rPr lang="en-US" baseline="0" dirty="0">
                <a:latin typeface="Times New Roman" pitchFamily="18" charset="0"/>
              </a:rPr>
              <a:t>	</a:t>
            </a:r>
            <a:r>
              <a:rPr lang="en-US" b="1" baseline="0" dirty="0">
                <a:latin typeface="Times New Roman" pitchFamily="18" charset="0"/>
              </a:rPr>
              <a:t>Becoming a Police officer</a:t>
            </a:r>
          </a:p>
          <a:p>
            <a:r>
              <a:rPr lang="en-US" baseline="0" dirty="0">
                <a:latin typeface="Times New Roman" pitchFamily="18" charset="0"/>
              </a:rPr>
              <a:t>	</a:t>
            </a:r>
            <a:r>
              <a:rPr lang="en-US" b="1" baseline="0" dirty="0">
                <a:latin typeface="Times New Roman" pitchFamily="18" charset="0"/>
              </a:rPr>
              <a:t>Getting married </a:t>
            </a:r>
            <a:r>
              <a:rPr lang="en-US" baseline="0" dirty="0">
                <a:latin typeface="Times New Roman" pitchFamily="18" charset="0"/>
              </a:rPr>
              <a:t>(plug in a name and show them having a male child and a female child)</a:t>
            </a:r>
          </a:p>
          <a:p>
            <a:r>
              <a:rPr lang="en-US" baseline="0" dirty="0">
                <a:latin typeface="Times New Roman" pitchFamily="18" charset="0"/>
              </a:rPr>
              <a:t>	</a:t>
            </a:r>
            <a:r>
              <a:rPr lang="en-US" b="1" baseline="0" dirty="0">
                <a:latin typeface="Times New Roman" pitchFamily="18" charset="0"/>
              </a:rPr>
              <a:t>Divorce</a:t>
            </a:r>
          </a:p>
          <a:p>
            <a:r>
              <a:rPr lang="en-US" baseline="0" dirty="0">
                <a:latin typeface="Times New Roman" pitchFamily="18" charset="0"/>
              </a:rPr>
              <a:t>	</a:t>
            </a:r>
            <a:r>
              <a:rPr lang="en-US" b="1" baseline="0" dirty="0">
                <a:latin typeface="Times New Roman" pitchFamily="18" charset="0"/>
              </a:rPr>
              <a:t>Remarried </a:t>
            </a:r>
            <a:r>
              <a:rPr lang="en-US" b="0" baseline="0" dirty="0">
                <a:latin typeface="Times New Roman" pitchFamily="18" charset="0"/>
              </a:rPr>
              <a:t>(Pick a different name for the second wife)</a:t>
            </a:r>
          </a:p>
          <a:p>
            <a:r>
              <a:rPr lang="en-US" b="0" baseline="0" dirty="0">
                <a:latin typeface="Times New Roman" pitchFamily="18" charset="0"/>
              </a:rPr>
              <a:t>	</a:t>
            </a:r>
            <a:r>
              <a:rPr lang="en-US" b="1" baseline="0" dirty="0">
                <a:latin typeface="Times New Roman" pitchFamily="18" charset="0"/>
              </a:rPr>
              <a:t>Two more Kids </a:t>
            </a:r>
            <a:r>
              <a:rPr lang="en-US" b="0" baseline="0" dirty="0">
                <a:latin typeface="Times New Roman" pitchFamily="18" charset="0"/>
              </a:rPr>
              <a:t>( male and female different names that the first two)</a:t>
            </a:r>
          </a:p>
          <a:p>
            <a:r>
              <a:rPr lang="en-US" b="0" baseline="0" dirty="0">
                <a:latin typeface="Times New Roman" pitchFamily="18" charset="0"/>
              </a:rPr>
              <a:t>	</a:t>
            </a:r>
            <a:r>
              <a:rPr lang="en-US" b="1" baseline="0" dirty="0">
                <a:latin typeface="Times New Roman" pitchFamily="18" charset="0"/>
              </a:rPr>
              <a:t>Retirement</a:t>
            </a:r>
          </a:p>
          <a:p>
            <a:r>
              <a:rPr lang="en-US" b="0" baseline="0" dirty="0">
                <a:latin typeface="Times New Roman" pitchFamily="18" charset="0"/>
              </a:rPr>
              <a:t>	</a:t>
            </a:r>
            <a:r>
              <a:rPr lang="en-US" sz="1800" b="1" baseline="0" dirty="0">
                <a:latin typeface="Times New Roman" pitchFamily="18" charset="0"/>
              </a:rPr>
              <a:t>ONSET OF ALZHEIMER’S</a:t>
            </a:r>
          </a:p>
          <a:p>
            <a:r>
              <a:rPr lang="en-US" b="0" baseline="0" dirty="0">
                <a:latin typeface="Times New Roman" pitchFamily="18" charset="0"/>
              </a:rPr>
              <a:t>		</a:t>
            </a:r>
            <a:r>
              <a:rPr lang="en-US" b="0" i="1" baseline="0" dirty="0">
                <a:latin typeface="Times New Roman" pitchFamily="18" charset="0"/>
              </a:rPr>
              <a:t>Show how erasing the short term memory starts to affect behavior.  Erase gradually explaining what might be happening in their mind as their memory is erased</a:t>
            </a:r>
            <a:endParaRPr lang="en-US" b="1" i="1" baseline="0" dirty="0">
              <a:latin typeface="Times New Roman" pitchFamily="18" charset="0"/>
            </a:endParaRPr>
          </a:p>
          <a:p>
            <a:endParaRPr lang="en-US" dirty="0">
              <a:latin typeface="Times New Roman" pitchFamily="18" charset="0"/>
            </a:endParaRPr>
          </a:p>
        </p:txBody>
      </p:sp>
    </p:spTree>
    <p:extLst>
      <p:ext uri="{BB962C8B-B14F-4D97-AF65-F5344CB8AC3E}">
        <p14:creationId xmlns:p14="http://schemas.microsoft.com/office/powerpoint/2010/main" val="3480301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p:sp>
      <p:sp>
        <p:nvSpPr>
          <p:cNvPr id="67587" name="Notes Placeholder 2"/>
          <p:cNvSpPr>
            <a:spLocks noGrp="1"/>
          </p:cNvSpPr>
          <p:nvPr>
            <p:ph type="body" idx="1"/>
          </p:nvPr>
        </p:nvSpPr>
        <p:spPr>
          <a:noFill/>
          <a:ln/>
        </p:spPr>
        <p:txBody>
          <a:bodyPr>
            <a:normAutofit lnSpcReduction="10000"/>
          </a:bodyPr>
          <a:lstStyle/>
          <a:p>
            <a:r>
              <a:rPr lang="en-US" dirty="0">
                <a:latin typeface="Times New Roman" pitchFamily="18" charset="0"/>
              </a:rPr>
              <a:t>Julie McNiff was employed by the Alzheimer’s Association then went to work with DCJS as an Alzheimer’s Instructor from 1999-2011.</a:t>
            </a:r>
          </a:p>
          <a:p>
            <a:endParaRPr lang="en-US" dirty="0">
              <a:latin typeface="Times New Roman" pitchFamily="18" charset="0"/>
            </a:endParaRPr>
          </a:p>
          <a:p>
            <a:r>
              <a:rPr lang="en-US" dirty="0">
                <a:latin typeface="Times New Roman" pitchFamily="18" charset="0"/>
              </a:rPr>
              <a:t>Draw</a:t>
            </a:r>
            <a:r>
              <a:rPr lang="en-US" baseline="0" dirty="0">
                <a:latin typeface="Times New Roman" pitchFamily="18" charset="0"/>
              </a:rPr>
              <a:t> a timeline starting with birth, and all of the things you learn in the beginning of life all the way to old age.  Then show how Alzheimer’s erases it starting with your short term memory</a:t>
            </a:r>
          </a:p>
          <a:p>
            <a:endParaRPr lang="en-US" baseline="0" dirty="0">
              <a:latin typeface="Times New Roman" pitchFamily="18" charset="0"/>
            </a:endParaRPr>
          </a:p>
          <a:p>
            <a:r>
              <a:rPr lang="en-US" baseline="0" dirty="0">
                <a:latin typeface="Times New Roman" pitchFamily="18" charset="0"/>
              </a:rPr>
              <a:t>Ex.:  </a:t>
            </a:r>
          </a:p>
          <a:p>
            <a:r>
              <a:rPr lang="en-US" baseline="0" dirty="0">
                <a:latin typeface="Times New Roman" pitchFamily="18" charset="0"/>
              </a:rPr>
              <a:t>	You are born (you learn to breath, swallow, roll over)</a:t>
            </a:r>
          </a:p>
          <a:p>
            <a:endParaRPr lang="en-US" baseline="0" dirty="0">
              <a:latin typeface="Times New Roman" pitchFamily="18" charset="0"/>
            </a:endParaRPr>
          </a:p>
          <a:p>
            <a:r>
              <a:rPr lang="en-US" baseline="0" dirty="0">
                <a:latin typeface="Times New Roman" pitchFamily="18" charset="0"/>
              </a:rPr>
              <a:t>                    </a:t>
            </a:r>
            <a:r>
              <a:rPr lang="en-US" b="1" baseline="0" dirty="0">
                <a:latin typeface="Times New Roman" pitchFamily="18" charset="0"/>
              </a:rPr>
              <a:t>Kindergarten</a:t>
            </a:r>
            <a:r>
              <a:rPr lang="en-US" baseline="0" dirty="0">
                <a:latin typeface="Times New Roman" pitchFamily="18" charset="0"/>
              </a:rPr>
              <a:t> (social skills</a:t>
            </a:r>
            <a:r>
              <a:rPr lang="en-US" b="1" baseline="0" dirty="0">
                <a:latin typeface="Times New Roman" pitchFamily="18" charset="0"/>
              </a:rPr>
              <a:t>)  Elementary School </a:t>
            </a:r>
            <a:r>
              <a:rPr lang="en-US" baseline="0" dirty="0">
                <a:latin typeface="Times New Roman" pitchFamily="18" charset="0"/>
              </a:rPr>
              <a:t>(reading, writing, math</a:t>
            </a:r>
            <a:r>
              <a:rPr lang="en-US" b="1" baseline="0" dirty="0">
                <a:latin typeface="Times New Roman" pitchFamily="18" charset="0"/>
              </a:rPr>
              <a:t>)  High School </a:t>
            </a:r>
            <a:r>
              <a:rPr lang="en-US" baseline="0" dirty="0">
                <a:latin typeface="Times New Roman" pitchFamily="18" charset="0"/>
              </a:rPr>
              <a:t>( Learning to drive and getting license)</a:t>
            </a:r>
          </a:p>
          <a:p>
            <a:r>
              <a:rPr lang="en-US" baseline="0" dirty="0">
                <a:latin typeface="Times New Roman" pitchFamily="18" charset="0"/>
              </a:rPr>
              <a:t>	</a:t>
            </a:r>
            <a:r>
              <a:rPr lang="en-US" b="1" baseline="0" dirty="0">
                <a:latin typeface="Times New Roman" pitchFamily="18" charset="0"/>
              </a:rPr>
              <a:t>College/Military</a:t>
            </a:r>
            <a:r>
              <a:rPr lang="en-US" baseline="0" dirty="0">
                <a:latin typeface="Times New Roman" pitchFamily="18" charset="0"/>
              </a:rPr>
              <a:t>,  </a:t>
            </a:r>
          </a:p>
          <a:p>
            <a:r>
              <a:rPr lang="en-US" baseline="0" dirty="0">
                <a:latin typeface="Times New Roman" pitchFamily="18" charset="0"/>
              </a:rPr>
              <a:t>	</a:t>
            </a:r>
            <a:r>
              <a:rPr lang="en-US" b="1" baseline="0" dirty="0">
                <a:latin typeface="Times New Roman" pitchFamily="18" charset="0"/>
              </a:rPr>
              <a:t>Becoming a Police officer</a:t>
            </a:r>
          </a:p>
          <a:p>
            <a:r>
              <a:rPr lang="en-US" baseline="0" dirty="0">
                <a:latin typeface="Times New Roman" pitchFamily="18" charset="0"/>
              </a:rPr>
              <a:t>	</a:t>
            </a:r>
            <a:r>
              <a:rPr lang="en-US" b="1" baseline="0" dirty="0">
                <a:latin typeface="Times New Roman" pitchFamily="18" charset="0"/>
              </a:rPr>
              <a:t>Getting married </a:t>
            </a:r>
            <a:r>
              <a:rPr lang="en-US" baseline="0" dirty="0">
                <a:latin typeface="Times New Roman" pitchFamily="18" charset="0"/>
              </a:rPr>
              <a:t>(plug in a name and show them having a male child and a female child)</a:t>
            </a:r>
          </a:p>
          <a:p>
            <a:r>
              <a:rPr lang="en-US" baseline="0" dirty="0">
                <a:latin typeface="Times New Roman" pitchFamily="18" charset="0"/>
              </a:rPr>
              <a:t>	</a:t>
            </a:r>
            <a:r>
              <a:rPr lang="en-US" b="1" baseline="0" dirty="0">
                <a:latin typeface="Times New Roman" pitchFamily="18" charset="0"/>
              </a:rPr>
              <a:t>Divorce</a:t>
            </a:r>
          </a:p>
          <a:p>
            <a:r>
              <a:rPr lang="en-US" baseline="0" dirty="0">
                <a:latin typeface="Times New Roman" pitchFamily="18" charset="0"/>
              </a:rPr>
              <a:t>	</a:t>
            </a:r>
            <a:r>
              <a:rPr lang="en-US" b="1" baseline="0" dirty="0">
                <a:latin typeface="Times New Roman" pitchFamily="18" charset="0"/>
              </a:rPr>
              <a:t>Remarried </a:t>
            </a:r>
            <a:r>
              <a:rPr lang="en-US" b="0" baseline="0" dirty="0">
                <a:latin typeface="Times New Roman" pitchFamily="18" charset="0"/>
              </a:rPr>
              <a:t>(Pick a different name for the second wife)</a:t>
            </a:r>
          </a:p>
          <a:p>
            <a:r>
              <a:rPr lang="en-US" b="0" baseline="0" dirty="0">
                <a:latin typeface="Times New Roman" pitchFamily="18" charset="0"/>
              </a:rPr>
              <a:t>	</a:t>
            </a:r>
            <a:r>
              <a:rPr lang="en-US" b="1" baseline="0" dirty="0">
                <a:latin typeface="Times New Roman" pitchFamily="18" charset="0"/>
              </a:rPr>
              <a:t>Two more Kids </a:t>
            </a:r>
            <a:r>
              <a:rPr lang="en-US" b="0" baseline="0" dirty="0">
                <a:latin typeface="Times New Roman" pitchFamily="18" charset="0"/>
              </a:rPr>
              <a:t>( male and female different names that the first two)</a:t>
            </a:r>
          </a:p>
          <a:p>
            <a:r>
              <a:rPr lang="en-US" b="0" baseline="0" dirty="0">
                <a:latin typeface="Times New Roman" pitchFamily="18" charset="0"/>
              </a:rPr>
              <a:t>	</a:t>
            </a:r>
            <a:r>
              <a:rPr lang="en-US" b="1" baseline="0" dirty="0">
                <a:latin typeface="Times New Roman" pitchFamily="18" charset="0"/>
              </a:rPr>
              <a:t>Retirement</a:t>
            </a:r>
          </a:p>
          <a:p>
            <a:r>
              <a:rPr lang="en-US" b="0" baseline="0" dirty="0">
                <a:latin typeface="Times New Roman" pitchFamily="18" charset="0"/>
              </a:rPr>
              <a:t>	</a:t>
            </a:r>
            <a:r>
              <a:rPr lang="en-US" sz="1800" b="1" baseline="0" dirty="0">
                <a:latin typeface="Times New Roman" pitchFamily="18" charset="0"/>
              </a:rPr>
              <a:t>ONSET OF ALZHEIMER’S</a:t>
            </a:r>
          </a:p>
          <a:p>
            <a:r>
              <a:rPr lang="en-US" b="0" baseline="0" dirty="0">
                <a:latin typeface="Times New Roman" pitchFamily="18" charset="0"/>
              </a:rPr>
              <a:t>		</a:t>
            </a:r>
            <a:r>
              <a:rPr lang="en-US" b="0" i="1" baseline="0" dirty="0">
                <a:latin typeface="Times New Roman" pitchFamily="18" charset="0"/>
              </a:rPr>
              <a:t>Show how erasing the short term memory starts to affect behavior.  Erase gradually explaining what might be happening in their mind as their memory is erased</a:t>
            </a:r>
            <a:endParaRPr lang="en-US" b="1" i="1" baseline="0" dirty="0">
              <a:latin typeface="Times New Roman" pitchFamily="18" charset="0"/>
            </a:endParaRPr>
          </a:p>
          <a:p>
            <a:endParaRPr lang="en-US" dirty="0">
              <a:latin typeface="Times New Roman" pitchFamily="18" charset="0"/>
            </a:endParaRPr>
          </a:p>
        </p:txBody>
      </p:sp>
    </p:spTree>
    <p:extLst>
      <p:ext uri="{BB962C8B-B14F-4D97-AF65-F5344CB8AC3E}">
        <p14:creationId xmlns:p14="http://schemas.microsoft.com/office/powerpoint/2010/main" val="327669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p:sp>
      <p:sp>
        <p:nvSpPr>
          <p:cNvPr id="67587" name="Notes Placeholder 2"/>
          <p:cNvSpPr>
            <a:spLocks noGrp="1"/>
          </p:cNvSpPr>
          <p:nvPr>
            <p:ph type="body" idx="1"/>
          </p:nvPr>
        </p:nvSpPr>
        <p:spPr>
          <a:noFill/>
          <a:ln/>
        </p:spPr>
        <p:txBody>
          <a:bodyPr>
            <a:normAutofit lnSpcReduction="10000"/>
          </a:bodyPr>
          <a:lstStyle/>
          <a:p>
            <a:r>
              <a:rPr lang="en-US" dirty="0">
                <a:latin typeface="Times New Roman" pitchFamily="18" charset="0"/>
              </a:rPr>
              <a:t>Julie McNiff was employed by the Alzheimer’s Association then went to work with DCJS as an Alzheimer’s Instructor from 1999-2011.</a:t>
            </a:r>
          </a:p>
          <a:p>
            <a:endParaRPr lang="en-US" dirty="0">
              <a:latin typeface="Times New Roman" pitchFamily="18" charset="0"/>
            </a:endParaRPr>
          </a:p>
          <a:p>
            <a:r>
              <a:rPr lang="en-US" dirty="0">
                <a:latin typeface="Times New Roman" pitchFamily="18" charset="0"/>
              </a:rPr>
              <a:t>Draw</a:t>
            </a:r>
            <a:r>
              <a:rPr lang="en-US" baseline="0" dirty="0">
                <a:latin typeface="Times New Roman" pitchFamily="18" charset="0"/>
              </a:rPr>
              <a:t> a timeline starting with birth, and all of the things you learn in the beginning of life all the way to old age.  Then show how Alzheimer’s erases it starting with your short term memory</a:t>
            </a:r>
          </a:p>
          <a:p>
            <a:endParaRPr lang="en-US" baseline="0" dirty="0">
              <a:latin typeface="Times New Roman" pitchFamily="18" charset="0"/>
            </a:endParaRPr>
          </a:p>
          <a:p>
            <a:r>
              <a:rPr lang="en-US" baseline="0" dirty="0">
                <a:latin typeface="Times New Roman" pitchFamily="18" charset="0"/>
              </a:rPr>
              <a:t>Ex.:  </a:t>
            </a:r>
          </a:p>
          <a:p>
            <a:r>
              <a:rPr lang="en-US" baseline="0" dirty="0">
                <a:latin typeface="Times New Roman" pitchFamily="18" charset="0"/>
              </a:rPr>
              <a:t>	You are born (you learn to breath, swallow, roll over)</a:t>
            </a:r>
          </a:p>
          <a:p>
            <a:endParaRPr lang="en-US" baseline="0" dirty="0">
              <a:latin typeface="Times New Roman" pitchFamily="18" charset="0"/>
            </a:endParaRPr>
          </a:p>
          <a:p>
            <a:r>
              <a:rPr lang="en-US" baseline="0" dirty="0">
                <a:latin typeface="Times New Roman" pitchFamily="18" charset="0"/>
              </a:rPr>
              <a:t>                    </a:t>
            </a:r>
            <a:r>
              <a:rPr lang="en-US" b="1" baseline="0" dirty="0">
                <a:latin typeface="Times New Roman" pitchFamily="18" charset="0"/>
              </a:rPr>
              <a:t>Kindergarten</a:t>
            </a:r>
            <a:r>
              <a:rPr lang="en-US" baseline="0" dirty="0">
                <a:latin typeface="Times New Roman" pitchFamily="18" charset="0"/>
              </a:rPr>
              <a:t> (social skills</a:t>
            </a:r>
            <a:r>
              <a:rPr lang="en-US" b="1" baseline="0" dirty="0">
                <a:latin typeface="Times New Roman" pitchFamily="18" charset="0"/>
              </a:rPr>
              <a:t>)  Elementary School </a:t>
            </a:r>
            <a:r>
              <a:rPr lang="en-US" baseline="0" dirty="0">
                <a:latin typeface="Times New Roman" pitchFamily="18" charset="0"/>
              </a:rPr>
              <a:t>(reading, writing, math</a:t>
            </a:r>
            <a:r>
              <a:rPr lang="en-US" b="1" baseline="0" dirty="0">
                <a:latin typeface="Times New Roman" pitchFamily="18" charset="0"/>
              </a:rPr>
              <a:t>)  High School </a:t>
            </a:r>
            <a:r>
              <a:rPr lang="en-US" baseline="0" dirty="0">
                <a:latin typeface="Times New Roman" pitchFamily="18" charset="0"/>
              </a:rPr>
              <a:t>( Learning to drive and getting license)</a:t>
            </a:r>
          </a:p>
          <a:p>
            <a:r>
              <a:rPr lang="en-US" baseline="0" dirty="0">
                <a:latin typeface="Times New Roman" pitchFamily="18" charset="0"/>
              </a:rPr>
              <a:t>	</a:t>
            </a:r>
            <a:r>
              <a:rPr lang="en-US" b="1" baseline="0" dirty="0">
                <a:latin typeface="Times New Roman" pitchFamily="18" charset="0"/>
              </a:rPr>
              <a:t>College/Military</a:t>
            </a:r>
            <a:r>
              <a:rPr lang="en-US" baseline="0" dirty="0">
                <a:latin typeface="Times New Roman" pitchFamily="18" charset="0"/>
              </a:rPr>
              <a:t>,  </a:t>
            </a:r>
          </a:p>
          <a:p>
            <a:r>
              <a:rPr lang="en-US" baseline="0" dirty="0">
                <a:latin typeface="Times New Roman" pitchFamily="18" charset="0"/>
              </a:rPr>
              <a:t>	</a:t>
            </a:r>
            <a:r>
              <a:rPr lang="en-US" b="1" baseline="0" dirty="0">
                <a:latin typeface="Times New Roman" pitchFamily="18" charset="0"/>
              </a:rPr>
              <a:t>Becoming a Police officer</a:t>
            </a:r>
          </a:p>
          <a:p>
            <a:r>
              <a:rPr lang="en-US" baseline="0" dirty="0">
                <a:latin typeface="Times New Roman" pitchFamily="18" charset="0"/>
              </a:rPr>
              <a:t>	</a:t>
            </a:r>
            <a:r>
              <a:rPr lang="en-US" b="1" baseline="0" dirty="0">
                <a:latin typeface="Times New Roman" pitchFamily="18" charset="0"/>
              </a:rPr>
              <a:t>Getting married </a:t>
            </a:r>
            <a:r>
              <a:rPr lang="en-US" baseline="0" dirty="0">
                <a:latin typeface="Times New Roman" pitchFamily="18" charset="0"/>
              </a:rPr>
              <a:t>(plug in a name and show them having a male child and a female child)</a:t>
            </a:r>
          </a:p>
          <a:p>
            <a:r>
              <a:rPr lang="en-US" baseline="0" dirty="0">
                <a:latin typeface="Times New Roman" pitchFamily="18" charset="0"/>
              </a:rPr>
              <a:t>	</a:t>
            </a:r>
            <a:r>
              <a:rPr lang="en-US" b="1" baseline="0" dirty="0">
                <a:latin typeface="Times New Roman" pitchFamily="18" charset="0"/>
              </a:rPr>
              <a:t>Divorce</a:t>
            </a:r>
          </a:p>
          <a:p>
            <a:r>
              <a:rPr lang="en-US" baseline="0" dirty="0">
                <a:latin typeface="Times New Roman" pitchFamily="18" charset="0"/>
              </a:rPr>
              <a:t>	</a:t>
            </a:r>
            <a:r>
              <a:rPr lang="en-US" b="1" baseline="0" dirty="0">
                <a:latin typeface="Times New Roman" pitchFamily="18" charset="0"/>
              </a:rPr>
              <a:t>Remarried </a:t>
            </a:r>
            <a:r>
              <a:rPr lang="en-US" b="0" baseline="0" dirty="0">
                <a:latin typeface="Times New Roman" pitchFamily="18" charset="0"/>
              </a:rPr>
              <a:t>(Pick a different name for the second wife)</a:t>
            </a:r>
          </a:p>
          <a:p>
            <a:r>
              <a:rPr lang="en-US" b="0" baseline="0" dirty="0">
                <a:latin typeface="Times New Roman" pitchFamily="18" charset="0"/>
              </a:rPr>
              <a:t>	</a:t>
            </a:r>
            <a:r>
              <a:rPr lang="en-US" b="1" baseline="0" dirty="0">
                <a:latin typeface="Times New Roman" pitchFamily="18" charset="0"/>
              </a:rPr>
              <a:t>Two more Kids </a:t>
            </a:r>
            <a:r>
              <a:rPr lang="en-US" b="0" baseline="0" dirty="0">
                <a:latin typeface="Times New Roman" pitchFamily="18" charset="0"/>
              </a:rPr>
              <a:t>( male and female different names that the first two)</a:t>
            </a:r>
          </a:p>
          <a:p>
            <a:r>
              <a:rPr lang="en-US" b="0" baseline="0" dirty="0">
                <a:latin typeface="Times New Roman" pitchFamily="18" charset="0"/>
              </a:rPr>
              <a:t>	</a:t>
            </a:r>
            <a:r>
              <a:rPr lang="en-US" b="1" baseline="0" dirty="0">
                <a:latin typeface="Times New Roman" pitchFamily="18" charset="0"/>
              </a:rPr>
              <a:t>Retirement</a:t>
            </a:r>
          </a:p>
          <a:p>
            <a:r>
              <a:rPr lang="en-US" b="0" baseline="0" dirty="0">
                <a:latin typeface="Times New Roman" pitchFamily="18" charset="0"/>
              </a:rPr>
              <a:t>	</a:t>
            </a:r>
            <a:r>
              <a:rPr lang="en-US" sz="1800" b="1" baseline="0" dirty="0">
                <a:latin typeface="Times New Roman" pitchFamily="18" charset="0"/>
              </a:rPr>
              <a:t>ONSET OF ALZHEIMER’S</a:t>
            </a:r>
          </a:p>
          <a:p>
            <a:r>
              <a:rPr lang="en-US" b="0" baseline="0" dirty="0">
                <a:latin typeface="Times New Roman" pitchFamily="18" charset="0"/>
              </a:rPr>
              <a:t>		</a:t>
            </a:r>
            <a:r>
              <a:rPr lang="en-US" b="0" i="1" baseline="0" dirty="0">
                <a:latin typeface="Times New Roman" pitchFamily="18" charset="0"/>
              </a:rPr>
              <a:t>Show how erasing the short term memory starts to affect behavior.  Erase gradually explaining what might be happening in their mind as their memory is erased</a:t>
            </a:r>
            <a:endParaRPr lang="en-US" b="1" i="1" baseline="0" dirty="0">
              <a:latin typeface="Times New Roman" pitchFamily="18" charset="0"/>
            </a:endParaRPr>
          </a:p>
          <a:p>
            <a:endParaRPr lang="en-US" dirty="0">
              <a:latin typeface="Times New Roman" pitchFamily="18" charset="0"/>
            </a:endParaRPr>
          </a:p>
        </p:txBody>
      </p:sp>
    </p:spTree>
    <p:extLst>
      <p:ext uri="{BB962C8B-B14F-4D97-AF65-F5344CB8AC3E}">
        <p14:creationId xmlns:p14="http://schemas.microsoft.com/office/powerpoint/2010/main" val="2393880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313A3688-A7DB-4E70-9359-0227D6FBF887}" type="slidenum">
              <a:rPr lang="en-US" smtClean="0"/>
              <a:t>28</a:t>
            </a:fld>
            <a:endParaRPr lang="en-US"/>
          </a:p>
        </p:txBody>
      </p:sp>
    </p:spTree>
    <p:extLst>
      <p:ext uri="{BB962C8B-B14F-4D97-AF65-F5344CB8AC3E}">
        <p14:creationId xmlns:p14="http://schemas.microsoft.com/office/powerpoint/2010/main" val="3875809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hlink"/>
                </a:solidFill>
                <a:latin typeface="Times New Roman" panose="02020603050405020304" pitchFamily="18" charset="0"/>
              </a:defRPr>
            </a:lvl1pPr>
            <a:lvl2pPr marL="742950" indent="-285750">
              <a:defRPr sz="2400">
                <a:solidFill>
                  <a:schemeClr val="hlink"/>
                </a:solidFill>
                <a:latin typeface="Times New Roman" panose="02020603050405020304" pitchFamily="18" charset="0"/>
              </a:defRPr>
            </a:lvl2pPr>
            <a:lvl3pPr marL="1143000" indent="-228600">
              <a:defRPr sz="2400">
                <a:solidFill>
                  <a:schemeClr val="hlink"/>
                </a:solidFill>
                <a:latin typeface="Times New Roman" panose="02020603050405020304" pitchFamily="18" charset="0"/>
              </a:defRPr>
            </a:lvl3pPr>
            <a:lvl4pPr marL="1600200" indent="-228600">
              <a:defRPr sz="2400">
                <a:solidFill>
                  <a:schemeClr val="hlink"/>
                </a:solidFill>
                <a:latin typeface="Times New Roman" panose="02020603050405020304" pitchFamily="18" charset="0"/>
              </a:defRPr>
            </a:lvl4pPr>
            <a:lvl5pPr marL="2057400" indent="-228600">
              <a:defRPr sz="2400">
                <a:solidFill>
                  <a:schemeClr val="hlink"/>
                </a:solidFill>
                <a:latin typeface="Times New Roman" panose="02020603050405020304" pitchFamily="18" charset="0"/>
              </a:defRPr>
            </a:lvl5pPr>
            <a:lvl6pPr marL="2514600" indent="-228600" eaLnBrk="0" fontAlgn="base" hangingPunct="0">
              <a:spcBef>
                <a:spcPct val="0"/>
              </a:spcBef>
              <a:spcAft>
                <a:spcPct val="0"/>
              </a:spcAft>
              <a:defRPr sz="2400">
                <a:solidFill>
                  <a:schemeClr val="hlink"/>
                </a:solidFill>
                <a:latin typeface="Times New Roman" panose="02020603050405020304" pitchFamily="18" charset="0"/>
              </a:defRPr>
            </a:lvl6pPr>
            <a:lvl7pPr marL="2971800" indent="-228600" eaLnBrk="0" fontAlgn="base" hangingPunct="0">
              <a:spcBef>
                <a:spcPct val="0"/>
              </a:spcBef>
              <a:spcAft>
                <a:spcPct val="0"/>
              </a:spcAft>
              <a:defRPr sz="2400">
                <a:solidFill>
                  <a:schemeClr val="hlink"/>
                </a:solidFill>
                <a:latin typeface="Times New Roman" panose="02020603050405020304" pitchFamily="18" charset="0"/>
              </a:defRPr>
            </a:lvl7pPr>
            <a:lvl8pPr marL="3429000" indent="-228600" eaLnBrk="0" fontAlgn="base" hangingPunct="0">
              <a:spcBef>
                <a:spcPct val="0"/>
              </a:spcBef>
              <a:spcAft>
                <a:spcPct val="0"/>
              </a:spcAft>
              <a:defRPr sz="2400">
                <a:solidFill>
                  <a:schemeClr val="hlink"/>
                </a:solidFill>
                <a:latin typeface="Times New Roman" panose="02020603050405020304" pitchFamily="18" charset="0"/>
              </a:defRPr>
            </a:lvl8pPr>
            <a:lvl9pPr marL="3886200" indent="-228600" eaLnBrk="0" fontAlgn="base" hangingPunct="0">
              <a:spcBef>
                <a:spcPct val="0"/>
              </a:spcBef>
              <a:spcAft>
                <a:spcPct val="0"/>
              </a:spcAft>
              <a:defRPr sz="2400">
                <a:solidFill>
                  <a:schemeClr val="hlink"/>
                </a:solidFill>
                <a:latin typeface="Times New Roman" panose="02020603050405020304" pitchFamily="18" charset="0"/>
              </a:defRPr>
            </a:lvl9pPr>
          </a:lstStyle>
          <a:p>
            <a:fld id="{61FB6F44-279D-403E-8597-CF02C1F62AB9}" type="slidenum">
              <a:rPr lang="en-US" altLang="en-US" sz="1200" smtClean="0">
                <a:solidFill>
                  <a:srgbClr val="000000"/>
                </a:solidFill>
                <a:latin typeface="Arial" panose="020B0604020202020204" pitchFamily="34" charset="0"/>
              </a:rPr>
              <a:pPr/>
              <a:t>2</a:t>
            </a:fld>
            <a:endParaRPr lang="en-US" altLang="en-US" sz="1200" dirty="0" smtClean="0">
              <a:solidFill>
                <a:srgbClr val="000000"/>
              </a:solidFill>
              <a:latin typeface="Arial" panose="020B0604020202020204" pitchFamily="34" charset="0"/>
            </a:endParaRPr>
          </a:p>
        </p:txBody>
      </p:sp>
      <p:sp>
        <p:nvSpPr>
          <p:cNvPr id="37893" name="Header Placeholder 1"/>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hlink"/>
                </a:solidFill>
                <a:latin typeface="Times New Roman" panose="02020603050405020304" pitchFamily="18" charset="0"/>
              </a:defRPr>
            </a:lvl1pPr>
            <a:lvl2pPr marL="742950" indent="-285750">
              <a:defRPr sz="2400">
                <a:solidFill>
                  <a:schemeClr val="hlink"/>
                </a:solidFill>
                <a:latin typeface="Times New Roman" panose="02020603050405020304" pitchFamily="18" charset="0"/>
              </a:defRPr>
            </a:lvl2pPr>
            <a:lvl3pPr marL="1143000" indent="-228600">
              <a:defRPr sz="2400">
                <a:solidFill>
                  <a:schemeClr val="hlink"/>
                </a:solidFill>
                <a:latin typeface="Times New Roman" panose="02020603050405020304" pitchFamily="18" charset="0"/>
              </a:defRPr>
            </a:lvl3pPr>
            <a:lvl4pPr marL="1600200" indent="-228600">
              <a:defRPr sz="2400">
                <a:solidFill>
                  <a:schemeClr val="hlink"/>
                </a:solidFill>
                <a:latin typeface="Times New Roman" panose="02020603050405020304" pitchFamily="18" charset="0"/>
              </a:defRPr>
            </a:lvl4pPr>
            <a:lvl5pPr marL="2057400" indent="-228600">
              <a:defRPr sz="2400">
                <a:solidFill>
                  <a:schemeClr val="hlink"/>
                </a:solidFill>
                <a:latin typeface="Times New Roman" panose="02020603050405020304" pitchFamily="18" charset="0"/>
              </a:defRPr>
            </a:lvl5pPr>
            <a:lvl6pPr marL="2514600" indent="-228600" eaLnBrk="0" fontAlgn="base" hangingPunct="0">
              <a:spcBef>
                <a:spcPct val="0"/>
              </a:spcBef>
              <a:spcAft>
                <a:spcPct val="0"/>
              </a:spcAft>
              <a:defRPr sz="2400">
                <a:solidFill>
                  <a:schemeClr val="hlink"/>
                </a:solidFill>
                <a:latin typeface="Times New Roman" panose="02020603050405020304" pitchFamily="18" charset="0"/>
              </a:defRPr>
            </a:lvl6pPr>
            <a:lvl7pPr marL="2971800" indent="-228600" eaLnBrk="0" fontAlgn="base" hangingPunct="0">
              <a:spcBef>
                <a:spcPct val="0"/>
              </a:spcBef>
              <a:spcAft>
                <a:spcPct val="0"/>
              </a:spcAft>
              <a:defRPr sz="2400">
                <a:solidFill>
                  <a:schemeClr val="hlink"/>
                </a:solidFill>
                <a:latin typeface="Times New Roman" panose="02020603050405020304" pitchFamily="18" charset="0"/>
              </a:defRPr>
            </a:lvl7pPr>
            <a:lvl8pPr marL="3429000" indent="-228600" eaLnBrk="0" fontAlgn="base" hangingPunct="0">
              <a:spcBef>
                <a:spcPct val="0"/>
              </a:spcBef>
              <a:spcAft>
                <a:spcPct val="0"/>
              </a:spcAft>
              <a:defRPr sz="2400">
                <a:solidFill>
                  <a:schemeClr val="hlink"/>
                </a:solidFill>
                <a:latin typeface="Times New Roman" panose="02020603050405020304" pitchFamily="18" charset="0"/>
              </a:defRPr>
            </a:lvl8pPr>
            <a:lvl9pPr marL="3886200" indent="-228600" eaLnBrk="0" fontAlgn="base" hangingPunct="0">
              <a:spcBef>
                <a:spcPct val="0"/>
              </a:spcBef>
              <a:spcAft>
                <a:spcPct val="0"/>
              </a:spcAft>
              <a:defRPr sz="2400">
                <a:solidFill>
                  <a:schemeClr val="hlink"/>
                </a:solidFill>
                <a:latin typeface="Times New Roman" panose="02020603050405020304" pitchFamily="18" charset="0"/>
              </a:defRPr>
            </a:lvl9pPr>
          </a:lstStyle>
          <a:p>
            <a:endParaRPr lang="en-US" altLang="en-US" sz="1200" dirty="0" smtClean="0">
              <a:solidFill>
                <a:srgbClr val="000000"/>
              </a:solidFill>
            </a:endParaRPr>
          </a:p>
        </p:txBody>
      </p:sp>
    </p:spTree>
    <p:extLst>
      <p:ext uri="{BB962C8B-B14F-4D97-AF65-F5344CB8AC3E}">
        <p14:creationId xmlns:p14="http://schemas.microsoft.com/office/powerpoint/2010/main" val="1319825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61E941-B2D9-41F6-8551-4EAED5649BF4}" type="slidenum">
              <a:rPr lang="en-US" smtClean="0"/>
              <a:pPr/>
              <a:t>31</a:t>
            </a:fld>
            <a:endParaRPr lang="en-US" dirty="0"/>
          </a:p>
        </p:txBody>
      </p:sp>
    </p:spTree>
    <p:extLst>
      <p:ext uri="{BB962C8B-B14F-4D97-AF65-F5344CB8AC3E}">
        <p14:creationId xmlns:p14="http://schemas.microsoft.com/office/powerpoint/2010/main" val="2480569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313A3688-A7DB-4E70-9359-0227D6FBF887}" type="slidenum">
              <a:rPr lang="en-US" smtClean="0"/>
              <a:t>37</a:t>
            </a:fld>
            <a:endParaRPr lang="en-US"/>
          </a:p>
        </p:txBody>
      </p:sp>
    </p:spTree>
    <p:extLst>
      <p:ext uri="{BB962C8B-B14F-4D97-AF65-F5344CB8AC3E}">
        <p14:creationId xmlns:p14="http://schemas.microsoft.com/office/powerpoint/2010/main" val="2255557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90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hlink"/>
                </a:solidFill>
                <a:latin typeface="Times New Roman" panose="02020603050405020304" pitchFamily="18" charset="0"/>
              </a:defRPr>
            </a:lvl1pPr>
            <a:lvl2pPr marL="742950" indent="-285750">
              <a:defRPr sz="2400">
                <a:solidFill>
                  <a:schemeClr val="hlink"/>
                </a:solidFill>
                <a:latin typeface="Times New Roman" panose="02020603050405020304" pitchFamily="18" charset="0"/>
              </a:defRPr>
            </a:lvl2pPr>
            <a:lvl3pPr marL="1143000" indent="-228600">
              <a:defRPr sz="2400">
                <a:solidFill>
                  <a:schemeClr val="hlink"/>
                </a:solidFill>
                <a:latin typeface="Times New Roman" panose="02020603050405020304" pitchFamily="18" charset="0"/>
              </a:defRPr>
            </a:lvl3pPr>
            <a:lvl4pPr marL="1600200" indent="-228600">
              <a:defRPr sz="2400">
                <a:solidFill>
                  <a:schemeClr val="hlink"/>
                </a:solidFill>
                <a:latin typeface="Times New Roman" panose="02020603050405020304" pitchFamily="18" charset="0"/>
              </a:defRPr>
            </a:lvl4pPr>
            <a:lvl5pPr marL="2057400" indent="-228600">
              <a:defRPr sz="2400">
                <a:solidFill>
                  <a:schemeClr val="hlink"/>
                </a:solidFill>
                <a:latin typeface="Times New Roman" panose="02020603050405020304" pitchFamily="18" charset="0"/>
              </a:defRPr>
            </a:lvl5pPr>
            <a:lvl6pPr marL="2514600" indent="-228600" eaLnBrk="0" fontAlgn="base" hangingPunct="0">
              <a:spcBef>
                <a:spcPct val="0"/>
              </a:spcBef>
              <a:spcAft>
                <a:spcPct val="0"/>
              </a:spcAft>
              <a:defRPr sz="2400">
                <a:solidFill>
                  <a:schemeClr val="hlink"/>
                </a:solidFill>
                <a:latin typeface="Times New Roman" panose="02020603050405020304" pitchFamily="18" charset="0"/>
              </a:defRPr>
            </a:lvl6pPr>
            <a:lvl7pPr marL="2971800" indent="-228600" eaLnBrk="0" fontAlgn="base" hangingPunct="0">
              <a:spcBef>
                <a:spcPct val="0"/>
              </a:spcBef>
              <a:spcAft>
                <a:spcPct val="0"/>
              </a:spcAft>
              <a:defRPr sz="2400">
                <a:solidFill>
                  <a:schemeClr val="hlink"/>
                </a:solidFill>
                <a:latin typeface="Times New Roman" panose="02020603050405020304" pitchFamily="18" charset="0"/>
              </a:defRPr>
            </a:lvl7pPr>
            <a:lvl8pPr marL="3429000" indent="-228600" eaLnBrk="0" fontAlgn="base" hangingPunct="0">
              <a:spcBef>
                <a:spcPct val="0"/>
              </a:spcBef>
              <a:spcAft>
                <a:spcPct val="0"/>
              </a:spcAft>
              <a:defRPr sz="2400">
                <a:solidFill>
                  <a:schemeClr val="hlink"/>
                </a:solidFill>
                <a:latin typeface="Times New Roman" panose="02020603050405020304" pitchFamily="18" charset="0"/>
              </a:defRPr>
            </a:lvl8pPr>
            <a:lvl9pPr marL="3886200" indent="-228600" eaLnBrk="0" fontAlgn="base" hangingPunct="0">
              <a:spcBef>
                <a:spcPct val="0"/>
              </a:spcBef>
              <a:spcAft>
                <a:spcPct val="0"/>
              </a:spcAft>
              <a:defRPr sz="2400">
                <a:solidFill>
                  <a:schemeClr val="hlink"/>
                </a:solidFill>
                <a:latin typeface="Times New Roman" panose="02020603050405020304" pitchFamily="18" charset="0"/>
              </a:defRPr>
            </a:lvl9pPr>
          </a:lstStyle>
          <a:p>
            <a:fld id="{77C4AF97-D7FF-4D5F-BFD4-6B306DC9959A}" type="slidenum">
              <a:rPr lang="en-US" altLang="en-US" sz="1200" smtClean="0">
                <a:solidFill>
                  <a:srgbClr val="000000"/>
                </a:solidFill>
              </a:rPr>
              <a:pPr/>
              <a:t>58</a:t>
            </a:fld>
            <a:endParaRPr lang="en-US" altLang="en-US" sz="1200" dirty="0" smtClean="0">
              <a:solidFill>
                <a:srgbClr val="000000"/>
              </a:solidFill>
            </a:endParaRPr>
          </a:p>
        </p:txBody>
      </p:sp>
    </p:spTree>
    <p:extLst>
      <p:ext uri="{BB962C8B-B14F-4D97-AF65-F5344CB8AC3E}">
        <p14:creationId xmlns:p14="http://schemas.microsoft.com/office/powerpoint/2010/main" val="2472779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9295AE-C571-436F-8810-39C5A356A9E3}"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4087008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en-US" altLang="en-US" dirty="0" smtClean="0"/>
              <a:t>Talitha</a:t>
            </a:r>
          </a:p>
          <a:p>
            <a:pPr defTabSz="457200"/>
            <a:endParaRPr lang="en-US" altLang="en-US" dirty="0" smtClean="0"/>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hlink"/>
                </a:solidFill>
                <a:latin typeface="Times New Roman" panose="02020603050405020304" pitchFamily="18" charset="0"/>
              </a:defRPr>
            </a:lvl1pPr>
            <a:lvl2pPr marL="742950" indent="-285750">
              <a:defRPr sz="2400">
                <a:solidFill>
                  <a:schemeClr val="hlink"/>
                </a:solidFill>
                <a:latin typeface="Times New Roman" panose="02020603050405020304" pitchFamily="18" charset="0"/>
              </a:defRPr>
            </a:lvl2pPr>
            <a:lvl3pPr marL="1143000" indent="-228600">
              <a:defRPr sz="2400">
                <a:solidFill>
                  <a:schemeClr val="hlink"/>
                </a:solidFill>
                <a:latin typeface="Times New Roman" panose="02020603050405020304" pitchFamily="18" charset="0"/>
              </a:defRPr>
            </a:lvl3pPr>
            <a:lvl4pPr marL="1600200" indent="-228600">
              <a:defRPr sz="2400">
                <a:solidFill>
                  <a:schemeClr val="hlink"/>
                </a:solidFill>
                <a:latin typeface="Times New Roman" panose="02020603050405020304" pitchFamily="18" charset="0"/>
              </a:defRPr>
            </a:lvl4pPr>
            <a:lvl5pPr marL="2057400" indent="-228600">
              <a:defRPr sz="2400">
                <a:solidFill>
                  <a:schemeClr val="hlink"/>
                </a:solidFill>
                <a:latin typeface="Times New Roman" panose="02020603050405020304" pitchFamily="18" charset="0"/>
              </a:defRPr>
            </a:lvl5pPr>
            <a:lvl6pPr marL="2514600" indent="-228600" eaLnBrk="0" fontAlgn="base" hangingPunct="0">
              <a:spcBef>
                <a:spcPct val="0"/>
              </a:spcBef>
              <a:spcAft>
                <a:spcPct val="0"/>
              </a:spcAft>
              <a:defRPr sz="2400">
                <a:solidFill>
                  <a:schemeClr val="hlink"/>
                </a:solidFill>
                <a:latin typeface="Times New Roman" panose="02020603050405020304" pitchFamily="18" charset="0"/>
              </a:defRPr>
            </a:lvl6pPr>
            <a:lvl7pPr marL="2971800" indent="-228600" eaLnBrk="0" fontAlgn="base" hangingPunct="0">
              <a:spcBef>
                <a:spcPct val="0"/>
              </a:spcBef>
              <a:spcAft>
                <a:spcPct val="0"/>
              </a:spcAft>
              <a:defRPr sz="2400">
                <a:solidFill>
                  <a:schemeClr val="hlink"/>
                </a:solidFill>
                <a:latin typeface="Times New Roman" panose="02020603050405020304" pitchFamily="18" charset="0"/>
              </a:defRPr>
            </a:lvl7pPr>
            <a:lvl8pPr marL="3429000" indent="-228600" eaLnBrk="0" fontAlgn="base" hangingPunct="0">
              <a:spcBef>
                <a:spcPct val="0"/>
              </a:spcBef>
              <a:spcAft>
                <a:spcPct val="0"/>
              </a:spcAft>
              <a:defRPr sz="2400">
                <a:solidFill>
                  <a:schemeClr val="hlink"/>
                </a:solidFill>
                <a:latin typeface="Times New Roman" panose="02020603050405020304" pitchFamily="18" charset="0"/>
              </a:defRPr>
            </a:lvl8pPr>
            <a:lvl9pPr marL="3886200" indent="-228600" eaLnBrk="0" fontAlgn="base" hangingPunct="0">
              <a:spcBef>
                <a:spcPct val="0"/>
              </a:spcBef>
              <a:spcAft>
                <a:spcPct val="0"/>
              </a:spcAft>
              <a:defRPr sz="2400">
                <a:solidFill>
                  <a:schemeClr val="hlink"/>
                </a:solidFill>
                <a:latin typeface="Times New Roman" panose="02020603050405020304" pitchFamily="18" charset="0"/>
              </a:defRPr>
            </a:lvl9pPr>
          </a:lstStyle>
          <a:p>
            <a:fld id="{5C768FC5-D9C2-470B-86E7-DFCA9B3FEC23}" type="slidenum">
              <a:rPr lang="en-US" altLang="en-US" sz="1200" smtClean="0">
                <a:solidFill>
                  <a:srgbClr val="000000"/>
                </a:solidFill>
              </a:rPr>
              <a:pPr/>
              <a:t>3</a:t>
            </a:fld>
            <a:endParaRPr lang="en-US" altLang="en-US" sz="1200" dirty="0" smtClean="0">
              <a:solidFill>
                <a:srgbClr val="000000"/>
              </a:solidFill>
            </a:endParaRPr>
          </a:p>
        </p:txBody>
      </p:sp>
    </p:spTree>
    <p:extLst>
      <p:ext uri="{BB962C8B-B14F-4D97-AF65-F5344CB8AC3E}">
        <p14:creationId xmlns:p14="http://schemas.microsoft.com/office/powerpoint/2010/main" val="908527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accent5"/>
                </a:solidFill>
              </a:rPr>
              <a:t>The elder justice website maintains resources for prosecutors, law enforcement officers, victim service providers, as well as victims and their loved ones.   </a:t>
            </a:r>
            <a:endParaRPr lang="en-US" dirty="0" smtClean="0"/>
          </a:p>
          <a:p>
            <a:endParaRPr lang="en-US" dirty="0"/>
          </a:p>
        </p:txBody>
      </p:sp>
      <p:sp>
        <p:nvSpPr>
          <p:cNvPr id="4" name="Slide Number Placeholder 3"/>
          <p:cNvSpPr>
            <a:spLocks noGrp="1"/>
          </p:cNvSpPr>
          <p:nvPr>
            <p:ph type="sldNum" sz="quarter" idx="10"/>
          </p:nvPr>
        </p:nvSpPr>
        <p:spPr/>
        <p:txBody>
          <a:bodyPr/>
          <a:lstStyle/>
          <a:p>
            <a:fld id="{C4ABD826-021D-BB43-B7A9-6B9C9EEDBA8D}" type="slidenum">
              <a:rPr lang="en-US">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120739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9CEE90-D820-A148-8AFD-571619F2D160}"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72406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A9CEE90-D820-A148-8AFD-571619F2D160}"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945042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F0031896-73E2-409D-88FC-A29D9EC4540C}"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72648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313A3688-A7DB-4E70-9359-0227D6FBF887}" type="slidenum">
              <a:rPr lang="en-US" smtClean="0"/>
              <a:t>13</a:t>
            </a:fld>
            <a:endParaRPr lang="en-US"/>
          </a:p>
        </p:txBody>
      </p:sp>
    </p:spTree>
    <p:extLst>
      <p:ext uri="{BB962C8B-B14F-4D97-AF65-F5344CB8AC3E}">
        <p14:creationId xmlns:p14="http://schemas.microsoft.com/office/powerpoint/2010/main" val="2065136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EAA0D349-AA4D-4B06-B409-F68359C12BE8}" type="slidenum">
              <a:rPr lang="en-US" smtClean="0"/>
              <a:t>14</a:t>
            </a:fld>
            <a:endParaRPr lang="en-US"/>
          </a:p>
        </p:txBody>
      </p:sp>
    </p:spTree>
    <p:extLst>
      <p:ext uri="{BB962C8B-B14F-4D97-AF65-F5344CB8AC3E}">
        <p14:creationId xmlns:p14="http://schemas.microsoft.com/office/powerpoint/2010/main" val="841987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52400" y="2163447"/>
            <a:ext cx="8763000" cy="41611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3AD4E62D-748C-44DD-8AAA-5F3DD3839161}" type="slidenum">
              <a:rPr lang="en-US" smtClean="0"/>
              <a:pPr/>
              <a:t>‹#›</a:t>
            </a:fld>
            <a:endParaRPr lang="en-US" dirty="0"/>
          </a:p>
        </p:txBody>
      </p:sp>
    </p:spTree>
    <p:extLst>
      <p:ext uri="{BB962C8B-B14F-4D97-AF65-F5344CB8AC3E}">
        <p14:creationId xmlns:p14="http://schemas.microsoft.com/office/powerpoint/2010/main" val="2587802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1line), Content (2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1"/>
            <a:ext cx="7315200" cy="476165"/>
          </a:xfrm>
        </p:spPr>
        <p:txBody>
          <a:bodyPr/>
          <a:lstStyle>
            <a:lvl1pPr>
              <a:defRPr cap="all"/>
            </a:lvl1pPr>
          </a:lstStyle>
          <a:p>
            <a:r>
              <a:rPr lang="en-US" dirty="0"/>
              <a:t>Click to edit Master title style</a:t>
            </a:r>
          </a:p>
        </p:txBody>
      </p:sp>
      <p:sp>
        <p:nvSpPr>
          <p:cNvPr id="3" name="Content Placeholder 2"/>
          <p:cNvSpPr>
            <a:spLocks noGrp="1"/>
          </p:cNvSpPr>
          <p:nvPr>
            <p:ph idx="1"/>
          </p:nvPr>
        </p:nvSpPr>
        <p:spPr>
          <a:xfrm>
            <a:off x="914400" y="982133"/>
            <a:ext cx="3651301"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3"/>
          </p:nvPr>
        </p:nvSpPr>
        <p:spPr>
          <a:xfrm>
            <a:off x="4565701" y="982133"/>
            <a:ext cx="36576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4"/>
          </p:nvPr>
        </p:nvSpPr>
        <p:spPr/>
        <p:txBody>
          <a:bodyPr/>
          <a:lstStyle>
            <a:lvl1pPr defTabSz="914400" eaLnBrk="0" fontAlgn="base" hangingPunct="0">
              <a:spcBef>
                <a:spcPct val="0"/>
              </a:spcBef>
              <a:spcAft>
                <a:spcPct val="0"/>
              </a:spcAft>
              <a:defRPr/>
            </a:lvl1pPr>
          </a:lstStyle>
          <a:p>
            <a:pPr>
              <a:defRPr/>
            </a:pPr>
            <a:fld id="{9405CA11-D731-43C7-B9A1-F351A8DC21D4}" type="slidenum">
              <a:rPr lang="en-US"/>
              <a:pPr>
                <a:defRPr/>
              </a:pPr>
              <a:t>‹#›</a:t>
            </a:fld>
            <a:endParaRPr lang="en-US" dirty="0"/>
          </a:p>
        </p:txBody>
      </p:sp>
    </p:spTree>
    <p:extLst>
      <p:ext uri="{BB962C8B-B14F-4D97-AF65-F5344CB8AC3E}">
        <p14:creationId xmlns:p14="http://schemas.microsoft.com/office/powerpoint/2010/main" val="3421091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2line), Content (1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315202" cy="471417"/>
          </a:xfrm>
        </p:spPr>
        <p:txBody>
          <a:bodyPr/>
          <a:lstStyle>
            <a:lvl1pPr>
              <a:defRPr b="0"/>
            </a:lvl1pPr>
          </a:lstStyle>
          <a:p>
            <a:endParaRPr lang="en-US" dirty="0"/>
          </a:p>
        </p:txBody>
      </p:sp>
      <p:sp>
        <p:nvSpPr>
          <p:cNvPr id="3" name="Content Placeholder 2"/>
          <p:cNvSpPr>
            <a:spLocks noGrp="1"/>
          </p:cNvSpPr>
          <p:nvPr>
            <p:ph idx="1"/>
          </p:nvPr>
        </p:nvSpPr>
        <p:spPr>
          <a:xfrm>
            <a:off x="914402" y="1337051"/>
            <a:ext cx="7315200" cy="44541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p:ph type="body" sz="quarter" idx="13"/>
          </p:nvPr>
        </p:nvSpPr>
        <p:spPr>
          <a:xfrm>
            <a:off x="914400" y="980086"/>
            <a:ext cx="7315202" cy="356965"/>
          </a:xfrm>
        </p:spPr>
        <p:txBody>
          <a:bodyPr tIns="0" bIns="0" anchor="b"/>
          <a:lstStyle>
            <a:lvl1pPr>
              <a:defRPr sz="1600" b="1" cap="all">
                <a:solidFill>
                  <a:schemeClr val="accent5"/>
                </a:solidFill>
                <a:latin typeface="Arial"/>
                <a:cs typeface="Arial"/>
              </a:defRPr>
            </a:lvl1pPr>
          </a:lstStyle>
          <a:p>
            <a:pPr lvl="0"/>
            <a:r>
              <a:rPr lang="en-US" smtClean="0"/>
              <a:t>Click to edit Master text styles</a:t>
            </a:r>
          </a:p>
        </p:txBody>
      </p:sp>
      <p:sp>
        <p:nvSpPr>
          <p:cNvPr id="5" name="Slide Number Placeholder 5"/>
          <p:cNvSpPr>
            <a:spLocks noGrp="1"/>
          </p:cNvSpPr>
          <p:nvPr>
            <p:ph type="sldNum" sz="quarter" idx="14"/>
          </p:nvPr>
        </p:nvSpPr>
        <p:spPr/>
        <p:txBody>
          <a:bodyPr/>
          <a:lstStyle>
            <a:lvl1pPr defTabSz="914400" eaLnBrk="0" fontAlgn="base" hangingPunct="0">
              <a:spcBef>
                <a:spcPct val="0"/>
              </a:spcBef>
              <a:spcAft>
                <a:spcPct val="0"/>
              </a:spcAft>
              <a:defRPr/>
            </a:lvl1pPr>
          </a:lstStyle>
          <a:p>
            <a:pPr>
              <a:defRPr/>
            </a:pPr>
            <a:fld id="{78829B33-D13E-447F-9A48-8879D81EFECE}" type="slidenum">
              <a:rPr lang="en-US"/>
              <a:pPr>
                <a:defRPr/>
              </a:pPr>
              <a:t>‹#›</a:t>
            </a:fld>
            <a:endParaRPr lang="en-US" dirty="0"/>
          </a:p>
        </p:txBody>
      </p:sp>
    </p:spTree>
    <p:extLst>
      <p:ext uri="{BB962C8B-B14F-4D97-AF65-F5344CB8AC3E}">
        <p14:creationId xmlns:p14="http://schemas.microsoft.com/office/powerpoint/2010/main" val="696418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1line), Picture (1full)">
    <p:spTree>
      <p:nvGrpSpPr>
        <p:cNvPr id="1" name=""/>
        <p:cNvGrpSpPr/>
        <p:nvPr/>
      </p:nvGrpSpPr>
      <p:grpSpPr>
        <a:xfrm>
          <a:off x="0" y="0"/>
          <a:ext cx="0" cy="0"/>
          <a:chOff x="0" y="0"/>
          <a:chExt cx="0" cy="0"/>
        </a:xfrm>
      </p:grpSpPr>
      <p:sp>
        <p:nvSpPr>
          <p:cNvPr id="5" name="Rectangle 4"/>
          <p:cNvSpPr/>
          <p:nvPr userDrawn="1"/>
        </p:nvSpPr>
        <p:spPr>
          <a:xfrm>
            <a:off x="5027613" y="457200"/>
            <a:ext cx="458787" cy="525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3" name="Picture Placeholder 2"/>
          <p:cNvSpPr>
            <a:spLocks noGrp="1"/>
          </p:cNvSpPr>
          <p:nvPr>
            <p:ph type="pic" idx="1"/>
          </p:nvPr>
        </p:nvSpPr>
        <p:spPr>
          <a:xfrm>
            <a:off x="5486400" y="0"/>
            <a:ext cx="3657600" cy="5791876"/>
          </a:xfrm>
          <a:solidFill>
            <a:schemeClr val="bg1">
              <a:lumMod val="85000"/>
            </a:schemeClr>
          </a:solidFill>
        </p:spPr>
        <p:txBody>
          <a:bodyPr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Content Placeholder 10"/>
          <p:cNvSpPr>
            <a:spLocks noGrp="1"/>
          </p:cNvSpPr>
          <p:nvPr>
            <p:ph sz="quarter" idx="13"/>
          </p:nvPr>
        </p:nvSpPr>
        <p:spPr>
          <a:xfrm>
            <a:off x="914401" y="982131"/>
            <a:ext cx="4113105"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914400" y="457201"/>
            <a:ext cx="4113106" cy="476165"/>
          </a:xfrm>
        </p:spPr>
        <p:txBody>
          <a:bodyPr/>
          <a:lstStyle>
            <a:lvl1pPr>
              <a:defRPr cap="all"/>
            </a:lvl1pPr>
          </a:lstStyle>
          <a:p>
            <a:endParaRPr lang="en-US" dirty="0"/>
          </a:p>
        </p:txBody>
      </p:sp>
      <p:sp>
        <p:nvSpPr>
          <p:cNvPr id="6" name="Slide Number Placeholder 6"/>
          <p:cNvSpPr>
            <a:spLocks noGrp="1"/>
          </p:cNvSpPr>
          <p:nvPr>
            <p:ph type="sldNum" sz="quarter" idx="14"/>
          </p:nvPr>
        </p:nvSpPr>
        <p:spPr/>
        <p:txBody>
          <a:bodyPr/>
          <a:lstStyle>
            <a:lvl1pPr defTabSz="914400" eaLnBrk="0" fontAlgn="base" hangingPunct="0">
              <a:spcBef>
                <a:spcPct val="0"/>
              </a:spcBef>
              <a:spcAft>
                <a:spcPct val="0"/>
              </a:spcAft>
              <a:defRPr/>
            </a:lvl1pPr>
          </a:lstStyle>
          <a:p>
            <a:pPr>
              <a:defRPr/>
            </a:pPr>
            <a:fld id="{3A1D12F9-E475-4219-86AE-322D012753E6}" type="slidenum">
              <a:rPr lang="en-US"/>
              <a:pPr>
                <a:defRPr/>
              </a:pPr>
              <a:t>‹#›</a:t>
            </a:fld>
            <a:endParaRPr lang="en-US" dirty="0"/>
          </a:p>
        </p:txBody>
      </p:sp>
    </p:spTree>
    <p:extLst>
      <p:ext uri="{BB962C8B-B14F-4D97-AF65-F5344CB8AC3E}">
        <p14:creationId xmlns:p14="http://schemas.microsoft.com/office/powerpoint/2010/main" val="3126387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1line), Picture (2)">
    <p:spTree>
      <p:nvGrpSpPr>
        <p:cNvPr id="1" name=""/>
        <p:cNvGrpSpPr/>
        <p:nvPr/>
      </p:nvGrpSpPr>
      <p:grpSpPr>
        <a:xfrm>
          <a:off x="0" y="0"/>
          <a:ext cx="0" cy="0"/>
          <a:chOff x="0" y="0"/>
          <a:chExt cx="0" cy="0"/>
        </a:xfrm>
      </p:grpSpPr>
      <p:sp>
        <p:nvSpPr>
          <p:cNvPr id="6" name="Rectangle 5"/>
          <p:cNvSpPr/>
          <p:nvPr userDrawn="1"/>
        </p:nvSpPr>
        <p:spPr>
          <a:xfrm>
            <a:off x="5027613" y="457200"/>
            <a:ext cx="458787" cy="525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3" name="Picture Placeholder 2"/>
          <p:cNvSpPr>
            <a:spLocks noGrp="1"/>
          </p:cNvSpPr>
          <p:nvPr>
            <p:ph type="pic" idx="1"/>
          </p:nvPr>
        </p:nvSpPr>
        <p:spPr>
          <a:xfrm>
            <a:off x="5486400" y="1"/>
            <a:ext cx="3657600" cy="2862834"/>
          </a:xfrm>
          <a:solidFill>
            <a:schemeClr val="bg1">
              <a:lumMod val="85000"/>
            </a:schemeClr>
          </a:solidFill>
        </p:spPr>
        <p:txBody>
          <a:bodyPr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Content Placeholder 10"/>
          <p:cNvSpPr>
            <a:spLocks noGrp="1"/>
          </p:cNvSpPr>
          <p:nvPr>
            <p:ph sz="quarter" idx="13"/>
          </p:nvPr>
        </p:nvSpPr>
        <p:spPr>
          <a:xfrm>
            <a:off x="914401" y="982131"/>
            <a:ext cx="4113104"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914400" y="457201"/>
            <a:ext cx="4113105" cy="476165"/>
          </a:xfrm>
        </p:spPr>
        <p:txBody>
          <a:bodyPr/>
          <a:lstStyle>
            <a:lvl1pPr>
              <a:defRPr cap="all"/>
            </a:lvl1pPr>
          </a:lstStyle>
          <a:p>
            <a:endParaRPr lang="en-US" dirty="0"/>
          </a:p>
        </p:txBody>
      </p:sp>
      <p:sp>
        <p:nvSpPr>
          <p:cNvPr id="10" name="Picture Placeholder 2"/>
          <p:cNvSpPr>
            <a:spLocks noGrp="1"/>
          </p:cNvSpPr>
          <p:nvPr>
            <p:ph type="pic" idx="14"/>
          </p:nvPr>
        </p:nvSpPr>
        <p:spPr>
          <a:xfrm>
            <a:off x="5486400" y="2968665"/>
            <a:ext cx="3657600" cy="2814067"/>
          </a:xfrm>
          <a:solidFill>
            <a:schemeClr val="bg1">
              <a:lumMod val="85000"/>
            </a:schemeClr>
          </a:solidFill>
        </p:spPr>
        <p:txBody>
          <a:bodyPr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Slide Number Placeholder 6"/>
          <p:cNvSpPr>
            <a:spLocks noGrp="1"/>
          </p:cNvSpPr>
          <p:nvPr>
            <p:ph type="sldNum" sz="quarter" idx="15"/>
          </p:nvPr>
        </p:nvSpPr>
        <p:spPr/>
        <p:txBody>
          <a:bodyPr/>
          <a:lstStyle>
            <a:lvl1pPr defTabSz="914400" eaLnBrk="0" fontAlgn="base" hangingPunct="0">
              <a:spcBef>
                <a:spcPct val="0"/>
              </a:spcBef>
              <a:spcAft>
                <a:spcPct val="0"/>
              </a:spcAft>
              <a:defRPr/>
            </a:lvl1pPr>
          </a:lstStyle>
          <a:p>
            <a:pPr>
              <a:defRPr/>
            </a:pPr>
            <a:fld id="{31A673C3-70F3-4492-BF84-20CC75885F01}" type="slidenum">
              <a:rPr lang="en-US"/>
              <a:pPr>
                <a:defRPr/>
              </a:pPr>
              <a:t>‹#›</a:t>
            </a:fld>
            <a:endParaRPr lang="en-US" dirty="0"/>
          </a:p>
        </p:txBody>
      </p:sp>
    </p:spTree>
    <p:extLst>
      <p:ext uri="{BB962C8B-B14F-4D97-AF65-F5344CB8AC3E}">
        <p14:creationId xmlns:p14="http://schemas.microsoft.com/office/powerpoint/2010/main" val="4099810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1line), Picture (1small)">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399" y="1332657"/>
            <a:ext cx="2736851" cy="4114882"/>
          </a:xfrm>
          <a:solidFill>
            <a:schemeClr val="bg1">
              <a:lumMod val="85000"/>
            </a:schemeClr>
          </a:solidFill>
        </p:spPr>
        <p:txBody>
          <a:bodyPr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Content Placeholder 10"/>
          <p:cNvSpPr>
            <a:spLocks noGrp="1"/>
          </p:cNvSpPr>
          <p:nvPr>
            <p:ph sz="quarter" idx="13"/>
          </p:nvPr>
        </p:nvSpPr>
        <p:spPr>
          <a:xfrm>
            <a:off x="914400" y="982131"/>
            <a:ext cx="41148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914400" y="457201"/>
            <a:ext cx="7308850" cy="476165"/>
          </a:xfrm>
        </p:spPr>
        <p:txBody>
          <a:bodyPr/>
          <a:lstStyle>
            <a:lvl1pPr>
              <a:defRPr cap="all"/>
            </a:lvl1pPr>
          </a:lstStyle>
          <a:p>
            <a:endParaRPr lang="en-US" dirty="0"/>
          </a:p>
        </p:txBody>
      </p:sp>
      <p:sp>
        <p:nvSpPr>
          <p:cNvPr id="5" name="Slide Number Placeholder 6"/>
          <p:cNvSpPr>
            <a:spLocks noGrp="1"/>
          </p:cNvSpPr>
          <p:nvPr>
            <p:ph type="sldNum" sz="quarter" idx="14"/>
          </p:nvPr>
        </p:nvSpPr>
        <p:spPr/>
        <p:txBody>
          <a:bodyPr/>
          <a:lstStyle>
            <a:lvl1pPr defTabSz="914400" eaLnBrk="0" fontAlgn="base" hangingPunct="0">
              <a:spcBef>
                <a:spcPct val="0"/>
              </a:spcBef>
              <a:spcAft>
                <a:spcPct val="0"/>
              </a:spcAft>
              <a:defRPr/>
            </a:lvl1pPr>
          </a:lstStyle>
          <a:p>
            <a:pPr>
              <a:defRPr/>
            </a:pPr>
            <a:fld id="{3CC8CB7C-D0AF-43B1-8289-0103958C8980}" type="slidenum">
              <a:rPr lang="en-US"/>
              <a:pPr>
                <a:defRPr/>
              </a:pPr>
              <a:t>‹#›</a:t>
            </a:fld>
            <a:endParaRPr lang="en-US" dirty="0"/>
          </a:p>
        </p:txBody>
      </p:sp>
    </p:spTree>
    <p:extLst>
      <p:ext uri="{BB962C8B-B14F-4D97-AF65-F5344CB8AC3E}">
        <p14:creationId xmlns:p14="http://schemas.microsoft.com/office/powerpoint/2010/main" val="4036602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1line), Pictures (3)">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399" y="1332656"/>
            <a:ext cx="1786465" cy="2174236"/>
          </a:xfrm>
          <a:solidFill>
            <a:schemeClr val="bg1">
              <a:lumMod val="85000"/>
            </a:schemeClr>
          </a:solidFill>
        </p:spPr>
        <p:txBody>
          <a:bodyPr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Content Placeholder 10"/>
          <p:cNvSpPr>
            <a:spLocks noGrp="1"/>
          </p:cNvSpPr>
          <p:nvPr>
            <p:ph sz="quarter" idx="13"/>
          </p:nvPr>
        </p:nvSpPr>
        <p:spPr>
          <a:xfrm>
            <a:off x="914400" y="985522"/>
            <a:ext cx="41148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idx="14"/>
          </p:nvPr>
        </p:nvSpPr>
        <p:spPr>
          <a:xfrm>
            <a:off x="5486400" y="3591562"/>
            <a:ext cx="3657600" cy="2203704"/>
          </a:xfrm>
          <a:solidFill>
            <a:schemeClr val="bg1">
              <a:lumMod val="85000"/>
            </a:schemeClr>
          </a:solidFill>
        </p:spPr>
        <p:txBody>
          <a:bodyPr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Title 1"/>
          <p:cNvSpPr>
            <a:spLocks noGrp="1"/>
          </p:cNvSpPr>
          <p:nvPr>
            <p:ph type="title"/>
          </p:nvPr>
        </p:nvSpPr>
        <p:spPr>
          <a:xfrm>
            <a:off x="914400" y="457201"/>
            <a:ext cx="7315200" cy="476165"/>
          </a:xfrm>
        </p:spPr>
        <p:txBody>
          <a:bodyPr/>
          <a:lstStyle>
            <a:lvl1pPr>
              <a:defRPr cap="all"/>
            </a:lvl1pPr>
          </a:lstStyle>
          <a:p>
            <a:endParaRPr lang="en-US" dirty="0"/>
          </a:p>
        </p:txBody>
      </p:sp>
      <p:sp>
        <p:nvSpPr>
          <p:cNvPr id="10" name="Picture Placeholder 2"/>
          <p:cNvSpPr>
            <a:spLocks noGrp="1"/>
          </p:cNvSpPr>
          <p:nvPr>
            <p:ph type="pic" idx="15"/>
          </p:nvPr>
        </p:nvSpPr>
        <p:spPr>
          <a:xfrm>
            <a:off x="7357535" y="1332656"/>
            <a:ext cx="1786465" cy="2174236"/>
          </a:xfrm>
          <a:solidFill>
            <a:schemeClr val="bg1">
              <a:lumMod val="85000"/>
            </a:schemeClr>
          </a:solidFill>
        </p:spPr>
        <p:txBody>
          <a:bodyPr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Slide Number Placeholder 6"/>
          <p:cNvSpPr>
            <a:spLocks noGrp="1"/>
          </p:cNvSpPr>
          <p:nvPr>
            <p:ph type="sldNum" sz="quarter" idx="16"/>
          </p:nvPr>
        </p:nvSpPr>
        <p:spPr/>
        <p:txBody>
          <a:bodyPr/>
          <a:lstStyle>
            <a:lvl1pPr defTabSz="914400" eaLnBrk="0" fontAlgn="base" hangingPunct="0">
              <a:spcBef>
                <a:spcPct val="0"/>
              </a:spcBef>
              <a:spcAft>
                <a:spcPct val="0"/>
              </a:spcAft>
              <a:defRPr/>
            </a:lvl1pPr>
          </a:lstStyle>
          <a:p>
            <a:pPr>
              <a:defRPr/>
            </a:pPr>
            <a:fld id="{08E8DD5D-EECA-45C7-AE99-578FC84B1A8B}" type="slidenum">
              <a:rPr lang="en-US"/>
              <a:pPr>
                <a:defRPr/>
              </a:pPr>
              <a:t>‹#›</a:t>
            </a:fld>
            <a:endParaRPr lang="en-US" dirty="0"/>
          </a:p>
        </p:txBody>
      </p:sp>
    </p:spTree>
    <p:extLst>
      <p:ext uri="{BB962C8B-B14F-4D97-AF65-F5344CB8AC3E}">
        <p14:creationId xmlns:p14="http://schemas.microsoft.com/office/powerpoint/2010/main" val="2837240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4"/>
          <p:cNvSpPr>
            <a:spLocks noGrp="1"/>
          </p:cNvSpPr>
          <p:nvPr>
            <p:ph type="sldNum" sz="quarter" idx="10"/>
          </p:nvPr>
        </p:nvSpPr>
        <p:spPr/>
        <p:txBody>
          <a:bodyPr/>
          <a:lstStyle>
            <a:lvl1pPr defTabSz="914400" eaLnBrk="0" fontAlgn="base" hangingPunct="0">
              <a:spcBef>
                <a:spcPct val="0"/>
              </a:spcBef>
              <a:spcAft>
                <a:spcPct val="0"/>
              </a:spcAft>
              <a:defRPr/>
            </a:lvl1pPr>
          </a:lstStyle>
          <a:p>
            <a:pPr>
              <a:defRPr/>
            </a:pPr>
            <a:fld id="{8005CAF8-44E4-4E1D-B5BA-75CDC5ECE204}" type="slidenum">
              <a:rPr lang="en-US"/>
              <a:pPr>
                <a:defRPr/>
              </a:pPr>
              <a:t>‹#›</a:t>
            </a:fld>
            <a:endParaRPr lang="en-US" dirty="0"/>
          </a:p>
        </p:txBody>
      </p:sp>
    </p:spTree>
    <p:extLst>
      <p:ext uri="{BB962C8B-B14F-4D97-AF65-F5344CB8AC3E}">
        <p14:creationId xmlns:p14="http://schemas.microsoft.com/office/powerpoint/2010/main" val="145069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age">
    <p:spTree>
      <p:nvGrpSpPr>
        <p:cNvPr id="1" name=""/>
        <p:cNvGrpSpPr/>
        <p:nvPr/>
      </p:nvGrpSpPr>
      <p:grpSpPr>
        <a:xfrm>
          <a:off x="0" y="0"/>
          <a:ext cx="0" cy="0"/>
          <a:chOff x="0" y="0"/>
          <a:chExt cx="0" cy="0"/>
        </a:xfrm>
      </p:grpSpPr>
      <p:sp>
        <p:nvSpPr>
          <p:cNvPr id="2" name="Rectangle 1"/>
          <p:cNvSpPr/>
          <p:nvPr userDrawn="1"/>
        </p:nvSpPr>
        <p:spPr>
          <a:xfrm>
            <a:off x="0" y="0"/>
            <a:ext cx="8412163" cy="1006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3" name="Slide Number Placeholder 3"/>
          <p:cNvSpPr>
            <a:spLocks noGrp="1"/>
          </p:cNvSpPr>
          <p:nvPr>
            <p:ph type="sldNum" sz="quarter" idx="10"/>
          </p:nvPr>
        </p:nvSpPr>
        <p:spPr/>
        <p:txBody>
          <a:bodyPr/>
          <a:lstStyle>
            <a:lvl1pPr defTabSz="914400" eaLnBrk="0" fontAlgn="base" hangingPunct="0">
              <a:spcBef>
                <a:spcPct val="0"/>
              </a:spcBef>
              <a:spcAft>
                <a:spcPct val="0"/>
              </a:spcAft>
              <a:defRPr/>
            </a:lvl1pPr>
          </a:lstStyle>
          <a:p>
            <a:pPr>
              <a:defRPr/>
            </a:pPr>
            <a:fld id="{4E9C5921-1E1A-4951-99C9-3519C11000C7}" type="slidenum">
              <a:rPr lang="en-US"/>
              <a:pPr>
                <a:defRPr/>
              </a:pPr>
              <a:t>‹#›</a:t>
            </a:fld>
            <a:endParaRPr lang="en-US" dirty="0"/>
          </a:p>
        </p:txBody>
      </p:sp>
    </p:spTree>
    <p:extLst>
      <p:ext uri="{BB962C8B-B14F-4D97-AF65-F5344CB8AC3E}">
        <p14:creationId xmlns:p14="http://schemas.microsoft.com/office/powerpoint/2010/main" val="2925681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5" name="Rectangle 4"/>
          <p:cNvSpPr/>
          <p:nvPr userDrawn="1"/>
        </p:nvSpPr>
        <p:spPr>
          <a:xfrm>
            <a:off x="0" y="0"/>
            <a:ext cx="9144000" cy="57991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0E0E28"/>
              </a:solidFill>
            </a:endParaRPr>
          </a:p>
        </p:txBody>
      </p:sp>
      <p:cxnSp>
        <p:nvCxnSpPr>
          <p:cNvPr id="7" name="Straight Connector 6"/>
          <p:cNvCxnSpPr/>
          <p:nvPr userDrawn="1"/>
        </p:nvCxnSpPr>
        <p:spPr>
          <a:xfrm>
            <a:off x="911225" y="950913"/>
            <a:ext cx="7315200"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rot="16200000" flipV="1">
            <a:off x="1802606" y="37307"/>
            <a:ext cx="46037" cy="1828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22" name="Picture Placeholder 21"/>
          <p:cNvSpPr>
            <a:spLocks noGrp="1"/>
          </p:cNvSpPr>
          <p:nvPr>
            <p:ph type="pic" sz="quarter" idx="10"/>
          </p:nvPr>
        </p:nvSpPr>
        <p:spPr>
          <a:xfrm>
            <a:off x="0" y="0"/>
            <a:ext cx="9144000" cy="5798712"/>
          </a:xfrm>
          <a:noFill/>
        </p:spPr>
        <p:txBody>
          <a:bodyPr tIns="0" bIns="0" anchor="ctr"/>
          <a:lstStyle>
            <a:lvl1pPr algn="ctr">
              <a:defRPr/>
            </a:lvl1pPr>
          </a:lstStyle>
          <a:p>
            <a:pPr lvl="0"/>
            <a:endParaRPr lang="en-US" noProof="0" dirty="0"/>
          </a:p>
        </p:txBody>
      </p:sp>
      <p:sp>
        <p:nvSpPr>
          <p:cNvPr id="3" name="Text Placeholder 2"/>
          <p:cNvSpPr>
            <a:spLocks noGrp="1"/>
          </p:cNvSpPr>
          <p:nvPr>
            <p:ph type="body" idx="1"/>
          </p:nvPr>
        </p:nvSpPr>
        <p:spPr>
          <a:xfrm>
            <a:off x="914399" y="457201"/>
            <a:ext cx="7315199" cy="462709"/>
          </a:xfrm>
        </p:spPr>
        <p:txBody>
          <a:bodyPr tIns="0" bIns="91440" anchor="b"/>
          <a:lstStyle>
            <a:lvl1pPr marL="0" indent="0">
              <a:lnSpc>
                <a:spcPts val="2000"/>
              </a:lnSpc>
              <a:buNone/>
              <a:defRPr sz="160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6" name="Title 5"/>
          <p:cNvSpPr>
            <a:spLocks noGrp="1"/>
          </p:cNvSpPr>
          <p:nvPr>
            <p:ph type="title"/>
          </p:nvPr>
        </p:nvSpPr>
        <p:spPr/>
        <p:txBody>
          <a:bodyPr/>
          <a:lstStyle/>
          <a:p>
            <a:r>
              <a:rPr lang="en-US"/>
              <a:t>Click to edit Master title style</a:t>
            </a:r>
          </a:p>
        </p:txBody>
      </p:sp>
      <p:sp>
        <p:nvSpPr>
          <p:cNvPr id="9" name="Slide Number Placeholder 5"/>
          <p:cNvSpPr>
            <a:spLocks noGrp="1" noChangeAspect="1"/>
          </p:cNvSpPr>
          <p:nvPr>
            <p:ph type="sldNum" sz="quarter" idx="11"/>
          </p:nvPr>
        </p:nvSpPr>
        <p:spPr>
          <a:solidFill>
            <a:schemeClr val="accent3"/>
          </a:solidFill>
        </p:spPr>
        <p:txBody>
          <a:bodyPr/>
          <a:lstStyle>
            <a:lvl1pPr algn="ctr" defTabSz="914400" eaLnBrk="0" fontAlgn="base" hangingPunct="0">
              <a:spcBef>
                <a:spcPct val="0"/>
              </a:spcBef>
              <a:spcAft>
                <a:spcPct val="0"/>
              </a:spcAft>
              <a:defRPr sz="900" b="1">
                <a:solidFill>
                  <a:srgbClr val="FFFFFF"/>
                </a:solidFill>
                <a:latin typeface="Arial"/>
                <a:cs typeface="Arial"/>
              </a:defRPr>
            </a:lvl1pPr>
          </a:lstStyle>
          <a:p>
            <a:pPr>
              <a:defRPr/>
            </a:pPr>
            <a:fld id="{0238B1A7-A974-494C-9E33-213DC7882C7C}" type="slidenum">
              <a:rPr lang="en-US"/>
              <a:pPr>
                <a:defRPr/>
              </a:pPr>
              <a:t>‹#›</a:t>
            </a:fld>
            <a:endParaRPr lang="en-US" dirty="0"/>
          </a:p>
        </p:txBody>
      </p:sp>
    </p:spTree>
    <p:extLst>
      <p:ext uri="{BB962C8B-B14F-4D97-AF65-F5344CB8AC3E}">
        <p14:creationId xmlns:p14="http://schemas.microsoft.com/office/powerpoint/2010/main" val="26564925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slide - gold">
    <p:spTree>
      <p:nvGrpSpPr>
        <p:cNvPr id="1" name=""/>
        <p:cNvGrpSpPr/>
        <p:nvPr/>
      </p:nvGrpSpPr>
      <p:grpSpPr>
        <a:xfrm>
          <a:off x="0" y="0"/>
          <a:ext cx="0" cy="0"/>
          <a:chOff x="0" y="0"/>
          <a:chExt cx="0" cy="0"/>
        </a:xfrm>
      </p:grpSpPr>
      <p:sp>
        <p:nvSpPr>
          <p:cNvPr id="5" name="Rectangle 4"/>
          <p:cNvSpPr/>
          <p:nvPr userDrawn="1"/>
        </p:nvSpPr>
        <p:spPr>
          <a:xfrm>
            <a:off x="0" y="0"/>
            <a:ext cx="9144000" cy="579913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0E0E28"/>
              </a:solidFill>
            </a:endParaRPr>
          </a:p>
        </p:txBody>
      </p:sp>
      <p:cxnSp>
        <p:nvCxnSpPr>
          <p:cNvPr id="6" name="Straight Connector 5"/>
          <p:cNvCxnSpPr/>
          <p:nvPr userDrawn="1"/>
        </p:nvCxnSpPr>
        <p:spPr>
          <a:xfrm>
            <a:off x="911225" y="950913"/>
            <a:ext cx="7315200"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rot="16200000" flipV="1">
            <a:off x="1802606" y="37307"/>
            <a:ext cx="46037"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9" name="Picture Placeholder 21"/>
          <p:cNvSpPr>
            <a:spLocks noGrp="1"/>
          </p:cNvSpPr>
          <p:nvPr>
            <p:ph type="pic" sz="quarter" idx="10"/>
          </p:nvPr>
        </p:nvSpPr>
        <p:spPr>
          <a:xfrm>
            <a:off x="0" y="0"/>
            <a:ext cx="9144000" cy="5798712"/>
          </a:xfrm>
          <a:noFill/>
        </p:spPr>
        <p:txBody>
          <a:bodyPr tIns="0" bIns="0" anchor="ctr"/>
          <a:lstStyle>
            <a:lvl1pPr algn="ctr">
              <a:defRPr>
                <a:solidFill>
                  <a:schemeClr val="bg1"/>
                </a:solidFill>
              </a:defRPr>
            </a:lvl1pPr>
          </a:lstStyle>
          <a:p>
            <a:pPr lvl="0"/>
            <a:endParaRPr lang="en-US" noProof="0" dirty="0"/>
          </a:p>
        </p:txBody>
      </p:sp>
      <p:sp>
        <p:nvSpPr>
          <p:cNvPr id="2" name="Title 1"/>
          <p:cNvSpPr>
            <a:spLocks noGrp="1"/>
          </p:cNvSpPr>
          <p:nvPr>
            <p:ph type="title"/>
          </p:nvPr>
        </p:nvSpPr>
        <p:spPr>
          <a:xfrm>
            <a:off x="914400" y="974098"/>
            <a:ext cx="7315199" cy="979755"/>
          </a:xfrm>
        </p:spPr>
        <p:txBody>
          <a:bodyPr tIns="182880" anchor="t">
            <a:spAutoFit/>
          </a:bodyPr>
          <a:lstStyle>
            <a:lvl1pPr algn="l">
              <a:lnSpc>
                <a:spcPts val="6000"/>
              </a:lnSpc>
              <a:defRPr sz="6000" b="0" cap="none">
                <a:solidFill>
                  <a:schemeClr val="bg1"/>
                </a:solidFill>
                <a:latin typeface="Times New Roman"/>
                <a:cs typeface="Times New Roman"/>
              </a:defRPr>
            </a:lvl1pPr>
          </a:lstStyle>
          <a:p>
            <a:endParaRPr lang="en-US" dirty="0"/>
          </a:p>
        </p:txBody>
      </p:sp>
      <p:sp>
        <p:nvSpPr>
          <p:cNvPr id="3" name="Text Placeholder 2"/>
          <p:cNvSpPr>
            <a:spLocks noGrp="1"/>
          </p:cNvSpPr>
          <p:nvPr>
            <p:ph type="body" idx="1"/>
          </p:nvPr>
        </p:nvSpPr>
        <p:spPr>
          <a:xfrm>
            <a:off x="914399" y="457201"/>
            <a:ext cx="7315199" cy="462709"/>
          </a:xfrm>
        </p:spPr>
        <p:txBody>
          <a:bodyPr tIns="0" bIns="91440" anchor="b"/>
          <a:lstStyle>
            <a:lvl1pPr marL="0" indent="0">
              <a:lnSpc>
                <a:spcPts val="2000"/>
              </a:lnSpc>
              <a:buNone/>
              <a:defRPr sz="160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8" name="Slide Number Placeholder 5"/>
          <p:cNvSpPr>
            <a:spLocks noGrp="1" noChangeAspect="1"/>
          </p:cNvSpPr>
          <p:nvPr>
            <p:ph type="sldNum" sz="quarter" idx="11"/>
          </p:nvPr>
        </p:nvSpPr>
        <p:spPr>
          <a:solidFill>
            <a:schemeClr val="accent3"/>
          </a:solidFill>
        </p:spPr>
        <p:txBody>
          <a:bodyPr/>
          <a:lstStyle>
            <a:lvl1pPr algn="ctr" defTabSz="914400" eaLnBrk="0" fontAlgn="base" hangingPunct="0">
              <a:spcBef>
                <a:spcPct val="0"/>
              </a:spcBef>
              <a:spcAft>
                <a:spcPct val="0"/>
              </a:spcAft>
              <a:defRPr sz="900" b="1">
                <a:solidFill>
                  <a:srgbClr val="FFFFFF"/>
                </a:solidFill>
                <a:latin typeface="Arial"/>
                <a:cs typeface="Arial"/>
              </a:defRPr>
            </a:lvl1pPr>
          </a:lstStyle>
          <a:p>
            <a:pPr>
              <a:defRPr/>
            </a:pPr>
            <a:fld id="{BA6AB289-8201-47F2-90C1-800A2E402D4B}" type="slidenum">
              <a:rPr lang="en-US"/>
              <a:pPr>
                <a:defRPr/>
              </a:pPr>
              <a:t>‹#›</a:t>
            </a:fld>
            <a:endParaRPr lang="en-US" dirty="0"/>
          </a:p>
        </p:txBody>
      </p:sp>
    </p:spTree>
    <p:extLst>
      <p:ext uri="{BB962C8B-B14F-4D97-AF65-F5344CB8AC3E}">
        <p14:creationId xmlns:p14="http://schemas.microsoft.com/office/powerpoint/2010/main" val="1956964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133602"/>
            <a:ext cx="40386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133602"/>
            <a:ext cx="4038600" cy="3992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1219200" y="6492877"/>
            <a:ext cx="7848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3AD4E62D-748C-44DD-8AAA-5F3DD3839161}" type="slidenum">
              <a:rPr lang="en-US" smtClean="0"/>
              <a:pPr/>
              <a:t>‹#›</a:t>
            </a:fld>
            <a:endParaRPr lang="en-US" dirty="0"/>
          </a:p>
        </p:txBody>
      </p:sp>
    </p:spTree>
    <p:extLst>
      <p:ext uri="{BB962C8B-B14F-4D97-AF65-F5344CB8AC3E}">
        <p14:creationId xmlns:p14="http://schemas.microsoft.com/office/powerpoint/2010/main" val="2273785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xfrm>
            <a:off x="1066800" y="6248400"/>
            <a:ext cx="1905000" cy="457200"/>
          </a:xfrm>
          <a:prstGeom prst="rect">
            <a:avLst/>
          </a:prstGeom>
        </p:spPr>
        <p:txBody>
          <a:bodyPr/>
          <a:lstStyle>
            <a:lvl1pPr defTabSz="457200" eaLnBrk="1" fontAlgn="auto" hangingPunct="1">
              <a:spcBef>
                <a:spcPts val="0"/>
              </a:spcBef>
              <a:spcAft>
                <a:spcPts val="0"/>
              </a:spcAft>
              <a:defRPr sz="1800">
                <a:solidFill>
                  <a:srgbClr val="845A28"/>
                </a:solidFill>
                <a:latin typeface="Calibri"/>
              </a:defRPr>
            </a:lvl1pPr>
          </a:lstStyle>
          <a:p>
            <a:pPr>
              <a:defRPr/>
            </a:pPr>
            <a:r>
              <a:rPr lang="en-US" dirty="0"/>
              <a:t>11/05/2012</a:t>
            </a:r>
          </a:p>
        </p:txBody>
      </p:sp>
      <p:sp>
        <p:nvSpPr>
          <p:cNvPr id="5" name="Rectangle 18"/>
          <p:cNvSpPr>
            <a:spLocks noGrp="1" noChangeArrowheads="1"/>
          </p:cNvSpPr>
          <p:nvPr>
            <p:ph type="ftr" sz="quarter" idx="11"/>
          </p:nvPr>
        </p:nvSpPr>
        <p:spPr>
          <a:xfrm>
            <a:off x="3429000" y="6248400"/>
            <a:ext cx="2895600" cy="457200"/>
          </a:xfrm>
          <a:prstGeom prst="rect">
            <a:avLst/>
          </a:prstGeom>
        </p:spPr>
        <p:txBody>
          <a:bodyPr/>
          <a:lstStyle>
            <a:lvl1pPr defTabSz="457200" eaLnBrk="1" fontAlgn="auto" hangingPunct="1">
              <a:spcBef>
                <a:spcPts val="0"/>
              </a:spcBef>
              <a:spcAft>
                <a:spcPts val="0"/>
              </a:spcAft>
              <a:defRPr sz="1800">
                <a:solidFill>
                  <a:srgbClr val="845A28"/>
                </a:solidFill>
                <a:latin typeface="Calibri"/>
              </a:defRPr>
            </a:lvl1pPr>
          </a:lstStyle>
          <a:p>
            <a:pPr>
              <a:defRPr/>
            </a:pPr>
            <a:r>
              <a:rPr lang="en-US" dirty="0"/>
              <a:t>Presented pursuant to Fed.R.Civ.P. 408</a:t>
            </a:r>
          </a:p>
        </p:txBody>
      </p:sp>
      <p:sp>
        <p:nvSpPr>
          <p:cNvPr id="6" name="Rectangle 19"/>
          <p:cNvSpPr>
            <a:spLocks noGrp="1" noChangeArrowheads="1"/>
          </p:cNvSpPr>
          <p:nvPr>
            <p:ph type="sldNum" sz="quarter" idx="12"/>
          </p:nvPr>
        </p:nvSpPr>
        <p:spPr/>
        <p:txBody>
          <a:bodyPr/>
          <a:lstStyle>
            <a:lvl1pPr defTabSz="914400" eaLnBrk="0" fontAlgn="base" hangingPunct="0">
              <a:spcBef>
                <a:spcPct val="0"/>
              </a:spcBef>
              <a:spcAft>
                <a:spcPct val="0"/>
              </a:spcAft>
              <a:defRPr/>
            </a:lvl1pPr>
          </a:lstStyle>
          <a:p>
            <a:pPr>
              <a:defRPr/>
            </a:pPr>
            <a:fld id="{D2C73E07-441A-46D5-AFF2-90BE42FB4531}" type="slidenum">
              <a:rPr lang="en-US" altLang="en-US"/>
              <a:pPr>
                <a:defRPr/>
              </a:pPr>
              <a:t>‹#›</a:t>
            </a:fld>
            <a:endParaRPr lang="en-US" altLang="en-US" dirty="0"/>
          </a:p>
        </p:txBody>
      </p:sp>
    </p:spTree>
    <p:extLst>
      <p:ext uri="{BB962C8B-B14F-4D97-AF65-F5344CB8AC3E}">
        <p14:creationId xmlns:p14="http://schemas.microsoft.com/office/powerpoint/2010/main" val="4029539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7" name="Picture Placeholder 16"/>
          <p:cNvSpPr>
            <a:spLocks noGrp="1"/>
          </p:cNvSpPr>
          <p:nvPr>
            <p:ph type="pic" sz="quarter" idx="15"/>
          </p:nvPr>
        </p:nvSpPr>
        <p:spPr>
          <a:xfrm>
            <a:off x="0" y="0"/>
            <a:ext cx="9144000" cy="6857999"/>
          </a:xfrm>
        </p:spPr>
        <p:txBody>
          <a:bodyPr lIns="274320" tIns="274320" rIns="274320" bIns="274320" anchor="ctr" anchorCtr="0"/>
          <a:lstStyle>
            <a:lvl1pPr algn="ctr">
              <a:defRPr/>
            </a:lvl1pPr>
          </a:lstStyle>
          <a:p>
            <a:r>
              <a:rPr lang="en-US"/>
              <a:t>Click icon to add picture</a:t>
            </a:r>
            <a:endParaRPr lang="en-US" dirty="0"/>
          </a:p>
        </p:txBody>
      </p:sp>
      <p:sp>
        <p:nvSpPr>
          <p:cNvPr id="13" name="Rectangle 12"/>
          <p:cNvSpPr/>
          <p:nvPr userDrawn="1"/>
        </p:nvSpPr>
        <p:spPr>
          <a:xfrm flipV="1">
            <a:off x="0" y="5034913"/>
            <a:ext cx="9144000" cy="18230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12" name="Rectangle 11"/>
          <p:cNvSpPr/>
          <p:nvPr userDrawn="1"/>
        </p:nvSpPr>
        <p:spPr>
          <a:xfrm>
            <a:off x="0" y="0"/>
            <a:ext cx="3657600" cy="6857997"/>
          </a:xfrm>
          <a:prstGeom prst="rect">
            <a:avLst/>
          </a:prstGeom>
          <a:solidFill>
            <a:srgbClr val="0E0E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2" name="Title 1"/>
          <p:cNvSpPr>
            <a:spLocks noGrp="1"/>
          </p:cNvSpPr>
          <p:nvPr>
            <p:ph type="ctrTitle"/>
          </p:nvPr>
        </p:nvSpPr>
        <p:spPr>
          <a:xfrm>
            <a:off x="0" y="2924603"/>
            <a:ext cx="3657601" cy="1349087"/>
          </a:xfrm>
        </p:spPr>
        <p:txBody>
          <a:bodyPr wrap="square" lIns="274320" tIns="457200" rIns="274320" bIns="91440" anchor="b" anchorCtr="0">
            <a:spAutoFit/>
          </a:bodyPr>
          <a:lstStyle>
            <a:lvl1pPr algn="ctr">
              <a:lnSpc>
                <a:spcPts val="6000"/>
              </a:lnSpc>
              <a:defRPr sz="6000" b="0" i="0" cap="none" spc="50">
                <a:solidFill>
                  <a:schemeClr val="bg1"/>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1" y="4381231"/>
            <a:ext cx="3657600" cy="318463"/>
          </a:xfrm>
        </p:spPr>
        <p:txBody>
          <a:bodyPr wrap="square" lIns="274320" tIns="0" rIns="274320" bIns="0" anchor="t" anchorCtr="0">
            <a:spAutoFit/>
          </a:bodyPr>
          <a:lstStyle>
            <a:lvl1pPr marL="0" indent="0" algn="ctr">
              <a:buNone/>
              <a:defRPr sz="2000" b="0" i="0" cap="none" spc="5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Content Placeholder 8"/>
          <p:cNvSpPr>
            <a:spLocks noGrp="1"/>
          </p:cNvSpPr>
          <p:nvPr>
            <p:ph sz="quarter" idx="14" hasCustomPrompt="1"/>
          </p:nvPr>
        </p:nvSpPr>
        <p:spPr>
          <a:xfrm>
            <a:off x="0" y="5775158"/>
            <a:ext cx="3657600" cy="1082842"/>
          </a:xfrm>
        </p:spPr>
        <p:txBody>
          <a:bodyPr lIns="274320" tIns="457200" rIns="274320" bIns="457200" anchor="ctr" anchorCtr="0">
            <a:noAutofit/>
          </a:bodyPr>
          <a:lstStyle>
            <a:lvl1pPr algn="ctr">
              <a:lnSpc>
                <a:spcPts val="1000"/>
              </a:lnSpc>
              <a:defRPr sz="1400" b="0" cap="all" spc="300" baseline="0">
                <a:solidFill>
                  <a:schemeClr val="accent6"/>
                </a:solidFill>
                <a:latin typeface="Times"/>
                <a:cs typeface="Times"/>
              </a:defRPr>
            </a:lvl1pPr>
          </a:lstStyle>
          <a:p>
            <a:pPr lvl="0"/>
            <a:r>
              <a:rPr lang="en-US" dirty="0"/>
              <a:t>Month Day, Year</a:t>
            </a:r>
          </a:p>
        </p:txBody>
      </p:sp>
      <p:pic>
        <p:nvPicPr>
          <p:cNvPr id="18" name="Picture 17" descr="doj_eji-Logo_0405_darkback-doj.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57200"/>
            <a:ext cx="2743200" cy="908685"/>
          </a:xfrm>
          <a:prstGeom prst="rect">
            <a:avLst/>
          </a:prstGeom>
        </p:spPr>
      </p:pic>
      <p:cxnSp>
        <p:nvCxnSpPr>
          <p:cNvPr id="24" name="Straight Connector 23"/>
          <p:cNvCxnSpPr/>
          <p:nvPr userDrawn="1"/>
        </p:nvCxnSpPr>
        <p:spPr>
          <a:xfrm>
            <a:off x="457200" y="4252880"/>
            <a:ext cx="2743200"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0953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315200" cy="474155"/>
          </a:xfrm>
        </p:spPr>
        <p:txBody>
          <a:bodyPr/>
          <a:lstStyle>
            <a:lvl1pPr algn="l">
              <a:defRPr cap="all">
                <a:solidFill>
                  <a:schemeClr val="accent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a:solidFill>
                <a:srgbClr val="FFFFFF"/>
              </a:solidFill>
            </a:endParaRPr>
          </a:p>
        </p:txBody>
      </p:sp>
      <p:sp>
        <p:nvSpPr>
          <p:cNvPr id="16" name="Text Placeholder 15"/>
          <p:cNvSpPr>
            <a:spLocks noGrp="1"/>
          </p:cNvSpPr>
          <p:nvPr>
            <p:ph type="body" sz="quarter" idx="13" hasCustomPrompt="1"/>
          </p:nvPr>
        </p:nvSpPr>
        <p:spPr>
          <a:xfrm>
            <a:off x="914400" y="982133"/>
            <a:ext cx="7315200" cy="4800600"/>
          </a:xfrm>
        </p:spPr>
        <p:txBody>
          <a:bodyPr lIns="0" rIns="457200" bIns="274320"/>
          <a:lstStyle>
            <a:lvl1pPr marL="274320" marR="0" indent="-274320" algn="l" defTabSz="457200" rtl="0" eaLnBrk="1" fontAlgn="auto" latinLnBrk="0" hangingPunct="1">
              <a:lnSpc>
                <a:spcPct val="100000"/>
              </a:lnSpc>
              <a:spcBef>
                <a:spcPts val="1000"/>
              </a:spcBef>
              <a:spcAft>
                <a:spcPts val="1000"/>
              </a:spcAft>
              <a:buClr>
                <a:schemeClr val="accent3"/>
              </a:buClr>
              <a:buSzTx/>
              <a:buFont typeface="Lucida Grande"/>
              <a:buChar char="‣"/>
              <a:tabLst/>
              <a:defRPr sz="1800" b="0" cap="none">
                <a:solidFill>
                  <a:schemeClr val="accent3"/>
                </a:solidFill>
              </a:defRPr>
            </a:lvl1pPr>
            <a:lvl2pPr marL="283464" indent="-285750">
              <a:spcBef>
                <a:spcPts val="1000"/>
              </a:spcBef>
              <a:spcAft>
                <a:spcPts val="1000"/>
              </a:spcAft>
              <a:buClr>
                <a:schemeClr val="accent3"/>
              </a:buClr>
              <a:buFont typeface="Lucida Grande"/>
              <a:buChar char="‣"/>
              <a:defRPr sz="1800" b="1" cap="none">
                <a:solidFill>
                  <a:schemeClr val="accent5"/>
                </a:solidFill>
              </a:defRPr>
            </a:lvl2pPr>
          </a:lstStyle>
          <a:p>
            <a:pPr lvl="0"/>
            <a:r>
              <a:rPr lang="en-US" dirty="0"/>
              <a:t>Topic</a:t>
            </a:r>
          </a:p>
          <a:p>
            <a:pPr lvl="1"/>
            <a:r>
              <a:rPr lang="en-US" dirty="0"/>
              <a:t>CALLOUT TOPIC</a:t>
            </a:r>
          </a:p>
          <a:p>
            <a:pPr lvl="0"/>
            <a:r>
              <a:rPr lang="en-US" dirty="0"/>
              <a:t>Topic</a:t>
            </a:r>
          </a:p>
          <a:p>
            <a:pPr lvl="0"/>
            <a:r>
              <a:rPr lang="en-US" dirty="0"/>
              <a:t>Topic</a:t>
            </a:r>
          </a:p>
          <a:p>
            <a:pPr lvl="0"/>
            <a:r>
              <a:rPr lang="en-US" dirty="0"/>
              <a:t>Topic</a:t>
            </a:r>
          </a:p>
          <a:p>
            <a:pPr lvl="0"/>
            <a:r>
              <a:rPr lang="en-US" dirty="0"/>
              <a:t>Topic</a:t>
            </a:r>
          </a:p>
        </p:txBody>
      </p:sp>
    </p:spTree>
    <p:extLst>
      <p:ext uri="{BB962C8B-B14F-4D97-AF65-F5344CB8AC3E}">
        <p14:creationId xmlns:p14="http://schemas.microsoft.com/office/powerpoint/2010/main" val="3705744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1line), Content (1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6338"/>
            <a:ext cx="7315200" cy="476347"/>
          </a:xfrm>
        </p:spPr>
        <p:txBody>
          <a:bodyPr wrap="square">
            <a:noAutofit/>
          </a:bodyPr>
          <a:lstStyle>
            <a:lvl1pPr>
              <a:defRPr cap="all"/>
            </a:lvl1pPr>
          </a:lstStyle>
          <a:p>
            <a:r>
              <a:rPr lang="en-US"/>
              <a:t>Click to edit Master title style</a:t>
            </a:r>
            <a:endParaRPr lang="en-US" dirty="0"/>
          </a:p>
        </p:txBody>
      </p:sp>
      <p:sp>
        <p:nvSpPr>
          <p:cNvPr id="3" name="Content Placeholder 2"/>
          <p:cNvSpPr>
            <a:spLocks noGrp="1"/>
          </p:cNvSpPr>
          <p:nvPr>
            <p:ph idx="1"/>
          </p:nvPr>
        </p:nvSpPr>
        <p:spPr>
          <a:xfrm>
            <a:off x="914400" y="982133"/>
            <a:ext cx="7315200" cy="4799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152869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1line), Content (2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1"/>
            <a:ext cx="7315200" cy="476165"/>
          </a:xfrm>
        </p:spPr>
        <p:txBody>
          <a:bodyPr/>
          <a:lstStyle>
            <a:lvl1pPr>
              <a:defRPr cap="all"/>
            </a:lvl1pPr>
          </a:lstStyle>
          <a:p>
            <a:r>
              <a:rPr lang="en-US"/>
              <a:t>Click to edit Master title style</a:t>
            </a:r>
            <a:endParaRPr lang="en-US" dirty="0"/>
          </a:p>
        </p:txBody>
      </p:sp>
      <p:sp>
        <p:nvSpPr>
          <p:cNvPr id="3" name="Content Placeholder 2"/>
          <p:cNvSpPr>
            <a:spLocks noGrp="1"/>
          </p:cNvSpPr>
          <p:nvPr>
            <p:ph idx="1"/>
          </p:nvPr>
        </p:nvSpPr>
        <p:spPr>
          <a:xfrm>
            <a:off x="914400" y="982133"/>
            <a:ext cx="365130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a:solidFill>
                <a:srgbClr val="FFFFFF"/>
              </a:solidFill>
            </a:endParaRPr>
          </a:p>
        </p:txBody>
      </p:sp>
      <p:sp>
        <p:nvSpPr>
          <p:cNvPr id="8" name="Content Placeholder 2"/>
          <p:cNvSpPr>
            <a:spLocks noGrp="1"/>
          </p:cNvSpPr>
          <p:nvPr>
            <p:ph idx="13"/>
          </p:nvPr>
        </p:nvSpPr>
        <p:spPr>
          <a:xfrm>
            <a:off x="4565701" y="982133"/>
            <a:ext cx="36576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5900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2line), Content (1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315202" cy="471417"/>
          </a:xfrm>
        </p:spPr>
        <p:txBody>
          <a:bodyPr tIns="0" bIns="137160" anchor="b" anchorCtr="0"/>
          <a:lstStyle>
            <a:lvl1pPr>
              <a:defRPr b="0"/>
            </a:lvl1pPr>
          </a:lstStyle>
          <a:p>
            <a:r>
              <a:rPr lang="en-US"/>
              <a:t>Click to edit Master title style</a:t>
            </a:r>
            <a:endParaRPr lang="en-US" dirty="0"/>
          </a:p>
        </p:txBody>
      </p:sp>
      <p:sp>
        <p:nvSpPr>
          <p:cNvPr id="3" name="Content Placeholder 2"/>
          <p:cNvSpPr>
            <a:spLocks noGrp="1"/>
          </p:cNvSpPr>
          <p:nvPr>
            <p:ph idx="1"/>
          </p:nvPr>
        </p:nvSpPr>
        <p:spPr>
          <a:xfrm>
            <a:off x="914402" y="1337051"/>
            <a:ext cx="7315200" cy="4454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a:solidFill>
                <a:srgbClr val="FFFFFF"/>
              </a:solidFill>
            </a:endParaRPr>
          </a:p>
        </p:txBody>
      </p:sp>
      <p:sp>
        <p:nvSpPr>
          <p:cNvPr id="17" name="Text Placeholder 16"/>
          <p:cNvSpPr>
            <a:spLocks noGrp="1"/>
          </p:cNvSpPr>
          <p:nvPr>
            <p:ph type="body" sz="quarter" idx="13" hasCustomPrompt="1"/>
          </p:nvPr>
        </p:nvSpPr>
        <p:spPr>
          <a:xfrm>
            <a:off x="914400" y="980086"/>
            <a:ext cx="7315202" cy="356965"/>
          </a:xfrm>
        </p:spPr>
        <p:txBody>
          <a:bodyPr tIns="0" bIns="0" anchor="b"/>
          <a:lstStyle>
            <a:lvl1pPr>
              <a:defRPr sz="1600" b="1" cap="all">
                <a:solidFill>
                  <a:schemeClr val="accent5"/>
                </a:solidFill>
                <a:latin typeface="Arial"/>
                <a:cs typeface="Arial"/>
              </a:defRPr>
            </a:lvl1pPr>
          </a:lstStyle>
          <a:p>
            <a:pPr lvl="0"/>
            <a:r>
              <a:rPr lang="en-US" dirty="0"/>
              <a:t>Click to edit master text styles</a:t>
            </a:r>
          </a:p>
        </p:txBody>
      </p:sp>
    </p:spTree>
    <p:extLst>
      <p:ext uri="{BB962C8B-B14F-4D97-AF65-F5344CB8AC3E}">
        <p14:creationId xmlns:p14="http://schemas.microsoft.com/office/powerpoint/2010/main" val="3557300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1line), Picture (1full)">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400" y="0"/>
            <a:ext cx="3657600" cy="5791876"/>
          </a:xfrm>
          <a:solidFill>
            <a:schemeClr val="bg1">
              <a:lumMod val="85000"/>
            </a:schemeClr>
          </a:solidFill>
        </p:spPr>
        <p:txBody>
          <a:bodyPr lIns="0"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Rectangle 3"/>
          <p:cNvSpPr/>
          <p:nvPr userDrawn="1"/>
        </p:nvSpPr>
        <p:spPr>
          <a:xfrm>
            <a:off x="5027506" y="457202"/>
            <a:ext cx="458894" cy="52493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7" name="Slide Number Placeholder 6"/>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a:solidFill>
                <a:srgbClr val="FFFFFF"/>
              </a:solidFill>
            </a:endParaRPr>
          </a:p>
        </p:txBody>
      </p:sp>
      <p:sp>
        <p:nvSpPr>
          <p:cNvPr id="11" name="Content Placeholder 10"/>
          <p:cNvSpPr>
            <a:spLocks noGrp="1"/>
          </p:cNvSpPr>
          <p:nvPr>
            <p:ph sz="quarter" idx="13"/>
          </p:nvPr>
        </p:nvSpPr>
        <p:spPr>
          <a:xfrm>
            <a:off x="914401" y="982131"/>
            <a:ext cx="4113105" cy="4800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914400" y="457201"/>
            <a:ext cx="4113106" cy="476165"/>
          </a:xfrm>
        </p:spPr>
        <p:txBody>
          <a:bodyPr/>
          <a:lstStyle>
            <a:lvl1pPr>
              <a:defRPr cap="all"/>
            </a:lvl1pPr>
          </a:lstStyle>
          <a:p>
            <a:r>
              <a:rPr lang="en-US"/>
              <a:t>Click to edit Master title style</a:t>
            </a:r>
            <a:endParaRPr lang="en-US" dirty="0"/>
          </a:p>
        </p:txBody>
      </p:sp>
    </p:spTree>
    <p:extLst>
      <p:ext uri="{BB962C8B-B14F-4D97-AF65-F5344CB8AC3E}">
        <p14:creationId xmlns:p14="http://schemas.microsoft.com/office/powerpoint/2010/main" val="2340088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1line), Picture (2)">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400" y="1"/>
            <a:ext cx="3657600" cy="2862834"/>
          </a:xfrm>
          <a:solidFill>
            <a:schemeClr val="bg1">
              <a:lumMod val="85000"/>
            </a:schemeClr>
          </a:solidFill>
        </p:spPr>
        <p:txBody>
          <a:bodyPr lIns="0"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Rectangle 3"/>
          <p:cNvSpPr/>
          <p:nvPr userDrawn="1"/>
        </p:nvSpPr>
        <p:spPr>
          <a:xfrm>
            <a:off x="5027505" y="457202"/>
            <a:ext cx="458895" cy="52493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7" name="Slide Number Placeholder 6"/>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a:solidFill>
                <a:srgbClr val="FFFFFF"/>
              </a:solidFill>
            </a:endParaRPr>
          </a:p>
        </p:txBody>
      </p:sp>
      <p:sp>
        <p:nvSpPr>
          <p:cNvPr id="11" name="Content Placeholder 10"/>
          <p:cNvSpPr>
            <a:spLocks noGrp="1"/>
          </p:cNvSpPr>
          <p:nvPr>
            <p:ph sz="quarter" idx="13"/>
          </p:nvPr>
        </p:nvSpPr>
        <p:spPr>
          <a:xfrm>
            <a:off x="914401" y="982131"/>
            <a:ext cx="4113104" cy="4800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914400" y="457201"/>
            <a:ext cx="4113105" cy="476165"/>
          </a:xfrm>
        </p:spPr>
        <p:txBody>
          <a:bodyPr/>
          <a:lstStyle>
            <a:lvl1pPr>
              <a:defRPr cap="all"/>
            </a:lvl1pPr>
          </a:lstStyle>
          <a:p>
            <a:r>
              <a:rPr lang="en-US"/>
              <a:t>Click to edit Master title style</a:t>
            </a:r>
            <a:endParaRPr lang="en-US" dirty="0"/>
          </a:p>
        </p:txBody>
      </p:sp>
      <p:sp>
        <p:nvSpPr>
          <p:cNvPr id="10" name="Picture Placeholder 2"/>
          <p:cNvSpPr>
            <a:spLocks noGrp="1"/>
          </p:cNvSpPr>
          <p:nvPr>
            <p:ph type="pic" idx="14"/>
          </p:nvPr>
        </p:nvSpPr>
        <p:spPr>
          <a:xfrm>
            <a:off x="5486400" y="2968665"/>
            <a:ext cx="3657600" cy="2814067"/>
          </a:xfrm>
          <a:solidFill>
            <a:schemeClr val="bg1">
              <a:lumMod val="85000"/>
            </a:schemeClr>
          </a:solidFill>
        </p:spPr>
        <p:txBody>
          <a:bodyPr lIns="0"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2698321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1line), Picture (1small)">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399" y="1332657"/>
            <a:ext cx="2736851" cy="4114882"/>
          </a:xfrm>
          <a:solidFill>
            <a:schemeClr val="bg1">
              <a:lumMod val="85000"/>
            </a:schemeClr>
          </a:solidFill>
        </p:spPr>
        <p:txBody>
          <a:bodyPr lIns="0"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a:solidFill>
                <a:srgbClr val="FFFFFF"/>
              </a:solidFill>
            </a:endParaRPr>
          </a:p>
        </p:txBody>
      </p:sp>
      <p:sp>
        <p:nvSpPr>
          <p:cNvPr id="11" name="Content Placeholder 10"/>
          <p:cNvSpPr>
            <a:spLocks noGrp="1"/>
          </p:cNvSpPr>
          <p:nvPr>
            <p:ph sz="quarter" idx="13"/>
          </p:nvPr>
        </p:nvSpPr>
        <p:spPr>
          <a:xfrm>
            <a:off x="914400" y="982131"/>
            <a:ext cx="4114800" cy="4800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914400" y="457201"/>
            <a:ext cx="7308850" cy="476165"/>
          </a:xfrm>
        </p:spPr>
        <p:txBody>
          <a:bodyPr/>
          <a:lstStyle>
            <a:lvl1pPr>
              <a:defRPr cap="all"/>
            </a:lvl1pPr>
          </a:lstStyle>
          <a:p>
            <a:r>
              <a:rPr lang="en-US"/>
              <a:t>Click to edit Master title style</a:t>
            </a:r>
            <a:endParaRPr lang="en-US" dirty="0"/>
          </a:p>
        </p:txBody>
      </p:sp>
    </p:spTree>
    <p:extLst>
      <p:ext uri="{BB962C8B-B14F-4D97-AF65-F5344CB8AC3E}">
        <p14:creationId xmlns:p14="http://schemas.microsoft.com/office/powerpoint/2010/main" val="4742802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1line), Pictures (3)">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399" y="1332656"/>
            <a:ext cx="1786465" cy="2174236"/>
          </a:xfrm>
          <a:solidFill>
            <a:schemeClr val="bg1">
              <a:lumMod val="85000"/>
            </a:schemeClr>
          </a:solidFill>
        </p:spPr>
        <p:txBody>
          <a:bodyPr lIns="0"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a:solidFill>
                <a:srgbClr val="FFFFFF"/>
              </a:solidFill>
            </a:endParaRPr>
          </a:p>
        </p:txBody>
      </p:sp>
      <p:sp>
        <p:nvSpPr>
          <p:cNvPr id="11" name="Content Placeholder 10"/>
          <p:cNvSpPr>
            <a:spLocks noGrp="1"/>
          </p:cNvSpPr>
          <p:nvPr>
            <p:ph sz="quarter" idx="13"/>
          </p:nvPr>
        </p:nvSpPr>
        <p:spPr>
          <a:xfrm>
            <a:off x="914400" y="985522"/>
            <a:ext cx="4114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idx="14"/>
          </p:nvPr>
        </p:nvSpPr>
        <p:spPr>
          <a:xfrm>
            <a:off x="5486400" y="3591562"/>
            <a:ext cx="3657600" cy="2203704"/>
          </a:xfrm>
          <a:solidFill>
            <a:schemeClr val="bg1">
              <a:lumMod val="85000"/>
            </a:schemeClr>
          </a:solidFill>
        </p:spPr>
        <p:txBody>
          <a:bodyPr lIns="0"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Title 1"/>
          <p:cNvSpPr>
            <a:spLocks noGrp="1"/>
          </p:cNvSpPr>
          <p:nvPr>
            <p:ph type="title"/>
          </p:nvPr>
        </p:nvSpPr>
        <p:spPr>
          <a:xfrm>
            <a:off x="914400" y="457201"/>
            <a:ext cx="7315200" cy="476165"/>
          </a:xfrm>
        </p:spPr>
        <p:txBody>
          <a:bodyPr/>
          <a:lstStyle>
            <a:lvl1pPr>
              <a:defRPr cap="all"/>
            </a:lvl1pPr>
          </a:lstStyle>
          <a:p>
            <a:r>
              <a:rPr lang="en-US"/>
              <a:t>Click to edit Master title style</a:t>
            </a:r>
            <a:endParaRPr lang="en-US" dirty="0"/>
          </a:p>
        </p:txBody>
      </p:sp>
      <p:sp>
        <p:nvSpPr>
          <p:cNvPr id="10" name="Picture Placeholder 2"/>
          <p:cNvSpPr>
            <a:spLocks noGrp="1"/>
          </p:cNvSpPr>
          <p:nvPr>
            <p:ph type="pic" idx="15"/>
          </p:nvPr>
        </p:nvSpPr>
        <p:spPr>
          <a:xfrm>
            <a:off x="7357535" y="1332656"/>
            <a:ext cx="1786465" cy="2174236"/>
          </a:xfrm>
          <a:solidFill>
            <a:schemeClr val="bg1">
              <a:lumMod val="85000"/>
            </a:schemeClr>
          </a:solidFill>
        </p:spPr>
        <p:txBody>
          <a:bodyPr lIns="0"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314290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81000" y="2133600"/>
            <a:ext cx="4040188" cy="639762"/>
          </a:xfrm>
        </p:spPr>
        <p:txBody>
          <a:bodyPr anchor="b"/>
          <a:lstStyle>
            <a:lvl1pPr marL="0" indent="0">
              <a:buNone/>
              <a:defRPr sz="24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1000" y="2773364"/>
            <a:ext cx="4040188" cy="35512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8201" y="2133600"/>
            <a:ext cx="4041775" cy="639762"/>
          </a:xfrm>
        </p:spPr>
        <p:txBody>
          <a:bodyPr anchor="b"/>
          <a:lstStyle>
            <a:lvl1pPr marL="0" indent="0">
              <a:buNone/>
              <a:defRPr sz="2400" b="1">
                <a:solidFill>
                  <a:schemeClr val="accent2">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773361"/>
            <a:ext cx="4041775" cy="35512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a:xfrm>
            <a:off x="1219200" y="6492877"/>
            <a:ext cx="7848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3AD4E62D-748C-44DD-8AAA-5F3DD3839161}" type="slidenum">
              <a:rPr lang="en-US" smtClean="0"/>
              <a:pPr/>
              <a:t>‹#›</a:t>
            </a:fld>
            <a:endParaRPr lang="en-US" dirty="0"/>
          </a:p>
        </p:txBody>
      </p:sp>
    </p:spTree>
    <p:extLst>
      <p:ext uri="{BB962C8B-B14F-4D97-AF65-F5344CB8AC3E}">
        <p14:creationId xmlns:p14="http://schemas.microsoft.com/office/powerpoint/2010/main" val="20841255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a:solidFill>
                <a:srgbClr val="FFFFFF"/>
              </a:solidFill>
            </a:endParaRPr>
          </a:p>
        </p:txBody>
      </p:sp>
      <p:sp>
        <p:nvSpPr>
          <p:cNvPr id="6" name="Title 1"/>
          <p:cNvSpPr>
            <a:spLocks noGrp="1"/>
          </p:cNvSpPr>
          <p:nvPr>
            <p:ph type="title"/>
          </p:nvPr>
        </p:nvSpPr>
        <p:spPr>
          <a:xfrm>
            <a:off x="914399" y="457201"/>
            <a:ext cx="7315200" cy="476165"/>
          </a:xfrm>
        </p:spPr>
        <p:txBody>
          <a:bodyPr/>
          <a:lstStyle>
            <a:lvl1pPr>
              <a:defRPr cap="all"/>
            </a:lvl1pPr>
          </a:lstStyle>
          <a:p>
            <a:r>
              <a:rPr lang="en-US" dirty="0"/>
              <a:t>Click to edit Master title style</a:t>
            </a:r>
          </a:p>
        </p:txBody>
      </p:sp>
    </p:spTree>
    <p:extLst>
      <p:ext uri="{BB962C8B-B14F-4D97-AF65-F5344CB8AC3E}">
        <p14:creationId xmlns:p14="http://schemas.microsoft.com/office/powerpoint/2010/main" val="31453350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a:solidFill>
                <a:srgbClr val="FFFFFF"/>
              </a:solidFill>
            </a:endParaRPr>
          </a:p>
        </p:txBody>
      </p:sp>
      <p:sp>
        <p:nvSpPr>
          <p:cNvPr id="5" name="Rectangle 4"/>
          <p:cNvSpPr/>
          <p:nvPr userDrawn="1"/>
        </p:nvSpPr>
        <p:spPr>
          <a:xfrm>
            <a:off x="0" y="1"/>
            <a:ext cx="8412480" cy="10061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Tree>
    <p:extLst>
      <p:ext uri="{BB962C8B-B14F-4D97-AF65-F5344CB8AC3E}">
        <p14:creationId xmlns:p14="http://schemas.microsoft.com/office/powerpoint/2010/main" val="765870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0" name="Rectangle 19"/>
          <p:cNvSpPr/>
          <p:nvPr userDrawn="1"/>
        </p:nvSpPr>
        <p:spPr>
          <a:xfrm>
            <a:off x="0" y="0"/>
            <a:ext cx="9144000" cy="57987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0E0E28"/>
              </a:solidFill>
            </a:endParaRPr>
          </a:p>
        </p:txBody>
      </p:sp>
      <p:sp>
        <p:nvSpPr>
          <p:cNvPr id="22" name="Picture Placeholder 21"/>
          <p:cNvSpPr>
            <a:spLocks noGrp="1"/>
          </p:cNvSpPr>
          <p:nvPr>
            <p:ph type="pic" sz="quarter" idx="10"/>
          </p:nvPr>
        </p:nvSpPr>
        <p:spPr>
          <a:xfrm>
            <a:off x="0" y="0"/>
            <a:ext cx="9144000" cy="5798712"/>
          </a:xfrm>
          <a:noFill/>
        </p:spPr>
        <p:txBody>
          <a:bodyPr tIns="0" bIns="0" anchor="ctr"/>
          <a:lstStyle>
            <a:lvl1pPr algn="ctr">
              <a:defRPr/>
            </a:lvl1pPr>
          </a:lstStyle>
          <a:p>
            <a:r>
              <a:rPr lang="en-US"/>
              <a:t>Click icon to add picture</a:t>
            </a:r>
            <a:endParaRPr lang="en-US" dirty="0"/>
          </a:p>
        </p:txBody>
      </p:sp>
      <p:sp>
        <p:nvSpPr>
          <p:cNvPr id="2" name="Title 1"/>
          <p:cNvSpPr>
            <a:spLocks noGrp="1"/>
          </p:cNvSpPr>
          <p:nvPr>
            <p:ph type="title"/>
          </p:nvPr>
        </p:nvSpPr>
        <p:spPr>
          <a:xfrm>
            <a:off x="914400" y="974098"/>
            <a:ext cx="7315199" cy="979755"/>
          </a:xfrm>
        </p:spPr>
        <p:txBody>
          <a:bodyPr tIns="182880" anchor="t">
            <a:spAutoFit/>
          </a:bodyPr>
          <a:lstStyle>
            <a:lvl1pPr algn="l">
              <a:lnSpc>
                <a:spcPts val="6000"/>
              </a:lnSpc>
              <a:defRPr sz="6000" b="0" cap="none">
                <a:solidFill>
                  <a:schemeClr val="bg1"/>
                </a:solidFill>
                <a:latin typeface="Times New Roman"/>
                <a:cs typeface="Times New Roman"/>
              </a:defRPr>
            </a:lvl1pPr>
          </a:lstStyle>
          <a:p>
            <a:r>
              <a:rPr lang="en-US"/>
              <a:t>Click to edit Master title style</a:t>
            </a:r>
            <a:endParaRPr lang="en-US" dirty="0"/>
          </a:p>
        </p:txBody>
      </p:sp>
      <p:sp>
        <p:nvSpPr>
          <p:cNvPr id="3" name="Text Placeholder 2"/>
          <p:cNvSpPr>
            <a:spLocks noGrp="1"/>
          </p:cNvSpPr>
          <p:nvPr>
            <p:ph type="body" idx="1"/>
          </p:nvPr>
        </p:nvSpPr>
        <p:spPr>
          <a:xfrm>
            <a:off x="914399" y="457201"/>
            <a:ext cx="7315199" cy="462709"/>
          </a:xfrm>
        </p:spPr>
        <p:txBody>
          <a:bodyPr tIns="0" bIns="91440" anchor="b">
            <a:noAutofit/>
          </a:bodyPr>
          <a:lstStyle>
            <a:lvl1pPr marL="0" indent="0">
              <a:lnSpc>
                <a:spcPts val="2000"/>
              </a:lnSpc>
              <a:buNone/>
              <a:defRPr sz="160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12" name="Straight Connector 11"/>
          <p:cNvCxnSpPr>
            <a:stCxn id="13" idx="2"/>
          </p:cNvCxnSpPr>
          <p:nvPr userDrawn="1"/>
        </p:nvCxnSpPr>
        <p:spPr>
          <a:xfrm>
            <a:off x="910493" y="951238"/>
            <a:ext cx="7315202"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rot="16200000" flipV="1">
            <a:off x="1802033" y="36838"/>
            <a:ext cx="45720" cy="1828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14" name="Slide Number Placeholder 5"/>
          <p:cNvSpPr>
            <a:spLocks noGrp="1" noChangeAspect="1"/>
          </p:cNvSpPr>
          <p:nvPr>
            <p:ph type="sldNum" sz="quarter" idx="4"/>
          </p:nvPr>
        </p:nvSpPr>
        <p:spPr>
          <a:xfrm>
            <a:off x="8412480" y="6355080"/>
            <a:ext cx="274320" cy="274320"/>
          </a:xfrm>
          <a:prstGeom prst="rect">
            <a:avLst/>
          </a:prstGeom>
          <a:solidFill>
            <a:schemeClr val="accent3"/>
          </a:solidFill>
          <a:ln>
            <a:noFill/>
          </a:ln>
        </p:spPr>
        <p:txBody>
          <a:bodyPr vert="horz" lIns="0" tIns="0" rIns="0" bIns="0" rtlCol="0" anchor="ctr"/>
          <a:lstStyle>
            <a:lvl1pPr algn="ctr">
              <a:defRPr sz="900" b="1">
                <a:solidFill>
                  <a:schemeClr val="bg1"/>
                </a:solidFill>
                <a:latin typeface="Arial"/>
                <a:cs typeface="Arial"/>
              </a:defRPr>
            </a:lvl1pPr>
          </a:lstStyle>
          <a:p>
            <a:fld id="{2A845A16-6EBC-7547-AE5A-9F27E0161F19}"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750415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slide - gold">
    <p:spTree>
      <p:nvGrpSpPr>
        <p:cNvPr id="1" name=""/>
        <p:cNvGrpSpPr/>
        <p:nvPr/>
      </p:nvGrpSpPr>
      <p:grpSpPr>
        <a:xfrm>
          <a:off x="0" y="0"/>
          <a:ext cx="0" cy="0"/>
          <a:chOff x="0" y="0"/>
          <a:chExt cx="0" cy="0"/>
        </a:xfrm>
      </p:grpSpPr>
      <p:sp>
        <p:nvSpPr>
          <p:cNvPr id="20" name="Rectangle 19"/>
          <p:cNvSpPr/>
          <p:nvPr userDrawn="1"/>
        </p:nvSpPr>
        <p:spPr>
          <a:xfrm>
            <a:off x="0" y="0"/>
            <a:ext cx="9144000" cy="579871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0E0E28"/>
              </a:solidFill>
            </a:endParaRPr>
          </a:p>
        </p:txBody>
      </p:sp>
      <p:sp>
        <p:nvSpPr>
          <p:cNvPr id="9" name="Picture Placeholder 21"/>
          <p:cNvSpPr>
            <a:spLocks noGrp="1"/>
          </p:cNvSpPr>
          <p:nvPr>
            <p:ph type="pic" sz="quarter" idx="10"/>
          </p:nvPr>
        </p:nvSpPr>
        <p:spPr>
          <a:xfrm>
            <a:off x="0" y="0"/>
            <a:ext cx="9144000" cy="5798712"/>
          </a:xfrm>
          <a:noFill/>
        </p:spPr>
        <p:txBody>
          <a:bodyPr tIns="0" bIns="0" anchor="ctr"/>
          <a:lstStyle>
            <a:lvl1pPr algn="ctr">
              <a:defRPr>
                <a:solidFill>
                  <a:schemeClr val="bg1"/>
                </a:solidFill>
              </a:defRPr>
            </a:lvl1pPr>
          </a:lstStyle>
          <a:p>
            <a:r>
              <a:rPr lang="en-US"/>
              <a:t>Click icon to add picture</a:t>
            </a:r>
            <a:endParaRPr lang="en-US" dirty="0"/>
          </a:p>
        </p:txBody>
      </p:sp>
      <p:sp>
        <p:nvSpPr>
          <p:cNvPr id="2" name="Title 1"/>
          <p:cNvSpPr>
            <a:spLocks noGrp="1"/>
          </p:cNvSpPr>
          <p:nvPr>
            <p:ph type="title"/>
          </p:nvPr>
        </p:nvSpPr>
        <p:spPr>
          <a:xfrm>
            <a:off x="914400" y="974098"/>
            <a:ext cx="7315199" cy="979755"/>
          </a:xfrm>
        </p:spPr>
        <p:txBody>
          <a:bodyPr tIns="182880" anchor="t">
            <a:spAutoFit/>
          </a:bodyPr>
          <a:lstStyle>
            <a:lvl1pPr algn="l">
              <a:lnSpc>
                <a:spcPts val="6000"/>
              </a:lnSpc>
              <a:defRPr sz="6000" b="0" cap="none">
                <a:solidFill>
                  <a:schemeClr val="bg1"/>
                </a:solidFill>
                <a:latin typeface="Times New Roman"/>
                <a:cs typeface="Times New Roman"/>
              </a:defRPr>
            </a:lvl1pPr>
          </a:lstStyle>
          <a:p>
            <a:r>
              <a:rPr lang="en-US"/>
              <a:t>Click to edit Master title style</a:t>
            </a:r>
            <a:endParaRPr lang="en-US" dirty="0"/>
          </a:p>
        </p:txBody>
      </p:sp>
      <p:sp>
        <p:nvSpPr>
          <p:cNvPr id="3" name="Text Placeholder 2"/>
          <p:cNvSpPr>
            <a:spLocks noGrp="1"/>
          </p:cNvSpPr>
          <p:nvPr>
            <p:ph type="body" idx="1"/>
          </p:nvPr>
        </p:nvSpPr>
        <p:spPr>
          <a:xfrm>
            <a:off x="914399" y="457201"/>
            <a:ext cx="7315199" cy="462709"/>
          </a:xfrm>
        </p:spPr>
        <p:txBody>
          <a:bodyPr tIns="0" bIns="91440" anchor="b">
            <a:noAutofit/>
          </a:bodyPr>
          <a:lstStyle>
            <a:lvl1pPr marL="0" indent="0">
              <a:lnSpc>
                <a:spcPts val="2000"/>
              </a:lnSpc>
              <a:buNone/>
              <a:defRPr sz="160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12" name="Straight Connector 11"/>
          <p:cNvCxnSpPr>
            <a:stCxn id="13" idx="2"/>
          </p:cNvCxnSpPr>
          <p:nvPr userDrawn="1"/>
        </p:nvCxnSpPr>
        <p:spPr>
          <a:xfrm>
            <a:off x="910493" y="951238"/>
            <a:ext cx="7315202"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rot="16200000" flipV="1">
            <a:off x="1802033" y="36838"/>
            <a:ext cx="4572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14" name="Slide Number Placeholder 5"/>
          <p:cNvSpPr>
            <a:spLocks noGrp="1" noChangeAspect="1"/>
          </p:cNvSpPr>
          <p:nvPr>
            <p:ph type="sldNum" sz="quarter" idx="4"/>
          </p:nvPr>
        </p:nvSpPr>
        <p:spPr>
          <a:xfrm>
            <a:off x="8412480" y="6355080"/>
            <a:ext cx="274320" cy="274320"/>
          </a:xfrm>
          <a:prstGeom prst="rect">
            <a:avLst/>
          </a:prstGeom>
          <a:solidFill>
            <a:schemeClr val="accent3"/>
          </a:solidFill>
          <a:ln>
            <a:noFill/>
          </a:ln>
        </p:spPr>
        <p:txBody>
          <a:bodyPr vert="horz" lIns="0" tIns="0" rIns="0" bIns="0" rtlCol="0" anchor="ctr"/>
          <a:lstStyle>
            <a:lvl1pPr algn="ctr">
              <a:defRPr sz="900" b="1">
                <a:solidFill>
                  <a:schemeClr val="bg1"/>
                </a:solidFill>
                <a:latin typeface="Arial"/>
                <a:cs typeface="Arial"/>
              </a:defRPr>
            </a:lvl1pPr>
          </a:lstStyle>
          <a:p>
            <a:fld id="{2A845A16-6EBC-7547-AE5A-9F27E0161F19}"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39182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6" name="Rectangle 5"/>
          <p:cNvSpPr/>
          <p:nvPr userDrawn="1"/>
        </p:nvSpPr>
        <p:spPr>
          <a:xfrm flipV="1">
            <a:off x="0" y="5035550"/>
            <a:ext cx="9144000" cy="1822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7" name="Rectangle 6"/>
          <p:cNvSpPr/>
          <p:nvPr userDrawn="1"/>
        </p:nvSpPr>
        <p:spPr>
          <a:xfrm>
            <a:off x="0" y="0"/>
            <a:ext cx="3657600" cy="6858000"/>
          </a:xfrm>
          <a:prstGeom prst="rect">
            <a:avLst/>
          </a:prstGeom>
          <a:solidFill>
            <a:srgbClr val="0E0E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pic>
        <p:nvPicPr>
          <p:cNvPr id="8" name="Picture 15" descr="doj_eji-Logo_0405_darkback-doj.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457200"/>
            <a:ext cx="27432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457200" y="4252913"/>
            <a:ext cx="2743200"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Picture Placeholder 16"/>
          <p:cNvSpPr>
            <a:spLocks noGrp="1"/>
          </p:cNvSpPr>
          <p:nvPr>
            <p:ph type="pic" sz="quarter" idx="15"/>
          </p:nvPr>
        </p:nvSpPr>
        <p:spPr>
          <a:xfrm>
            <a:off x="0" y="0"/>
            <a:ext cx="9144000" cy="6857999"/>
          </a:xfrm>
        </p:spPr>
        <p:txBody>
          <a:bodyPr lIns="274320" tIns="274320" rIns="274320" bIns="274320" anchor="ctr" anchorCtr="0"/>
          <a:lstStyle>
            <a:lvl1pPr algn="ctr">
              <a:defRPr/>
            </a:lvl1pPr>
          </a:lstStyle>
          <a:p>
            <a:pPr lvl="0"/>
            <a:endParaRPr lang="en-US" noProof="0" dirty="0"/>
          </a:p>
        </p:txBody>
      </p:sp>
      <p:sp>
        <p:nvSpPr>
          <p:cNvPr id="2" name="Title 1"/>
          <p:cNvSpPr>
            <a:spLocks noGrp="1"/>
          </p:cNvSpPr>
          <p:nvPr>
            <p:ph type="ctrTitle"/>
          </p:nvPr>
        </p:nvSpPr>
        <p:spPr>
          <a:xfrm>
            <a:off x="0" y="2180809"/>
            <a:ext cx="3657601" cy="2092881"/>
          </a:xfrm>
        </p:spPr>
        <p:txBody>
          <a:bodyPr lIns="274320" tIns="457200" rIns="274320" bIns="91440">
            <a:spAutoFit/>
          </a:bodyPr>
          <a:lstStyle>
            <a:lvl1pPr algn="ctr">
              <a:lnSpc>
                <a:spcPts val="6000"/>
              </a:lnSpc>
              <a:defRPr sz="6000" b="0" i="0" cap="none" spc="50">
                <a:solidFill>
                  <a:schemeClr val="bg1"/>
                </a:solidFill>
                <a:latin typeface="Times New Roman"/>
                <a:cs typeface="Times New Roman"/>
              </a:defRPr>
            </a:lvl1pPr>
          </a:lstStyle>
          <a:p>
            <a:r>
              <a:rPr lang="en-US" smtClean="0"/>
              <a:t>Click to edit Master title style</a:t>
            </a:r>
            <a:endParaRPr lang="en-US" dirty="0"/>
          </a:p>
        </p:txBody>
      </p:sp>
      <p:sp>
        <p:nvSpPr>
          <p:cNvPr id="3" name="Subtitle 2"/>
          <p:cNvSpPr>
            <a:spLocks noGrp="1"/>
          </p:cNvSpPr>
          <p:nvPr>
            <p:ph type="subTitle" idx="1"/>
          </p:nvPr>
        </p:nvSpPr>
        <p:spPr>
          <a:xfrm>
            <a:off x="1" y="4381231"/>
            <a:ext cx="3657600" cy="318463"/>
          </a:xfrm>
        </p:spPr>
        <p:txBody>
          <a:bodyPr wrap="square" lIns="274320" tIns="0" rIns="274320" bIns="0" anchorCtr="0">
            <a:spAutoFit/>
          </a:bodyPr>
          <a:lstStyle>
            <a:lvl1pPr marL="0" indent="0" algn="ctr">
              <a:buNone/>
              <a:defRPr sz="2000" b="0" i="0" cap="none" spc="5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Content Placeholder 8"/>
          <p:cNvSpPr>
            <a:spLocks noGrp="1"/>
          </p:cNvSpPr>
          <p:nvPr>
            <p:ph sz="quarter" idx="14"/>
          </p:nvPr>
        </p:nvSpPr>
        <p:spPr>
          <a:xfrm>
            <a:off x="0" y="5775158"/>
            <a:ext cx="3657600" cy="1082842"/>
          </a:xfrm>
        </p:spPr>
        <p:txBody>
          <a:bodyPr lIns="274320" tIns="457200" rIns="274320" anchor="ctr" anchorCtr="0"/>
          <a:lstStyle>
            <a:lvl1pPr algn="ctr">
              <a:lnSpc>
                <a:spcPts val="1000"/>
              </a:lnSpc>
              <a:defRPr sz="1400" b="0" cap="all" spc="300" baseline="0">
                <a:solidFill>
                  <a:schemeClr val="accent6"/>
                </a:solidFill>
                <a:latin typeface="Times"/>
                <a:cs typeface="Times"/>
              </a:defRPr>
            </a:lvl1pPr>
          </a:lstStyle>
          <a:p>
            <a:pPr lvl="0"/>
            <a:r>
              <a:rPr lang="en-US" smtClean="0"/>
              <a:t>Click to edit Master text styles</a:t>
            </a:r>
          </a:p>
        </p:txBody>
      </p:sp>
    </p:spTree>
    <p:extLst>
      <p:ext uri="{BB962C8B-B14F-4D97-AF65-F5344CB8AC3E}">
        <p14:creationId xmlns:p14="http://schemas.microsoft.com/office/powerpoint/2010/main" val="4524214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6" name="Text Placeholder 15"/>
          <p:cNvSpPr>
            <a:spLocks noGrp="1"/>
          </p:cNvSpPr>
          <p:nvPr>
            <p:ph type="body" sz="quarter" idx="13"/>
          </p:nvPr>
        </p:nvSpPr>
        <p:spPr>
          <a:xfrm>
            <a:off x="914400" y="982133"/>
            <a:ext cx="7315200" cy="4800600"/>
          </a:xfrm>
        </p:spPr>
        <p:txBody>
          <a:bodyPr rIns="457200" bIns="274320"/>
          <a:lstStyle>
            <a:lvl1pPr marL="274320" marR="0" indent="-274320" algn="l" defTabSz="457200" rtl="0" eaLnBrk="1" fontAlgn="auto" latinLnBrk="0" hangingPunct="1">
              <a:lnSpc>
                <a:spcPct val="100000"/>
              </a:lnSpc>
              <a:spcBef>
                <a:spcPts val="1000"/>
              </a:spcBef>
              <a:spcAft>
                <a:spcPts val="1000"/>
              </a:spcAft>
              <a:buClr>
                <a:schemeClr val="accent3"/>
              </a:buClr>
              <a:buSzTx/>
              <a:buFont typeface="Lucida Grande"/>
              <a:buChar char="‣"/>
              <a:tabLst/>
              <a:defRPr sz="1800" b="0" cap="none">
                <a:solidFill>
                  <a:schemeClr val="accent3"/>
                </a:solidFill>
              </a:defRPr>
            </a:lvl1pPr>
            <a:lvl2pPr marL="283464" indent="-285750">
              <a:spcBef>
                <a:spcPts val="1000"/>
              </a:spcBef>
              <a:spcAft>
                <a:spcPts val="1000"/>
              </a:spcAft>
              <a:buClr>
                <a:schemeClr val="accent3"/>
              </a:buClr>
              <a:buFont typeface="Lucida Grande"/>
              <a:buChar char="‣"/>
              <a:defRPr sz="1800" b="1" cap="none">
                <a:solidFill>
                  <a:schemeClr val="accent5"/>
                </a:solidFill>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14"/>
          </p:nvPr>
        </p:nvSpPr>
        <p:spPr/>
        <p:txBody>
          <a:bodyPr/>
          <a:lstStyle>
            <a:lvl1pPr defTabSz="914400" eaLnBrk="0" fontAlgn="base" hangingPunct="0">
              <a:spcBef>
                <a:spcPct val="0"/>
              </a:spcBef>
              <a:spcAft>
                <a:spcPct val="0"/>
              </a:spcAft>
              <a:defRPr/>
            </a:lvl1pPr>
          </a:lstStyle>
          <a:p>
            <a:pPr>
              <a:defRPr/>
            </a:pPr>
            <a:fld id="{BC56382B-C9B9-43B6-9325-0C6D3B75F6CF}" type="slidenum">
              <a:rPr lang="en-US"/>
              <a:pPr>
                <a:defRPr/>
              </a:pPr>
              <a:t>‹#›</a:t>
            </a:fld>
            <a:endParaRPr lang="en-US" dirty="0"/>
          </a:p>
        </p:txBody>
      </p:sp>
    </p:spTree>
    <p:extLst>
      <p:ext uri="{BB962C8B-B14F-4D97-AF65-F5344CB8AC3E}">
        <p14:creationId xmlns:p14="http://schemas.microsoft.com/office/powerpoint/2010/main" val="8941190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1line), Content (1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6338"/>
            <a:ext cx="7315200" cy="476347"/>
          </a:xfrm>
        </p:spPr>
        <p:txBody>
          <a:bodyPr/>
          <a:lstStyle>
            <a:lvl1pPr>
              <a:defRPr cap="all"/>
            </a:lvl1pPr>
          </a:lstStyle>
          <a:p>
            <a:endParaRPr lang="en-US" dirty="0"/>
          </a:p>
        </p:txBody>
      </p:sp>
      <p:sp>
        <p:nvSpPr>
          <p:cNvPr id="3" name="Content Placeholder 2"/>
          <p:cNvSpPr>
            <a:spLocks noGrp="1"/>
          </p:cNvSpPr>
          <p:nvPr>
            <p:ph idx="1"/>
          </p:nvPr>
        </p:nvSpPr>
        <p:spPr>
          <a:xfrm>
            <a:off x="914400" y="982133"/>
            <a:ext cx="7315200" cy="47999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defTabSz="914400" eaLnBrk="0" fontAlgn="base" hangingPunct="0">
              <a:spcBef>
                <a:spcPct val="0"/>
              </a:spcBef>
              <a:spcAft>
                <a:spcPct val="0"/>
              </a:spcAft>
              <a:defRPr/>
            </a:lvl1pPr>
          </a:lstStyle>
          <a:p>
            <a:pPr>
              <a:defRPr/>
            </a:pPr>
            <a:fld id="{511DDF78-719F-480D-BD7F-50861CECA4B2}" type="slidenum">
              <a:rPr lang="en-US"/>
              <a:pPr>
                <a:defRPr/>
              </a:pPr>
              <a:t>‹#›</a:t>
            </a:fld>
            <a:endParaRPr lang="en-US" dirty="0"/>
          </a:p>
        </p:txBody>
      </p:sp>
    </p:spTree>
    <p:extLst>
      <p:ext uri="{BB962C8B-B14F-4D97-AF65-F5344CB8AC3E}">
        <p14:creationId xmlns:p14="http://schemas.microsoft.com/office/powerpoint/2010/main" val="22812410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1line), Content (2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1"/>
            <a:ext cx="7315200" cy="476165"/>
          </a:xfrm>
        </p:spPr>
        <p:txBody>
          <a:bodyPr/>
          <a:lstStyle>
            <a:lvl1pPr>
              <a:defRPr cap="all"/>
            </a:lvl1pPr>
          </a:lstStyle>
          <a:p>
            <a:r>
              <a:rPr lang="en-US" dirty="0"/>
              <a:t>Click to edit Master title style</a:t>
            </a:r>
          </a:p>
        </p:txBody>
      </p:sp>
      <p:sp>
        <p:nvSpPr>
          <p:cNvPr id="3" name="Content Placeholder 2"/>
          <p:cNvSpPr>
            <a:spLocks noGrp="1"/>
          </p:cNvSpPr>
          <p:nvPr>
            <p:ph idx="1"/>
          </p:nvPr>
        </p:nvSpPr>
        <p:spPr>
          <a:xfrm>
            <a:off x="914400" y="982133"/>
            <a:ext cx="3651301"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3"/>
          </p:nvPr>
        </p:nvSpPr>
        <p:spPr>
          <a:xfrm>
            <a:off x="4565701" y="982133"/>
            <a:ext cx="36576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4"/>
          </p:nvPr>
        </p:nvSpPr>
        <p:spPr/>
        <p:txBody>
          <a:bodyPr/>
          <a:lstStyle>
            <a:lvl1pPr defTabSz="914400" eaLnBrk="0" fontAlgn="base" hangingPunct="0">
              <a:spcBef>
                <a:spcPct val="0"/>
              </a:spcBef>
              <a:spcAft>
                <a:spcPct val="0"/>
              </a:spcAft>
              <a:defRPr/>
            </a:lvl1pPr>
          </a:lstStyle>
          <a:p>
            <a:pPr>
              <a:defRPr/>
            </a:pPr>
            <a:fld id="{3CADD599-4B79-4291-ADC3-1E14DE8CB131}" type="slidenum">
              <a:rPr lang="en-US"/>
              <a:pPr>
                <a:defRPr/>
              </a:pPr>
              <a:t>‹#›</a:t>
            </a:fld>
            <a:endParaRPr lang="en-US" dirty="0"/>
          </a:p>
        </p:txBody>
      </p:sp>
    </p:spTree>
    <p:extLst>
      <p:ext uri="{BB962C8B-B14F-4D97-AF65-F5344CB8AC3E}">
        <p14:creationId xmlns:p14="http://schemas.microsoft.com/office/powerpoint/2010/main" val="4098096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2line), Content (1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315202" cy="471417"/>
          </a:xfrm>
        </p:spPr>
        <p:txBody>
          <a:bodyPr/>
          <a:lstStyle>
            <a:lvl1pPr>
              <a:defRPr b="0"/>
            </a:lvl1pPr>
          </a:lstStyle>
          <a:p>
            <a:endParaRPr lang="en-US" dirty="0"/>
          </a:p>
        </p:txBody>
      </p:sp>
      <p:sp>
        <p:nvSpPr>
          <p:cNvPr id="3" name="Content Placeholder 2"/>
          <p:cNvSpPr>
            <a:spLocks noGrp="1"/>
          </p:cNvSpPr>
          <p:nvPr>
            <p:ph idx="1"/>
          </p:nvPr>
        </p:nvSpPr>
        <p:spPr>
          <a:xfrm>
            <a:off x="914402" y="1337051"/>
            <a:ext cx="7315200" cy="44541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p:cNvSpPr>
            <a:spLocks noGrp="1"/>
          </p:cNvSpPr>
          <p:nvPr>
            <p:ph type="body" sz="quarter" idx="13"/>
          </p:nvPr>
        </p:nvSpPr>
        <p:spPr>
          <a:xfrm>
            <a:off x="914400" y="980086"/>
            <a:ext cx="7315202" cy="356965"/>
          </a:xfrm>
        </p:spPr>
        <p:txBody>
          <a:bodyPr tIns="0" bIns="0" anchor="b"/>
          <a:lstStyle>
            <a:lvl1pPr>
              <a:defRPr sz="1600" b="1" cap="all">
                <a:solidFill>
                  <a:schemeClr val="accent5"/>
                </a:solidFill>
                <a:latin typeface="Arial"/>
                <a:cs typeface="Arial"/>
              </a:defRPr>
            </a:lvl1pPr>
          </a:lstStyle>
          <a:p>
            <a:pPr lvl="0"/>
            <a:r>
              <a:rPr lang="en-US" smtClean="0"/>
              <a:t>Click to edit Master text styles</a:t>
            </a:r>
          </a:p>
        </p:txBody>
      </p:sp>
      <p:sp>
        <p:nvSpPr>
          <p:cNvPr id="5" name="Slide Number Placeholder 5"/>
          <p:cNvSpPr>
            <a:spLocks noGrp="1"/>
          </p:cNvSpPr>
          <p:nvPr>
            <p:ph type="sldNum" sz="quarter" idx="14"/>
          </p:nvPr>
        </p:nvSpPr>
        <p:spPr/>
        <p:txBody>
          <a:bodyPr/>
          <a:lstStyle>
            <a:lvl1pPr defTabSz="914400" eaLnBrk="0" fontAlgn="base" hangingPunct="0">
              <a:spcBef>
                <a:spcPct val="0"/>
              </a:spcBef>
              <a:spcAft>
                <a:spcPct val="0"/>
              </a:spcAft>
              <a:defRPr/>
            </a:lvl1pPr>
          </a:lstStyle>
          <a:p>
            <a:pPr>
              <a:defRPr/>
            </a:pPr>
            <a:fld id="{EFB5F1B4-BBBB-4E40-9EA1-9C5B8C18C1C2}" type="slidenum">
              <a:rPr lang="en-US"/>
              <a:pPr>
                <a:defRPr/>
              </a:pPr>
              <a:t>‹#›</a:t>
            </a:fld>
            <a:endParaRPr lang="en-US" dirty="0"/>
          </a:p>
        </p:txBody>
      </p:sp>
    </p:spTree>
    <p:extLst>
      <p:ext uri="{BB962C8B-B14F-4D97-AF65-F5344CB8AC3E}">
        <p14:creationId xmlns:p14="http://schemas.microsoft.com/office/powerpoint/2010/main" val="28768416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1line), Picture (1full)">
    <p:spTree>
      <p:nvGrpSpPr>
        <p:cNvPr id="1" name=""/>
        <p:cNvGrpSpPr/>
        <p:nvPr/>
      </p:nvGrpSpPr>
      <p:grpSpPr>
        <a:xfrm>
          <a:off x="0" y="0"/>
          <a:ext cx="0" cy="0"/>
          <a:chOff x="0" y="0"/>
          <a:chExt cx="0" cy="0"/>
        </a:xfrm>
      </p:grpSpPr>
      <p:sp>
        <p:nvSpPr>
          <p:cNvPr id="5" name="Rectangle 4"/>
          <p:cNvSpPr/>
          <p:nvPr userDrawn="1"/>
        </p:nvSpPr>
        <p:spPr>
          <a:xfrm>
            <a:off x="5027613" y="457200"/>
            <a:ext cx="458787" cy="525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3" name="Picture Placeholder 2"/>
          <p:cNvSpPr>
            <a:spLocks noGrp="1"/>
          </p:cNvSpPr>
          <p:nvPr>
            <p:ph type="pic" idx="1"/>
          </p:nvPr>
        </p:nvSpPr>
        <p:spPr>
          <a:xfrm>
            <a:off x="5486400" y="0"/>
            <a:ext cx="3657600" cy="5791876"/>
          </a:xfrm>
          <a:solidFill>
            <a:schemeClr val="bg1">
              <a:lumMod val="85000"/>
            </a:schemeClr>
          </a:solidFill>
        </p:spPr>
        <p:txBody>
          <a:bodyPr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Content Placeholder 10"/>
          <p:cNvSpPr>
            <a:spLocks noGrp="1"/>
          </p:cNvSpPr>
          <p:nvPr>
            <p:ph sz="quarter" idx="13"/>
          </p:nvPr>
        </p:nvSpPr>
        <p:spPr>
          <a:xfrm>
            <a:off x="914401" y="982131"/>
            <a:ext cx="4113105"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914400" y="457201"/>
            <a:ext cx="4113106" cy="476165"/>
          </a:xfrm>
        </p:spPr>
        <p:txBody>
          <a:bodyPr/>
          <a:lstStyle>
            <a:lvl1pPr>
              <a:defRPr cap="all"/>
            </a:lvl1pPr>
          </a:lstStyle>
          <a:p>
            <a:endParaRPr lang="en-US" dirty="0"/>
          </a:p>
        </p:txBody>
      </p:sp>
      <p:sp>
        <p:nvSpPr>
          <p:cNvPr id="6" name="Slide Number Placeholder 6"/>
          <p:cNvSpPr>
            <a:spLocks noGrp="1"/>
          </p:cNvSpPr>
          <p:nvPr>
            <p:ph type="sldNum" sz="quarter" idx="14"/>
          </p:nvPr>
        </p:nvSpPr>
        <p:spPr/>
        <p:txBody>
          <a:bodyPr/>
          <a:lstStyle>
            <a:lvl1pPr defTabSz="914400" eaLnBrk="0" fontAlgn="base" hangingPunct="0">
              <a:spcBef>
                <a:spcPct val="0"/>
              </a:spcBef>
              <a:spcAft>
                <a:spcPct val="0"/>
              </a:spcAft>
              <a:defRPr/>
            </a:lvl1pPr>
          </a:lstStyle>
          <a:p>
            <a:pPr>
              <a:defRPr/>
            </a:pPr>
            <a:fld id="{7745081E-45E0-472A-97F6-48850F195C3E}" type="slidenum">
              <a:rPr lang="en-US"/>
              <a:pPr>
                <a:defRPr/>
              </a:pPr>
              <a:t>‹#›</a:t>
            </a:fld>
            <a:endParaRPr lang="en-US" dirty="0"/>
          </a:p>
        </p:txBody>
      </p:sp>
    </p:spTree>
    <p:extLst>
      <p:ext uri="{BB962C8B-B14F-4D97-AF65-F5344CB8AC3E}">
        <p14:creationId xmlns:p14="http://schemas.microsoft.com/office/powerpoint/2010/main" val="3698641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1219200" y="6492877"/>
            <a:ext cx="7848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3AD4E62D-748C-44DD-8AAA-5F3DD3839161}" type="slidenum">
              <a:rPr lang="en-US" smtClean="0"/>
              <a:pPr/>
              <a:t>‹#›</a:t>
            </a:fld>
            <a:endParaRPr lang="en-US" dirty="0"/>
          </a:p>
        </p:txBody>
      </p:sp>
    </p:spTree>
    <p:extLst>
      <p:ext uri="{BB962C8B-B14F-4D97-AF65-F5344CB8AC3E}">
        <p14:creationId xmlns:p14="http://schemas.microsoft.com/office/powerpoint/2010/main" val="20501278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1line), Picture (2)">
    <p:spTree>
      <p:nvGrpSpPr>
        <p:cNvPr id="1" name=""/>
        <p:cNvGrpSpPr/>
        <p:nvPr/>
      </p:nvGrpSpPr>
      <p:grpSpPr>
        <a:xfrm>
          <a:off x="0" y="0"/>
          <a:ext cx="0" cy="0"/>
          <a:chOff x="0" y="0"/>
          <a:chExt cx="0" cy="0"/>
        </a:xfrm>
      </p:grpSpPr>
      <p:sp>
        <p:nvSpPr>
          <p:cNvPr id="6" name="Rectangle 5"/>
          <p:cNvSpPr/>
          <p:nvPr userDrawn="1"/>
        </p:nvSpPr>
        <p:spPr>
          <a:xfrm>
            <a:off x="5027613" y="457200"/>
            <a:ext cx="458787" cy="52546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3" name="Picture Placeholder 2"/>
          <p:cNvSpPr>
            <a:spLocks noGrp="1"/>
          </p:cNvSpPr>
          <p:nvPr>
            <p:ph type="pic" idx="1"/>
          </p:nvPr>
        </p:nvSpPr>
        <p:spPr>
          <a:xfrm>
            <a:off x="5486400" y="1"/>
            <a:ext cx="3657600" cy="2862834"/>
          </a:xfrm>
          <a:solidFill>
            <a:schemeClr val="bg1">
              <a:lumMod val="85000"/>
            </a:schemeClr>
          </a:solidFill>
        </p:spPr>
        <p:txBody>
          <a:bodyPr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Content Placeholder 10"/>
          <p:cNvSpPr>
            <a:spLocks noGrp="1"/>
          </p:cNvSpPr>
          <p:nvPr>
            <p:ph sz="quarter" idx="13"/>
          </p:nvPr>
        </p:nvSpPr>
        <p:spPr>
          <a:xfrm>
            <a:off x="914401" y="982131"/>
            <a:ext cx="4113104"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914400" y="457201"/>
            <a:ext cx="4113105" cy="476165"/>
          </a:xfrm>
        </p:spPr>
        <p:txBody>
          <a:bodyPr/>
          <a:lstStyle>
            <a:lvl1pPr>
              <a:defRPr cap="all"/>
            </a:lvl1pPr>
          </a:lstStyle>
          <a:p>
            <a:endParaRPr lang="en-US" dirty="0"/>
          </a:p>
        </p:txBody>
      </p:sp>
      <p:sp>
        <p:nvSpPr>
          <p:cNvPr id="10" name="Picture Placeholder 2"/>
          <p:cNvSpPr>
            <a:spLocks noGrp="1"/>
          </p:cNvSpPr>
          <p:nvPr>
            <p:ph type="pic" idx="14"/>
          </p:nvPr>
        </p:nvSpPr>
        <p:spPr>
          <a:xfrm>
            <a:off x="5486400" y="2968665"/>
            <a:ext cx="3657600" cy="2814067"/>
          </a:xfrm>
          <a:solidFill>
            <a:schemeClr val="bg1">
              <a:lumMod val="85000"/>
            </a:schemeClr>
          </a:solidFill>
        </p:spPr>
        <p:txBody>
          <a:bodyPr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Slide Number Placeholder 6"/>
          <p:cNvSpPr>
            <a:spLocks noGrp="1"/>
          </p:cNvSpPr>
          <p:nvPr>
            <p:ph type="sldNum" sz="quarter" idx="15"/>
          </p:nvPr>
        </p:nvSpPr>
        <p:spPr/>
        <p:txBody>
          <a:bodyPr/>
          <a:lstStyle>
            <a:lvl1pPr defTabSz="914400" eaLnBrk="0" fontAlgn="base" hangingPunct="0">
              <a:spcBef>
                <a:spcPct val="0"/>
              </a:spcBef>
              <a:spcAft>
                <a:spcPct val="0"/>
              </a:spcAft>
              <a:defRPr/>
            </a:lvl1pPr>
          </a:lstStyle>
          <a:p>
            <a:pPr>
              <a:defRPr/>
            </a:pPr>
            <a:fld id="{20C5AED0-A9CC-4B61-A340-44EED8B90E83}" type="slidenum">
              <a:rPr lang="en-US"/>
              <a:pPr>
                <a:defRPr/>
              </a:pPr>
              <a:t>‹#›</a:t>
            </a:fld>
            <a:endParaRPr lang="en-US" dirty="0"/>
          </a:p>
        </p:txBody>
      </p:sp>
    </p:spTree>
    <p:extLst>
      <p:ext uri="{BB962C8B-B14F-4D97-AF65-F5344CB8AC3E}">
        <p14:creationId xmlns:p14="http://schemas.microsoft.com/office/powerpoint/2010/main" val="40700840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1line), Picture (1small)">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399" y="1332657"/>
            <a:ext cx="2736851" cy="4114882"/>
          </a:xfrm>
          <a:solidFill>
            <a:schemeClr val="bg1">
              <a:lumMod val="85000"/>
            </a:schemeClr>
          </a:solidFill>
        </p:spPr>
        <p:txBody>
          <a:bodyPr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Content Placeholder 10"/>
          <p:cNvSpPr>
            <a:spLocks noGrp="1"/>
          </p:cNvSpPr>
          <p:nvPr>
            <p:ph sz="quarter" idx="13"/>
          </p:nvPr>
        </p:nvSpPr>
        <p:spPr>
          <a:xfrm>
            <a:off x="914400" y="982131"/>
            <a:ext cx="4114800" cy="4800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914400" y="457201"/>
            <a:ext cx="7308850" cy="476165"/>
          </a:xfrm>
        </p:spPr>
        <p:txBody>
          <a:bodyPr/>
          <a:lstStyle>
            <a:lvl1pPr>
              <a:defRPr cap="all"/>
            </a:lvl1pPr>
          </a:lstStyle>
          <a:p>
            <a:endParaRPr lang="en-US" dirty="0"/>
          </a:p>
        </p:txBody>
      </p:sp>
      <p:sp>
        <p:nvSpPr>
          <p:cNvPr id="5" name="Slide Number Placeholder 6"/>
          <p:cNvSpPr>
            <a:spLocks noGrp="1"/>
          </p:cNvSpPr>
          <p:nvPr>
            <p:ph type="sldNum" sz="quarter" idx="14"/>
          </p:nvPr>
        </p:nvSpPr>
        <p:spPr/>
        <p:txBody>
          <a:bodyPr/>
          <a:lstStyle>
            <a:lvl1pPr defTabSz="914400" eaLnBrk="0" fontAlgn="base" hangingPunct="0">
              <a:spcBef>
                <a:spcPct val="0"/>
              </a:spcBef>
              <a:spcAft>
                <a:spcPct val="0"/>
              </a:spcAft>
              <a:defRPr/>
            </a:lvl1pPr>
          </a:lstStyle>
          <a:p>
            <a:pPr>
              <a:defRPr/>
            </a:pPr>
            <a:fld id="{FDB99137-EFFB-4A30-BDF5-3319D67D3323}" type="slidenum">
              <a:rPr lang="en-US"/>
              <a:pPr>
                <a:defRPr/>
              </a:pPr>
              <a:t>‹#›</a:t>
            </a:fld>
            <a:endParaRPr lang="en-US" dirty="0"/>
          </a:p>
        </p:txBody>
      </p:sp>
    </p:spTree>
    <p:extLst>
      <p:ext uri="{BB962C8B-B14F-4D97-AF65-F5344CB8AC3E}">
        <p14:creationId xmlns:p14="http://schemas.microsoft.com/office/powerpoint/2010/main" val="37808452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1line), Pictures (3)">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399" y="1332656"/>
            <a:ext cx="1786465" cy="2174236"/>
          </a:xfrm>
          <a:solidFill>
            <a:schemeClr val="bg1">
              <a:lumMod val="85000"/>
            </a:schemeClr>
          </a:solidFill>
        </p:spPr>
        <p:txBody>
          <a:bodyPr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1" name="Content Placeholder 10"/>
          <p:cNvSpPr>
            <a:spLocks noGrp="1"/>
          </p:cNvSpPr>
          <p:nvPr>
            <p:ph sz="quarter" idx="13"/>
          </p:nvPr>
        </p:nvSpPr>
        <p:spPr>
          <a:xfrm>
            <a:off x="914400" y="985522"/>
            <a:ext cx="41148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idx="14"/>
          </p:nvPr>
        </p:nvSpPr>
        <p:spPr>
          <a:xfrm>
            <a:off x="5486400" y="3591562"/>
            <a:ext cx="3657600" cy="2203704"/>
          </a:xfrm>
          <a:solidFill>
            <a:schemeClr val="bg1">
              <a:lumMod val="85000"/>
            </a:schemeClr>
          </a:solidFill>
        </p:spPr>
        <p:txBody>
          <a:bodyPr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9" name="Title 1"/>
          <p:cNvSpPr>
            <a:spLocks noGrp="1"/>
          </p:cNvSpPr>
          <p:nvPr>
            <p:ph type="title"/>
          </p:nvPr>
        </p:nvSpPr>
        <p:spPr>
          <a:xfrm>
            <a:off x="914400" y="457201"/>
            <a:ext cx="7315200" cy="476165"/>
          </a:xfrm>
        </p:spPr>
        <p:txBody>
          <a:bodyPr/>
          <a:lstStyle>
            <a:lvl1pPr>
              <a:defRPr cap="all"/>
            </a:lvl1pPr>
          </a:lstStyle>
          <a:p>
            <a:endParaRPr lang="en-US" dirty="0"/>
          </a:p>
        </p:txBody>
      </p:sp>
      <p:sp>
        <p:nvSpPr>
          <p:cNvPr id="10" name="Picture Placeholder 2"/>
          <p:cNvSpPr>
            <a:spLocks noGrp="1"/>
          </p:cNvSpPr>
          <p:nvPr>
            <p:ph type="pic" idx="15"/>
          </p:nvPr>
        </p:nvSpPr>
        <p:spPr>
          <a:xfrm>
            <a:off x="7357535" y="1332656"/>
            <a:ext cx="1786465" cy="2174236"/>
          </a:xfrm>
          <a:solidFill>
            <a:schemeClr val="bg1">
              <a:lumMod val="85000"/>
            </a:schemeClr>
          </a:solidFill>
        </p:spPr>
        <p:txBody>
          <a:bodyPr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7" name="Slide Number Placeholder 6"/>
          <p:cNvSpPr>
            <a:spLocks noGrp="1"/>
          </p:cNvSpPr>
          <p:nvPr>
            <p:ph type="sldNum" sz="quarter" idx="16"/>
          </p:nvPr>
        </p:nvSpPr>
        <p:spPr/>
        <p:txBody>
          <a:bodyPr/>
          <a:lstStyle>
            <a:lvl1pPr defTabSz="914400" eaLnBrk="0" fontAlgn="base" hangingPunct="0">
              <a:spcBef>
                <a:spcPct val="0"/>
              </a:spcBef>
              <a:spcAft>
                <a:spcPct val="0"/>
              </a:spcAft>
              <a:defRPr/>
            </a:lvl1pPr>
          </a:lstStyle>
          <a:p>
            <a:pPr>
              <a:defRPr/>
            </a:pPr>
            <a:fld id="{47E2BF83-461C-4E94-85DA-6F53384F6282}" type="slidenum">
              <a:rPr lang="en-US"/>
              <a:pPr>
                <a:defRPr/>
              </a:pPr>
              <a:t>‹#›</a:t>
            </a:fld>
            <a:endParaRPr lang="en-US" dirty="0"/>
          </a:p>
        </p:txBody>
      </p:sp>
    </p:spTree>
    <p:extLst>
      <p:ext uri="{BB962C8B-B14F-4D97-AF65-F5344CB8AC3E}">
        <p14:creationId xmlns:p14="http://schemas.microsoft.com/office/powerpoint/2010/main" val="41955445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4"/>
          <p:cNvSpPr>
            <a:spLocks noGrp="1"/>
          </p:cNvSpPr>
          <p:nvPr>
            <p:ph type="sldNum" sz="quarter" idx="10"/>
          </p:nvPr>
        </p:nvSpPr>
        <p:spPr/>
        <p:txBody>
          <a:bodyPr/>
          <a:lstStyle>
            <a:lvl1pPr defTabSz="914400" eaLnBrk="0" fontAlgn="base" hangingPunct="0">
              <a:spcBef>
                <a:spcPct val="0"/>
              </a:spcBef>
              <a:spcAft>
                <a:spcPct val="0"/>
              </a:spcAft>
              <a:defRPr/>
            </a:lvl1pPr>
          </a:lstStyle>
          <a:p>
            <a:pPr>
              <a:defRPr/>
            </a:pPr>
            <a:fld id="{CAB28A5B-8FA8-43CC-ADF9-94E44E061CC8}" type="slidenum">
              <a:rPr lang="en-US"/>
              <a:pPr>
                <a:defRPr/>
              </a:pPr>
              <a:t>‹#›</a:t>
            </a:fld>
            <a:endParaRPr lang="en-US" dirty="0"/>
          </a:p>
        </p:txBody>
      </p:sp>
    </p:spTree>
    <p:extLst>
      <p:ext uri="{BB962C8B-B14F-4D97-AF65-F5344CB8AC3E}">
        <p14:creationId xmlns:p14="http://schemas.microsoft.com/office/powerpoint/2010/main" val="39960751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age">
    <p:spTree>
      <p:nvGrpSpPr>
        <p:cNvPr id="1" name=""/>
        <p:cNvGrpSpPr/>
        <p:nvPr/>
      </p:nvGrpSpPr>
      <p:grpSpPr>
        <a:xfrm>
          <a:off x="0" y="0"/>
          <a:ext cx="0" cy="0"/>
          <a:chOff x="0" y="0"/>
          <a:chExt cx="0" cy="0"/>
        </a:xfrm>
      </p:grpSpPr>
      <p:sp>
        <p:nvSpPr>
          <p:cNvPr id="2" name="Rectangle 1"/>
          <p:cNvSpPr/>
          <p:nvPr userDrawn="1"/>
        </p:nvSpPr>
        <p:spPr>
          <a:xfrm>
            <a:off x="0" y="0"/>
            <a:ext cx="8412163" cy="1006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3" name="Slide Number Placeholder 3"/>
          <p:cNvSpPr>
            <a:spLocks noGrp="1"/>
          </p:cNvSpPr>
          <p:nvPr>
            <p:ph type="sldNum" sz="quarter" idx="10"/>
          </p:nvPr>
        </p:nvSpPr>
        <p:spPr/>
        <p:txBody>
          <a:bodyPr/>
          <a:lstStyle>
            <a:lvl1pPr defTabSz="914400" eaLnBrk="0" fontAlgn="base" hangingPunct="0">
              <a:spcBef>
                <a:spcPct val="0"/>
              </a:spcBef>
              <a:spcAft>
                <a:spcPct val="0"/>
              </a:spcAft>
              <a:defRPr/>
            </a:lvl1pPr>
          </a:lstStyle>
          <a:p>
            <a:pPr>
              <a:defRPr/>
            </a:pPr>
            <a:fld id="{33C46C98-02D8-4EA7-8FC6-750E3ADD943C}" type="slidenum">
              <a:rPr lang="en-US"/>
              <a:pPr>
                <a:defRPr/>
              </a:pPr>
              <a:t>‹#›</a:t>
            </a:fld>
            <a:endParaRPr lang="en-US" dirty="0"/>
          </a:p>
        </p:txBody>
      </p:sp>
    </p:spTree>
    <p:extLst>
      <p:ext uri="{BB962C8B-B14F-4D97-AF65-F5344CB8AC3E}">
        <p14:creationId xmlns:p14="http://schemas.microsoft.com/office/powerpoint/2010/main" val="42466648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5" name="Rectangle 4"/>
          <p:cNvSpPr/>
          <p:nvPr userDrawn="1"/>
        </p:nvSpPr>
        <p:spPr>
          <a:xfrm>
            <a:off x="0" y="0"/>
            <a:ext cx="9144000" cy="57991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0E0E28"/>
              </a:solidFill>
            </a:endParaRPr>
          </a:p>
        </p:txBody>
      </p:sp>
      <p:cxnSp>
        <p:nvCxnSpPr>
          <p:cNvPr id="7" name="Straight Connector 6"/>
          <p:cNvCxnSpPr/>
          <p:nvPr userDrawn="1"/>
        </p:nvCxnSpPr>
        <p:spPr>
          <a:xfrm>
            <a:off x="911225" y="950913"/>
            <a:ext cx="7315200"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rot="16200000" flipV="1">
            <a:off x="1802606" y="37307"/>
            <a:ext cx="46037" cy="1828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22" name="Picture Placeholder 21"/>
          <p:cNvSpPr>
            <a:spLocks noGrp="1"/>
          </p:cNvSpPr>
          <p:nvPr>
            <p:ph type="pic" sz="quarter" idx="10"/>
          </p:nvPr>
        </p:nvSpPr>
        <p:spPr>
          <a:xfrm>
            <a:off x="0" y="0"/>
            <a:ext cx="9144000" cy="5798712"/>
          </a:xfrm>
          <a:noFill/>
        </p:spPr>
        <p:txBody>
          <a:bodyPr tIns="0" bIns="0" anchor="ctr"/>
          <a:lstStyle>
            <a:lvl1pPr algn="ctr">
              <a:defRPr/>
            </a:lvl1pPr>
          </a:lstStyle>
          <a:p>
            <a:pPr lvl="0"/>
            <a:endParaRPr lang="en-US" noProof="0" dirty="0"/>
          </a:p>
        </p:txBody>
      </p:sp>
      <p:sp>
        <p:nvSpPr>
          <p:cNvPr id="3" name="Text Placeholder 2"/>
          <p:cNvSpPr>
            <a:spLocks noGrp="1"/>
          </p:cNvSpPr>
          <p:nvPr>
            <p:ph type="body" idx="1"/>
          </p:nvPr>
        </p:nvSpPr>
        <p:spPr>
          <a:xfrm>
            <a:off x="914399" y="457201"/>
            <a:ext cx="7315199" cy="462709"/>
          </a:xfrm>
        </p:spPr>
        <p:txBody>
          <a:bodyPr tIns="0" bIns="91440" anchor="b"/>
          <a:lstStyle>
            <a:lvl1pPr marL="0" indent="0">
              <a:lnSpc>
                <a:spcPts val="2000"/>
              </a:lnSpc>
              <a:buNone/>
              <a:defRPr sz="160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6" name="Title 5"/>
          <p:cNvSpPr>
            <a:spLocks noGrp="1"/>
          </p:cNvSpPr>
          <p:nvPr>
            <p:ph type="title"/>
          </p:nvPr>
        </p:nvSpPr>
        <p:spPr/>
        <p:txBody>
          <a:bodyPr/>
          <a:lstStyle/>
          <a:p>
            <a:r>
              <a:rPr lang="en-US"/>
              <a:t>Click to edit Master title style</a:t>
            </a:r>
          </a:p>
        </p:txBody>
      </p:sp>
      <p:sp>
        <p:nvSpPr>
          <p:cNvPr id="9" name="Slide Number Placeholder 5"/>
          <p:cNvSpPr>
            <a:spLocks noGrp="1" noChangeAspect="1"/>
          </p:cNvSpPr>
          <p:nvPr>
            <p:ph type="sldNum" sz="quarter" idx="11"/>
          </p:nvPr>
        </p:nvSpPr>
        <p:spPr>
          <a:solidFill>
            <a:schemeClr val="accent3"/>
          </a:solidFill>
        </p:spPr>
        <p:txBody>
          <a:bodyPr/>
          <a:lstStyle>
            <a:lvl1pPr algn="ctr" defTabSz="914400" eaLnBrk="0" fontAlgn="base" hangingPunct="0">
              <a:spcBef>
                <a:spcPct val="0"/>
              </a:spcBef>
              <a:spcAft>
                <a:spcPct val="0"/>
              </a:spcAft>
              <a:defRPr sz="900" b="1">
                <a:solidFill>
                  <a:srgbClr val="FFFFFF"/>
                </a:solidFill>
                <a:latin typeface="Arial"/>
                <a:cs typeface="Arial"/>
              </a:defRPr>
            </a:lvl1pPr>
          </a:lstStyle>
          <a:p>
            <a:pPr>
              <a:defRPr/>
            </a:pPr>
            <a:fld id="{74FD1856-7AFD-4EED-A655-6DD0FCE9E1AE}" type="slidenum">
              <a:rPr lang="en-US"/>
              <a:pPr>
                <a:defRPr/>
              </a:pPr>
              <a:t>‹#›</a:t>
            </a:fld>
            <a:endParaRPr lang="en-US" dirty="0"/>
          </a:p>
        </p:txBody>
      </p:sp>
    </p:spTree>
    <p:extLst>
      <p:ext uri="{BB962C8B-B14F-4D97-AF65-F5344CB8AC3E}">
        <p14:creationId xmlns:p14="http://schemas.microsoft.com/office/powerpoint/2010/main" val="25500640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slide - gold">
    <p:spTree>
      <p:nvGrpSpPr>
        <p:cNvPr id="1" name=""/>
        <p:cNvGrpSpPr/>
        <p:nvPr/>
      </p:nvGrpSpPr>
      <p:grpSpPr>
        <a:xfrm>
          <a:off x="0" y="0"/>
          <a:ext cx="0" cy="0"/>
          <a:chOff x="0" y="0"/>
          <a:chExt cx="0" cy="0"/>
        </a:xfrm>
      </p:grpSpPr>
      <p:sp>
        <p:nvSpPr>
          <p:cNvPr id="5" name="Rectangle 4"/>
          <p:cNvSpPr/>
          <p:nvPr userDrawn="1"/>
        </p:nvSpPr>
        <p:spPr>
          <a:xfrm>
            <a:off x="0" y="0"/>
            <a:ext cx="9144000" cy="579913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0E0E28"/>
              </a:solidFill>
            </a:endParaRPr>
          </a:p>
        </p:txBody>
      </p:sp>
      <p:cxnSp>
        <p:nvCxnSpPr>
          <p:cNvPr id="6" name="Straight Connector 5"/>
          <p:cNvCxnSpPr/>
          <p:nvPr userDrawn="1"/>
        </p:nvCxnSpPr>
        <p:spPr>
          <a:xfrm>
            <a:off x="911225" y="950913"/>
            <a:ext cx="7315200"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userDrawn="1"/>
        </p:nvSpPr>
        <p:spPr>
          <a:xfrm rot="16200000" flipV="1">
            <a:off x="1802606" y="37307"/>
            <a:ext cx="46037"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9" name="Picture Placeholder 21"/>
          <p:cNvSpPr>
            <a:spLocks noGrp="1"/>
          </p:cNvSpPr>
          <p:nvPr>
            <p:ph type="pic" sz="quarter" idx="10"/>
          </p:nvPr>
        </p:nvSpPr>
        <p:spPr>
          <a:xfrm>
            <a:off x="0" y="0"/>
            <a:ext cx="9144000" cy="5798712"/>
          </a:xfrm>
          <a:noFill/>
        </p:spPr>
        <p:txBody>
          <a:bodyPr tIns="0" bIns="0" anchor="ctr"/>
          <a:lstStyle>
            <a:lvl1pPr algn="ctr">
              <a:defRPr>
                <a:solidFill>
                  <a:schemeClr val="bg1"/>
                </a:solidFill>
              </a:defRPr>
            </a:lvl1pPr>
          </a:lstStyle>
          <a:p>
            <a:pPr lvl="0"/>
            <a:endParaRPr lang="en-US" noProof="0" dirty="0"/>
          </a:p>
        </p:txBody>
      </p:sp>
      <p:sp>
        <p:nvSpPr>
          <p:cNvPr id="2" name="Title 1"/>
          <p:cNvSpPr>
            <a:spLocks noGrp="1"/>
          </p:cNvSpPr>
          <p:nvPr>
            <p:ph type="title"/>
          </p:nvPr>
        </p:nvSpPr>
        <p:spPr>
          <a:xfrm>
            <a:off x="914400" y="974098"/>
            <a:ext cx="7315199" cy="979755"/>
          </a:xfrm>
        </p:spPr>
        <p:txBody>
          <a:bodyPr tIns="182880" anchor="t">
            <a:spAutoFit/>
          </a:bodyPr>
          <a:lstStyle>
            <a:lvl1pPr algn="l">
              <a:lnSpc>
                <a:spcPts val="6000"/>
              </a:lnSpc>
              <a:defRPr sz="6000" b="0" cap="none">
                <a:solidFill>
                  <a:schemeClr val="bg1"/>
                </a:solidFill>
                <a:latin typeface="Times New Roman"/>
                <a:cs typeface="Times New Roman"/>
              </a:defRPr>
            </a:lvl1pPr>
          </a:lstStyle>
          <a:p>
            <a:endParaRPr lang="en-US" dirty="0"/>
          </a:p>
        </p:txBody>
      </p:sp>
      <p:sp>
        <p:nvSpPr>
          <p:cNvPr id="3" name="Text Placeholder 2"/>
          <p:cNvSpPr>
            <a:spLocks noGrp="1"/>
          </p:cNvSpPr>
          <p:nvPr>
            <p:ph type="body" idx="1"/>
          </p:nvPr>
        </p:nvSpPr>
        <p:spPr>
          <a:xfrm>
            <a:off x="914399" y="457201"/>
            <a:ext cx="7315199" cy="462709"/>
          </a:xfrm>
        </p:spPr>
        <p:txBody>
          <a:bodyPr tIns="0" bIns="91440" anchor="b"/>
          <a:lstStyle>
            <a:lvl1pPr marL="0" indent="0">
              <a:lnSpc>
                <a:spcPts val="2000"/>
              </a:lnSpc>
              <a:buNone/>
              <a:defRPr sz="160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sp>
        <p:nvSpPr>
          <p:cNvPr id="8" name="Slide Number Placeholder 5"/>
          <p:cNvSpPr>
            <a:spLocks noGrp="1" noChangeAspect="1"/>
          </p:cNvSpPr>
          <p:nvPr>
            <p:ph type="sldNum" sz="quarter" idx="11"/>
          </p:nvPr>
        </p:nvSpPr>
        <p:spPr>
          <a:solidFill>
            <a:schemeClr val="accent3"/>
          </a:solidFill>
        </p:spPr>
        <p:txBody>
          <a:bodyPr/>
          <a:lstStyle>
            <a:lvl1pPr algn="ctr" defTabSz="914400" eaLnBrk="0" fontAlgn="base" hangingPunct="0">
              <a:spcBef>
                <a:spcPct val="0"/>
              </a:spcBef>
              <a:spcAft>
                <a:spcPct val="0"/>
              </a:spcAft>
              <a:defRPr sz="900" b="1">
                <a:solidFill>
                  <a:srgbClr val="FFFFFF"/>
                </a:solidFill>
                <a:latin typeface="Arial"/>
                <a:cs typeface="Arial"/>
              </a:defRPr>
            </a:lvl1pPr>
          </a:lstStyle>
          <a:p>
            <a:pPr>
              <a:defRPr/>
            </a:pPr>
            <a:fld id="{AF4EDE08-B51B-46D9-85CC-4344653BBDFE}" type="slidenum">
              <a:rPr lang="en-US"/>
              <a:pPr>
                <a:defRPr/>
              </a:pPr>
              <a:t>‹#›</a:t>
            </a:fld>
            <a:endParaRPr lang="en-US" dirty="0"/>
          </a:p>
        </p:txBody>
      </p:sp>
    </p:spTree>
    <p:extLst>
      <p:ext uri="{BB962C8B-B14F-4D97-AF65-F5344CB8AC3E}">
        <p14:creationId xmlns:p14="http://schemas.microsoft.com/office/powerpoint/2010/main" val="28946781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17" name="Picture Placeholder 16"/>
          <p:cNvSpPr>
            <a:spLocks noGrp="1"/>
          </p:cNvSpPr>
          <p:nvPr>
            <p:ph type="pic" sz="quarter" idx="15"/>
          </p:nvPr>
        </p:nvSpPr>
        <p:spPr>
          <a:xfrm>
            <a:off x="0" y="0"/>
            <a:ext cx="9144000" cy="6857999"/>
          </a:xfrm>
        </p:spPr>
        <p:txBody>
          <a:bodyPr lIns="274320" tIns="274320" rIns="274320" bIns="274320" anchor="ctr" anchorCtr="0"/>
          <a:lstStyle>
            <a:lvl1pPr algn="ctr">
              <a:defRPr/>
            </a:lvl1pPr>
          </a:lstStyle>
          <a:p>
            <a:r>
              <a:rPr lang="en-US" dirty="0"/>
              <a:t>Click icon to add picture</a:t>
            </a:r>
          </a:p>
        </p:txBody>
      </p:sp>
      <p:sp>
        <p:nvSpPr>
          <p:cNvPr id="13" name="Rectangle 12"/>
          <p:cNvSpPr/>
          <p:nvPr userDrawn="1"/>
        </p:nvSpPr>
        <p:spPr>
          <a:xfrm flipV="1">
            <a:off x="0" y="5034913"/>
            <a:ext cx="9144000" cy="18230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2" name="Rectangle 11"/>
          <p:cNvSpPr/>
          <p:nvPr userDrawn="1"/>
        </p:nvSpPr>
        <p:spPr>
          <a:xfrm>
            <a:off x="0" y="0"/>
            <a:ext cx="3657600" cy="6857997"/>
          </a:xfrm>
          <a:prstGeom prst="rect">
            <a:avLst/>
          </a:prstGeom>
          <a:solidFill>
            <a:srgbClr val="0E0E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1"/>
          <p:cNvSpPr>
            <a:spLocks noGrp="1"/>
          </p:cNvSpPr>
          <p:nvPr>
            <p:ph type="ctrTitle"/>
          </p:nvPr>
        </p:nvSpPr>
        <p:spPr>
          <a:xfrm>
            <a:off x="0" y="2924603"/>
            <a:ext cx="3657601" cy="1349087"/>
          </a:xfrm>
        </p:spPr>
        <p:txBody>
          <a:bodyPr wrap="square" lIns="274320" tIns="457200" rIns="274320" bIns="91440" anchor="b" anchorCtr="0">
            <a:spAutoFit/>
          </a:bodyPr>
          <a:lstStyle>
            <a:lvl1pPr algn="ctr">
              <a:lnSpc>
                <a:spcPts val="6000"/>
              </a:lnSpc>
              <a:defRPr sz="6000" b="0" i="0" cap="none" spc="50">
                <a:solidFill>
                  <a:schemeClr val="bg1"/>
                </a:solidFill>
                <a:latin typeface="Times New Roman"/>
                <a:cs typeface="Times New Roman"/>
              </a:defRPr>
            </a:lvl1pPr>
          </a:lstStyle>
          <a:p>
            <a:r>
              <a:rPr lang="en-US"/>
              <a:t>Click to edit Master title style</a:t>
            </a:r>
            <a:endParaRPr lang="en-US" dirty="0"/>
          </a:p>
        </p:txBody>
      </p:sp>
      <p:sp>
        <p:nvSpPr>
          <p:cNvPr id="3" name="Subtitle 2"/>
          <p:cNvSpPr>
            <a:spLocks noGrp="1"/>
          </p:cNvSpPr>
          <p:nvPr>
            <p:ph type="subTitle" idx="1"/>
          </p:nvPr>
        </p:nvSpPr>
        <p:spPr>
          <a:xfrm>
            <a:off x="1" y="4381231"/>
            <a:ext cx="3657600" cy="318463"/>
          </a:xfrm>
        </p:spPr>
        <p:txBody>
          <a:bodyPr wrap="square" lIns="274320" tIns="0" rIns="274320" bIns="0" anchor="t" anchorCtr="0">
            <a:spAutoFit/>
          </a:bodyPr>
          <a:lstStyle>
            <a:lvl1pPr marL="0" indent="0" algn="ctr">
              <a:buNone/>
              <a:defRPr sz="2000" b="0" i="0" cap="none" spc="5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Content Placeholder 8"/>
          <p:cNvSpPr>
            <a:spLocks noGrp="1"/>
          </p:cNvSpPr>
          <p:nvPr>
            <p:ph sz="quarter" idx="14" hasCustomPrompt="1"/>
          </p:nvPr>
        </p:nvSpPr>
        <p:spPr>
          <a:xfrm>
            <a:off x="0" y="5775158"/>
            <a:ext cx="3657600" cy="1082842"/>
          </a:xfrm>
        </p:spPr>
        <p:txBody>
          <a:bodyPr lIns="274320" tIns="457200" rIns="274320" bIns="457200" anchor="ctr" anchorCtr="0">
            <a:noAutofit/>
          </a:bodyPr>
          <a:lstStyle>
            <a:lvl1pPr algn="ctr">
              <a:lnSpc>
                <a:spcPts val="1000"/>
              </a:lnSpc>
              <a:defRPr sz="1400" b="0" cap="all" spc="300" baseline="0">
                <a:solidFill>
                  <a:schemeClr val="accent6"/>
                </a:solidFill>
                <a:latin typeface="Times"/>
                <a:cs typeface="Times"/>
              </a:defRPr>
            </a:lvl1pPr>
          </a:lstStyle>
          <a:p>
            <a:pPr lvl="0"/>
            <a:r>
              <a:rPr lang="en-US" dirty="0"/>
              <a:t>Month Day, Year</a:t>
            </a:r>
          </a:p>
        </p:txBody>
      </p:sp>
      <p:pic>
        <p:nvPicPr>
          <p:cNvPr id="18" name="Picture 17" descr="doj_eji-Logo_0405_darkback-doj.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457200"/>
            <a:ext cx="2743200" cy="908685"/>
          </a:xfrm>
          <a:prstGeom prst="rect">
            <a:avLst/>
          </a:prstGeom>
        </p:spPr>
      </p:pic>
      <p:cxnSp>
        <p:nvCxnSpPr>
          <p:cNvPr id="24" name="Straight Connector 23"/>
          <p:cNvCxnSpPr/>
          <p:nvPr userDrawn="1"/>
        </p:nvCxnSpPr>
        <p:spPr>
          <a:xfrm>
            <a:off x="457200" y="4252880"/>
            <a:ext cx="2743200"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6109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315200" cy="474155"/>
          </a:xfrm>
        </p:spPr>
        <p:txBody>
          <a:bodyPr/>
          <a:lstStyle>
            <a:lvl1pPr algn="l">
              <a:defRPr cap="all">
                <a:solidFill>
                  <a:schemeClr val="accent1"/>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16" name="Text Placeholder 15"/>
          <p:cNvSpPr>
            <a:spLocks noGrp="1"/>
          </p:cNvSpPr>
          <p:nvPr>
            <p:ph type="body" sz="quarter" idx="13" hasCustomPrompt="1"/>
          </p:nvPr>
        </p:nvSpPr>
        <p:spPr>
          <a:xfrm>
            <a:off x="914400" y="982133"/>
            <a:ext cx="7315200" cy="4800600"/>
          </a:xfrm>
        </p:spPr>
        <p:txBody>
          <a:bodyPr lIns="0" rIns="457200" bIns="274320"/>
          <a:lstStyle>
            <a:lvl1pPr marL="274320" marR="0" indent="-274320" algn="l" defTabSz="457200" rtl="0" eaLnBrk="1" fontAlgn="auto" latinLnBrk="0" hangingPunct="1">
              <a:lnSpc>
                <a:spcPct val="100000"/>
              </a:lnSpc>
              <a:spcBef>
                <a:spcPts val="1000"/>
              </a:spcBef>
              <a:spcAft>
                <a:spcPts val="1000"/>
              </a:spcAft>
              <a:buClr>
                <a:schemeClr val="accent3"/>
              </a:buClr>
              <a:buSzTx/>
              <a:buFont typeface="Lucida Grande"/>
              <a:buChar char="‣"/>
              <a:tabLst/>
              <a:defRPr sz="1800" b="0" cap="none">
                <a:solidFill>
                  <a:schemeClr val="accent3"/>
                </a:solidFill>
              </a:defRPr>
            </a:lvl1pPr>
            <a:lvl2pPr marL="283464" indent="-285750">
              <a:spcBef>
                <a:spcPts val="1000"/>
              </a:spcBef>
              <a:spcAft>
                <a:spcPts val="1000"/>
              </a:spcAft>
              <a:buClr>
                <a:schemeClr val="accent3"/>
              </a:buClr>
              <a:buFont typeface="Lucida Grande"/>
              <a:buChar char="‣"/>
              <a:defRPr sz="1800" b="1" cap="none">
                <a:solidFill>
                  <a:schemeClr val="accent5"/>
                </a:solidFill>
              </a:defRPr>
            </a:lvl2pPr>
          </a:lstStyle>
          <a:p>
            <a:pPr lvl="0"/>
            <a:r>
              <a:rPr lang="en-US" dirty="0"/>
              <a:t>Topic</a:t>
            </a:r>
          </a:p>
          <a:p>
            <a:pPr lvl="1"/>
            <a:r>
              <a:rPr lang="en-US" dirty="0"/>
              <a:t>CALLOUT TOPIC</a:t>
            </a:r>
          </a:p>
          <a:p>
            <a:pPr lvl="0"/>
            <a:r>
              <a:rPr lang="en-US" dirty="0"/>
              <a:t>Topic</a:t>
            </a:r>
          </a:p>
          <a:p>
            <a:pPr lvl="0"/>
            <a:r>
              <a:rPr lang="en-US" dirty="0"/>
              <a:t>Topic</a:t>
            </a:r>
          </a:p>
          <a:p>
            <a:pPr lvl="0"/>
            <a:r>
              <a:rPr lang="en-US" dirty="0"/>
              <a:t>Topic</a:t>
            </a:r>
          </a:p>
          <a:p>
            <a:pPr lvl="0"/>
            <a:r>
              <a:rPr lang="en-US" dirty="0"/>
              <a:t>Topic</a:t>
            </a:r>
          </a:p>
        </p:txBody>
      </p:sp>
    </p:spTree>
    <p:extLst>
      <p:ext uri="{BB962C8B-B14F-4D97-AF65-F5344CB8AC3E}">
        <p14:creationId xmlns:p14="http://schemas.microsoft.com/office/powerpoint/2010/main" val="4197888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1line), Content (1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6338"/>
            <a:ext cx="7315200" cy="476347"/>
          </a:xfrm>
        </p:spPr>
        <p:txBody>
          <a:bodyPr wrap="square">
            <a:noAutofit/>
          </a:bodyPr>
          <a:lstStyle>
            <a:lvl1pPr>
              <a:defRPr cap="all"/>
            </a:lvl1pPr>
          </a:lstStyle>
          <a:p>
            <a:r>
              <a:rPr lang="en-US"/>
              <a:t>Click to edit Master title style</a:t>
            </a:r>
            <a:endParaRPr lang="en-US" dirty="0"/>
          </a:p>
        </p:txBody>
      </p:sp>
      <p:sp>
        <p:nvSpPr>
          <p:cNvPr id="3" name="Content Placeholder 2"/>
          <p:cNvSpPr>
            <a:spLocks noGrp="1"/>
          </p:cNvSpPr>
          <p:nvPr>
            <p:ph idx="1"/>
          </p:nvPr>
        </p:nvSpPr>
        <p:spPr>
          <a:xfrm>
            <a:off x="914400" y="982133"/>
            <a:ext cx="7315200" cy="47999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507565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1219200" y="6492877"/>
            <a:ext cx="7848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3AD4E62D-748C-44DD-8AAA-5F3DD3839161}" type="slidenum">
              <a:rPr lang="en-US" smtClean="0"/>
              <a:pPr/>
              <a:t>‹#›</a:t>
            </a:fld>
            <a:endParaRPr lang="en-US" dirty="0"/>
          </a:p>
        </p:txBody>
      </p:sp>
    </p:spTree>
    <p:extLst>
      <p:ext uri="{BB962C8B-B14F-4D97-AF65-F5344CB8AC3E}">
        <p14:creationId xmlns:p14="http://schemas.microsoft.com/office/powerpoint/2010/main" val="35495600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1line), Content (2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1"/>
            <a:ext cx="7315200" cy="476165"/>
          </a:xfrm>
        </p:spPr>
        <p:txBody>
          <a:bodyPr/>
          <a:lstStyle>
            <a:lvl1pPr>
              <a:defRPr cap="all"/>
            </a:lvl1pPr>
          </a:lstStyle>
          <a:p>
            <a:r>
              <a:rPr lang="en-US"/>
              <a:t>Click to edit Master title style</a:t>
            </a:r>
            <a:endParaRPr lang="en-US" dirty="0"/>
          </a:p>
        </p:txBody>
      </p:sp>
      <p:sp>
        <p:nvSpPr>
          <p:cNvPr id="3" name="Content Placeholder 2"/>
          <p:cNvSpPr>
            <a:spLocks noGrp="1"/>
          </p:cNvSpPr>
          <p:nvPr>
            <p:ph idx="1"/>
          </p:nvPr>
        </p:nvSpPr>
        <p:spPr>
          <a:xfrm>
            <a:off x="914400" y="982133"/>
            <a:ext cx="3651301"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8" name="Content Placeholder 2"/>
          <p:cNvSpPr>
            <a:spLocks noGrp="1"/>
          </p:cNvSpPr>
          <p:nvPr>
            <p:ph idx="13"/>
          </p:nvPr>
        </p:nvSpPr>
        <p:spPr>
          <a:xfrm>
            <a:off x="4565701" y="982133"/>
            <a:ext cx="36576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30887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2line), Content (1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7315202" cy="471417"/>
          </a:xfrm>
        </p:spPr>
        <p:txBody>
          <a:bodyPr tIns="0" bIns="137160" anchor="b" anchorCtr="0"/>
          <a:lstStyle>
            <a:lvl1pPr>
              <a:defRPr b="0"/>
            </a:lvl1pPr>
          </a:lstStyle>
          <a:p>
            <a:r>
              <a:rPr lang="en-US"/>
              <a:t>Click to edit Master title style</a:t>
            </a:r>
            <a:endParaRPr lang="en-US" dirty="0"/>
          </a:p>
        </p:txBody>
      </p:sp>
      <p:sp>
        <p:nvSpPr>
          <p:cNvPr id="3" name="Content Placeholder 2"/>
          <p:cNvSpPr>
            <a:spLocks noGrp="1"/>
          </p:cNvSpPr>
          <p:nvPr>
            <p:ph idx="1"/>
          </p:nvPr>
        </p:nvSpPr>
        <p:spPr>
          <a:xfrm>
            <a:off x="914402" y="1337051"/>
            <a:ext cx="7315200" cy="44541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17" name="Text Placeholder 16"/>
          <p:cNvSpPr>
            <a:spLocks noGrp="1"/>
          </p:cNvSpPr>
          <p:nvPr>
            <p:ph type="body" sz="quarter" idx="13" hasCustomPrompt="1"/>
          </p:nvPr>
        </p:nvSpPr>
        <p:spPr>
          <a:xfrm>
            <a:off x="914400" y="980086"/>
            <a:ext cx="7315202" cy="356965"/>
          </a:xfrm>
        </p:spPr>
        <p:txBody>
          <a:bodyPr tIns="0" bIns="0" anchor="b"/>
          <a:lstStyle>
            <a:lvl1pPr>
              <a:defRPr sz="1600" b="1" cap="all">
                <a:solidFill>
                  <a:schemeClr val="accent5"/>
                </a:solidFill>
                <a:latin typeface="Arial"/>
                <a:cs typeface="Arial"/>
              </a:defRPr>
            </a:lvl1pPr>
          </a:lstStyle>
          <a:p>
            <a:pPr lvl="0"/>
            <a:r>
              <a:rPr lang="en-US" dirty="0"/>
              <a:t>Click to edit master text styles</a:t>
            </a:r>
          </a:p>
        </p:txBody>
      </p:sp>
    </p:spTree>
    <p:extLst>
      <p:ext uri="{BB962C8B-B14F-4D97-AF65-F5344CB8AC3E}">
        <p14:creationId xmlns:p14="http://schemas.microsoft.com/office/powerpoint/2010/main" val="9293049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1line), Picture (1full)">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400" y="0"/>
            <a:ext cx="3657600" cy="5791876"/>
          </a:xfrm>
          <a:solidFill>
            <a:schemeClr val="bg1">
              <a:lumMod val="85000"/>
            </a:schemeClr>
          </a:solidFill>
        </p:spPr>
        <p:txBody>
          <a:bodyPr lIns="0"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Rectangle 3"/>
          <p:cNvSpPr/>
          <p:nvPr userDrawn="1"/>
        </p:nvSpPr>
        <p:spPr>
          <a:xfrm>
            <a:off x="5027506" y="457202"/>
            <a:ext cx="458894" cy="52493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7" name="Slide Number Placeholder 6"/>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11" name="Content Placeholder 10"/>
          <p:cNvSpPr>
            <a:spLocks noGrp="1"/>
          </p:cNvSpPr>
          <p:nvPr>
            <p:ph sz="quarter" idx="13"/>
          </p:nvPr>
        </p:nvSpPr>
        <p:spPr>
          <a:xfrm>
            <a:off x="914401" y="982131"/>
            <a:ext cx="4113105" cy="4800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914400" y="457201"/>
            <a:ext cx="4113106" cy="476165"/>
          </a:xfrm>
        </p:spPr>
        <p:txBody>
          <a:bodyPr/>
          <a:lstStyle>
            <a:lvl1pPr>
              <a:defRPr cap="all"/>
            </a:lvl1pPr>
          </a:lstStyle>
          <a:p>
            <a:r>
              <a:rPr lang="en-US"/>
              <a:t>Click to edit Master title style</a:t>
            </a:r>
            <a:endParaRPr lang="en-US" dirty="0"/>
          </a:p>
        </p:txBody>
      </p:sp>
    </p:spTree>
    <p:extLst>
      <p:ext uri="{BB962C8B-B14F-4D97-AF65-F5344CB8AC3E}">
        <p14:creationId xmlns:p14="http://schemas.microsoft.com/office/powerpoint/2010/main" val="20194426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1line), Picture (2)">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400" y="1"/>
            <a:ext cx="3657600" cy="2862834"/>
          </a:xfrm>
          <a:solidFill>
            <a:schemeClr val="bg1">
              <a:lumMod val="85000"/>
            </a:schemeClr>
          </a:solidFill>
        </p:spPr>
        <p:txBody>
          <a:bodyPr lIns="0"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Rectangle 3"/>
          <p:cNvSpPr/>
          <p:nvPr userDrawn="1"/>
        </p:nvSpPr>
        <p:spPr>
          <a:xfrm>
            <a:off x="5027505" y="457202"/>
            <a:ext cx="458895" cy="52493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7" name="Slide Number Placeholder 6"/>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11" name="Content Placeholder 10"/>
          <p:cNvSpPr>
            <a:spLocks noGrp="1"/>
          </p:cNvSpPr>
          <p:nvPr>
            <p:ph sz="quarter" idx="13"/>
          </p:nvPr>
        </p:nvSpPr>
        <p:spPr>
          <a:xfrm>
            <a:off x="914401" y="982131"/>
            <a:ext cx="4113104" cy="4800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914400" y="457201"/>
            <a:ext cx="4113105" cy="476165"/>
          </a:xfrm>
        </p:spPr>
        <p:txBody>
          <a:bodyPr/>
          <a:lstStyle>
            <a:lvl1pPr>
              <a:defRPr cap="all"/>
            </a:lvl1pPr>
          </a:lstStyle>
          <a:p>
            <a:r>
              <a:rPr lang="en-US"/>
              <a:t>Click to edit Master title style</a:t>
            </a:r>
            <a:endParaRPr lang="en-US" dirty="0"/>
          </a:p>
        </p:txBody>
      </p:sp>
      <p:sp>
        <p:nvSpPr>
          <p:cNvPr id="10" name="Picture Placeholder 2"/>
          <p:cNvSpPr>
            <a:spLocks noGrp="1"/>
          </p:cNvSpPr>
          <p:nvPr>
            <p:ph type="pic" idx="14"/>
          </p:nvPr>
        </p:nvSpPr>
        <p:spPr>
          <a:xfrm>
            <a:off x="5486400" y="2968665"/>
            <a:ext cx="3657600" cy="2814067"/>
          </a:xfrm>
          <a:solidFill>
            <a:schemeClr val="bg1">
              <a:lumMod val="85000"/>
            </a:schemeClr>
          </a:solidFill>
        </p:spPr>
        <p:txBody>
          <a:bodyPr lIns="0"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5446606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1line), Picture (1small)">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399" y="1332657"/>
            <a:ext cx="2736851" cy="4114882"/>
          </a:xfrm>
          <a:solidFill>
            <a:schemeClr val="bg1">
              <a:lumMod val="85000"/>
            </a:schemeClr>
          </a:solidFill>
        </p:spPr>
        <p:txBody>
          <a:bodyPr lIns="0" tIns="0" bIns="0" anchor="ctr" anchorCtr="0"/>
          <a:lstStyle>
            <a:lvl1pPr marL="0" indent="0" algn="ctr">
              <a:buNone/>
              <a:defRPr sz="1800" b="0" i="0" cap="none" baseline="0">
                <a:solidFill>
                  <a:schemeClr val="accent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Slide Number Placeholder 6"/>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11" name="Content Placeholder 10"/>
          <p:cNvSpPr>
            <a:spLocks noGrp="1"/>
          </p:cNvSpPr>
          <p:nvPr>
            <p:ph sz="quarter" idx="13"/>
          </p:nvPr>
        </p:nvSpPr>
        <p:spPr>
          <a:xfrm>
            <a:off x="914400" y="982131"/>
            <a:ext cx="4114800" cy="4800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p:cNvSpPr>
            <a:spLocks noGrp="1"/>
          </p:cNvSpPr>
          <p:nvPr>
            <p:ph type="title"/>
          </p:nvPr>
        </p:nvSpPr>
        <p:spPr>
          <a:xfrm>
            <a:off x="914400" y="457201"/>
            <a:ext cx="7308850" cy="476165"/>
          </a:xfrm>
        </p:spPr>
        <p:txBody>
          <a:bodyPr/>
          <a:lstStyle>
            <a:lvl1pPr>
              <a:defRPr cap="all"/>
            </a:lvl1pPr>
          </a:lstStyle>
          <a:p>
            <a:r>
              <a:rPr lang="en-US"/>
              <a:t>Click to edit Master title style</a:t>
            </a:r>
            <a:endParaRPr lang="en-US" dirty="0"/>
          </a:p>
        </p:txBody>
      </p:sp>
    </p:spTree>
    <p:extLst>
      <p:ext uri="{BB962C8B-B14F-4D97-AF65-F5344CB8AC3E}">
        <p14:creationId xmlns:p14="http://schemas.microsoft.com/office/powerpoint/2010/main" val="10156236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1line), Pictures (3)">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486399" y="1332656"/>
            <a:ext cx="1786465" cy="2174236"/>
          </a:xfrm>
          <a:solidFill>
            <a:schemeClr val="bg1">
              <a:lumMod val="85000"/>
            </a:schemeClr>
          </a:solidFill>
        </p:spPr>
        <p:txBody>
          <a:bodyPr lIns="0"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Slide Number Placeholder 6"/>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11" name="Content Placeholder 10"/>
          <p:cNvSpPr>
            <a:spLocks noGrp="1"/>
          </p:cNvSpPr>
          <p:nvPr>
            <p:ph sz="quarter" idx="13"/>
          </p:nvPr>
        </p:nvSpPr>
        <p:spPr>
          <a:xfrm>
            <a:off x="914400" y="985522"/>
            <a:ext cx="4114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idx="14"/>
          </p:nvPr>
        </p:nvSpPr>
        <p:spPr>
          <a:xfrm>
            <a:off x="5486400" y="3591562"/>
            <a:ext cx="3657600" cy="2203704"/>
          </a:xfrm>
          <a:solidFill>
            <a:schemeClr val="bg1">
              <a:lumMod val="85000"/>
            </a:schemeClr>
          </a:solidFill>
        </p:spPr>
        <p:txBody>
          <a:bodyPr lIns="0"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9" name="Title 1"/>
          <p:cNvSpPr>
            <a:spLocks noGrp="1"/>
          </p:cNvSpPr>
          <p:nvPr>
            <p:ph type="title"/>
          </p:nvPr>
        </p:nvSpPr>
        <p:spPr>
          <a:xfrm>
            <a:off x="914400" y="457201"/>
            <a:ext cx="7315200" cy="476165"/>
          </a:xfrm>
        </p:spPr>
        <p:txBody>
          <a:bodyPr/>
          <a:lstStyle>
            <a:lvl1pPr>
              <a:defRPr cap="all"/>
            </a:lvl1pPr>
          </a:lstStyle>
          <a:p>
            <a:r>
              <a:rPr lang="en-US"/>
              <a:t>Click to edit Master title style</a:t>
            </a:r>
            <a:endParaRPr lang="en-US" dirty="0"/>
          </a:p>
        </p:txBody>
      </p:sp>
      <p:sp>
        <p:nvSpPr>
          <p:cNvPr id="10" name="Picture Placeholder 2"/>
          <p:cNvSpPr>
            <a:spLocks noGrp="1"/>
          </p:cNvSpPr>
          <p:nvPr>
            <p:ph type="pic" idx="15"/>
          </p:nvPr>
        </p:nvSpPr>
        <p:spPr>
          <a:xfrm>
            <a:off x="7357535" y="1332656"/>
            <a:ext cx="1786465" cy="2174236"/>
          </a:xfrm>
          <a:solidFill>
            <a:schemeClr val="bg1">
              <a:lumMod val="85000"/>
            </a:schemeClr>
          </a:solidFill>
        </p:spPr>
        <p:txBody>
          <a:bodyPr lIns="0" tIns="0" bIns="0" anchor="ctr" anchorCtr="0"/>
          <a:lstStyle>
            <a:lvl1pPr marL="0" indent="0" algn="ctr">
              <a:buNone/>
              <a:defRPr sz="1800" b="0" i="0" cap="none" baseline="0">
                <a:solidFill>
                  <a:srgbClr val="845A2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19827169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6" name="Title 1"/>
          <p:cNvSpPr>
            <a:spLocks noGrp="1"/>
          </p:cNvSpPr>
          <p:nvPr>
            <p:ph type="title"/>
          </p:nvPr>
        </p:nvSpPr>
        <p:spPr>
          <a:xfrm>
            <a:off x="914399" y="457201"/>
            <a:ext cx="7315200" cy="476165"/>
          </a:xfrm>
        </p:spPr>
        <p:txBody>
          <a:bodyPr/>
          <a:lstStyle>
            <a:lvl1pPr>
              <a:defRPr cap="all"/>
            </a:lvl1pPr>
          </a:lstStyle>
          <a:p>
            <a:r>
              <a:rPr lang="en-US" dirty="0"/>
              <a:t>Click to edit Master title style</a:t>
            </a:r>
          </a:p>
        </p:txBody>
      </p:sp>
    </p:spTree>
    <p:extLst>
      <p:ext uri="{BB962C8B-B14F-4D97-AF65-F5344CB8AC3E}">
        <p14:creationId xmlns:p14="http://schemas.microsoft.com/office/powerpoint/2010/main" val="32404485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ag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A845A16-6EBC-7547-AE5A-9F27E0161F19}" type="slidenum">
              <a:rPr lang="en-US" smtClean="0">
                <a:solidFill>
                  <a:srgbClr val="FFFFFF"/>
                </a:solidFill>
              </a:rPr>
              <a:pPr/>
              <a:t>‹#›</a:t>
            </a:fld>
            <a:endParaRPr lang="en-US" dirty="0">
              <a:solidFill>
                <a:srgbClr val="FFFFFF"/>
              </a:solidFill>
            </a:endParaRPr>
          </a:p>
        </p:txBody>
      </p:sp>
      <p:sp>
        <p:nvSpPr>
          <p:cNvPr id="5" name="Rectangle 4"/>
          <p:cNvSpPr/>
          <p:nvPr userDrawn="1"/>
        </p:nvSpPr>
        <p:spPr>
          <a:xfrm>
            <a:off x="0" y="1"/>
            <a:ext cx="8412480" cy="10061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Tree>
    <p:extLst>
      <p:ext uri="{BB962C8B-B14F-4D97-AF65-F5344CB8AC3E}">
        <p14:creationId xmlns:p14="http://schemas.microsoft.com/office/powerpoint/2010/main" val="23201591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vider Slide - Blue">
    <p:spTree>
      <p:nvGrpSpPr>
        <p:cNvPr id="1" name=""/>
        <p:cNvGrpSpPr/>
        <p:nvPr/>
      </p:nvGrpSpPr>
      <p:grpSpPr>
        <a:xfrm>
          <a:off x="0" y="0"/>
          <a:ext cx="0" cy="0"/>
          <a:chOff x="0" y="0"/>
          <a:chExt cx="0" cy="0"/>
        </a:xfrm>
      </p:grpSpPr>
      <p:sp>
        <p:nvSpPr>
          <p:cNvPr id="20" name="Rectangle 19"/>
          <p:cNvSpPr/>
          <p:nvPr userDrawn="1"/>
        </p:nvSpPr>
        <p:spPr>
          <a:xfrm>
            <a:off x="0" y="0"/>
            <a:ext cx="9144000" cy="57987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0E0E28"/>
              </a:solidFill>
            </a:endParaRPr>
          </a:p>
        </p:txBody>
      </p:sp>
      <p:sp>
        <p:nvSpPr>
          <p:cNvPr id="22" name="Picture Placeholder 21"/>
          <p:cNvSpPr>
            <a:spLocks noGrp="1"/>
          </p:cNvSpPr>
          <p:nvPr>
            <p:ph type="pic" sz="quarter" idx="10"/>
          </p:nvPr>
        </p:nvSpPr>
        <p:spPr>
          <a:xfrm>
            <a:off x="0" y="0"/>
            <a:ext cx="9144000" cy="5798712"/>
          </a:xfrm>
          <a:noFill/>
        </p:spPr>
        <p:txBody>
          <a:bodyPr tIns="0" bIns="0" anchor="ctr"/>
          <a:lstStyle>
            <a:lvl1pPr algn="ctr">
              <a:defRPr/>
            </a:lvl1pPr>
          </a:lstStyle>
          <a:p>
            <a:r>
              <a:rPr lang="en-US" dirty="0"/>
              <a:t>Click icon to add picture</a:t>
            </a:r>
          </a:p>
        </p:txBody>
      </p:sp>
      <p:sp>
        <p:nvSpPr>
          <p:cNvPr id="2" name="Title 1"/>
          <p:cNvSpPr>
            <a:spLocks noGrp="1"/>
          </p:cNvSpPr>
          <p:nvPr>
            <p:ph type="title"/>
          </p:nvPr>
        </p:nvSpPr>
        <p:spPr>
          <a:xfrm>
            <a:off x="914400" y="974098"/>
            <a:ext cx="7315199" cy="979755"/>
          </a:xfrm>
        </p:spPr>
        <p:txBody>
          <a:bodyPr tIns="182880" anchor="t">
            <a:spAutoFit/>
          </a:bodyPr>
          <a:lstStyle>
            <a:lvl1pPr algn="l">
              <a:lnSpc>
                <a:spcPts val="6000"/>
              </a:lnSpc>
              <a:defRPr sz="6000" b="0" cap="none">
                <a:solidFill>
                  <a:schemeClr val="bg1"/>
                </a:solidFill>
                <a:latin typeface="Times New Roman"/>
                <a:cs typeface="Times New Roman"/>
              </a:defRPr>
            </a:lvl1pPr>
          </a:lstStyle>
          <a:p>
            <a:r>
              <a:rPr lang="en-US"/>
              <a:t>Click to edit Master title style</a:t>
            </a:r>
            <a:endParaRPr lang="en-US" dirty="0"/>
          </a:p>
        </p:txBody>
      </p:sp>
      <p:sp>
        <p:nvSpPr>
          <p:cNvPr id="3" name="Text Placeholder 2"/>
          <p:cNvSpPr>
            <a:spLocks noGrp="1"/>
          </p:cNvSpPr>
          <p:nvPr>
            <p:ph type="body" idx="1"/>
          </p:nvPr>
        </p:nvSpPr>
        <p:spPr>
          <a:xfrm>
            <a:off x="914399" y="457201"/>
            <a:ext cx="7315199" cy="462709"/>
          </a:xfrm>
        </p:spPr>
        <p:txBody>
          <a:bodyPr tIns="0" bIns="91440" anchor="b">
            <a:noAutofit/>
          </a:bodyPr>
          <a:lstStyle>
            <a:lvl1pPr marL="0" indent="0">
              <a:lnSpc>
                <a:spcPts val="2000"/>
              </a:lnSpc>
              <a:buNone/>
              <a:defRPr sz="160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12" name="Straight Connector 11"/>
          <p:cNvCxnSpPr>
            <a:stCxn id="13" idx="2"/>
          </p:cNvCxnSpPr>
          <p:nvPr userDrawn="1"/>
        </p:nvCxnSpPr>
        <p:spPr>
          <a:xfrm>
            <a:off x="910493" y="951238"/>
            <a:ext cx="7315202"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rot="16200000" flipV="1">
            <a:off x="1802033" y="36838"/>
            <a:ext cx="45720" cy="1828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4" name="Slide Number Placeholder 5"/>
          <p:cNvSpPr>
            <a:spLocks noGrp="1" noChangeAspect="1"/>
          </p:cNvSpPr>
          <p:nvPr>
            <p:ph type="sldNum" sz="quarter" idx="4"/>
          </p:nvPr>
        </p:nvSpPr>
        <p:spPr>
          <a:xfrm>
            <a:off x="8412480" y="6355080"/>
            <a:ext cx="274320" cy="274320"/>
          </a:xfrm>
          <a:prstGeom prst="rect">
            <a:avLst/>
          </a:prstGeom>
          <a:solidFill>
            <a:schemeClr val="accent3"/>
          </a:solidFill>
          <a:ln>
            <a:noFill/>
          </a:ln>
        </p:spPr>
        <p:txBody>
          <a:bodyPr vert="horz" lIns="0" tIns="0" rIns="0" bIns="0" rtlCol="0" anchor="ctr"/>
          <a:lstStyle>
            <a:lvl1pPr algn="ctr">
              <a:defRPr sz="900" b="1">
                <a:solidFill>
                  <a:schemeClr val="bg1"/>
                </a:solidFill>
                <a:latin typeface="Arial"/>
                <a:cs typeface="Arial"/>
              </a:defRPr>
            </a:lvl1pPr>
          </a:lstStyle>
          <a:p>
            <a:fld id="{2A845A16-6EBC-7547-AE5A-9F27E0161F19}"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8224362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slide - gold">
    <p:spTree>
      <p:nvGrpSpPr>
        <p:cNvPr id="1" name=""/>
        <p:cNvGrpSpPr/>
        <p:nvPr/>
      </p:nvGrpSpPr>
      <p:grpSpPr>
        <a:xfrm>
          <a:off x="0" y="0"/>
          <a:ext cx="0" cy="0"/>
          <a:chOff x="0" y="0"/>
          <a:chExt cx="0" cy="0"/>
        </a:xfrm>
      </p:grpSpPr>
      <p:sp>
        <p:nvSpPr>
          <p:cNvPr id="20" name="Rectangle 19"/>
          <p:cNvSpPr/>
          <p:nvPr userDrawn="1"/>
        </p:nvSpPr>
        <p:spPr>
          <a:xfrm>
            <a:off x="0" y="0"/>
            <a:ext cx="9144000" cy="579871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0E0E28"/>
              </a:solidFill>
            </a:endParaRPr>
          </a:p>
        </p:txBody>
      </p:sp>
      <p:sp>
        <p:nvSpPr>
          <p:cNvPr id="9" name="Picture Placeholder 21"/>
          <p:cNvSpPr>
            <a:spLocks noGrp="1"/>
          </p:cNvSpPr>
          <p:nvPr>
            <p:ph type="pic" sz="quarter" idx="10"/>
          </p:nvPr>
        </p:nvSpPr>
        <p:spPr>
          <a:xfrm>
            <a:off x="0" y="0"/>
            <a:ext cx="9144000" cy="5798712"/>
          </a:xfrm>
          <a:noFill/>
        </p:spPr>
        <p:txBody>
          <a:bodyPr tIns="0" bIns="0" anchor="ctr"/>
          <a:lstStyle>
            <a:lvl1pPr algn="ctr">
              <a:defRPr>
                <a:solidFill>
                  <a:schemeClr val="bg1"/>
                </a:solidFill>
              </a:defRPr>
            </a:lvl1pPr>
          </a:lstStyle>
          <a:p>
            <a:r>
              <a:rPr lang="en-US" dirty="0"/>
              <a:t>Click icon to add picture</a:t>
            </a:r>
          </a:p>
        </p:txBody>
      </p:sp>
      <p:sp>
        <p:nvSpPr>
          <p:cNvPr id="2" name="Title 1"/>
          <p:cNvSpPr>
            <a:spLocks noGrp="1"/>
          </p:cNvSpPr>
          <p:nvPr>
            <p:ph type="title"/>
          </p:nvPr>
        </p:nvSpPr>
        <p:spPr>
          <a:xfrm>
            <a:off x="914400" y="974098"/>
            <a:ext cx="7315199" cy="979755"/>
          </a:xfrm>
        </p:spPr>
        <p:txBody>
          <a:bodyPr tIns="182880" anchor="t">
            <a:spAutoFit/>
          </a:bodyPr>
          <a:lstStyle>
            <a:lvl1pPr algn="l">
              <a:lnSpc>
                <a:spcPts val="6000"/>
              </a:lnSpc>
              <a:defRPr sz="6000" b="0" cap="none">
                <a:solidFill>
                  <a:schemeClr val="bg1"/>
                </a:solidFill>
                <a:latin typeface="Times New Roman"/>
                <a:cs typeface="Times New Roman"/>
              </a:defRPr>
            </a:lvl1pPr>
          </a:lstStyle>
          <a:p>
            <a:r>
              <a:rPr lang="en-US"/>
              <a:t>Click to edit Master title style</a:t>
            </a:r>
            <a:endParaRPr lang="en-US" dirty="0"/>
          </a:p>
        </p:txBody>
      </p:sp>
      <p:sp>
        <p:nvSpPr>
          <p:cNvPr id="3" name="Text Placeholder 2"/>
          <p:cNvSpPr>
            <a:spLocks noGrp="1"/>
          </p:cNvSpPr>
          <p:nvPr>
            <p:ph type="body" idx="1"/>
          </p:nvPr>
        </p:nvSpPr>
        <p:spPr>
          <a:xfrm>
            <a:off x="914399" y="457201"/>
            <a:ext cx="7315199" cy="462709"/>
          </a:xfrm>
        </p:spPr>
        <p:txBody>
          <a:bodyPr tIns="0" bIns="91440" anchor="b">
            <a:noAutofit/>
          </a:bodyPr>
          <a:lstStyle>
            <a:lvl1pPr marL="0" indent="0">
              <a:lnSpc>
                <a:spcPts val="2000"/>
              </a:lnSpc>
              <a:buNone/>
              <a:defRPr sz="160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12" name="Straight Connector 11"/>
          <p:cNvCxnSpPr>
            <a:stCxn id="13" idx="2"/>
          </p:cNvCxnSpPr>
          <p:nvPr userDrawn="1"/>
        </p:nvCxnSpPr>
        <p:spPr>
          <a:xfrm>
            <a:off x="910493" y="951238"/>
            <a:ext cx="7315202"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3" name="Rectangle 12"/>
          <p:cNvSpPr/>
          <p:nvPr userDrawn="1"/>
        </p:nvSpPr>
        <p:spPr>
          <a:xfrm rot="16200000" flipV="1">
            <a:off x="1802033" y="36838"/>
            <a:ext cx="45720" cy="1828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4" name="Slide Number Placeholder 5"/>
          <p:cNvSpPr>
            <a:spLocks noGrp="1" noChangeAspect="1"/>
          </p:cNvSpPr>
          <p:nvPr>
            <p:ph type="sldNum" sz="quarter" idx="4"/>
          </p:nvPr>
        </p:nvSpPr>
        <p:spPr>
          <a:xfrm>
            <a:off x="8412480" y="6355080"/>
            <a:ext cx="274320" cy="274320"/>
          </a:xfrm>
          <a:prstGeom prst="rect">
            <a:avLst/>
          </a:prstGeom>
          <a:solidFill>
            <a:schemeClr val="accent3"/>
          </a:solidFill>
          <a:ln>
            <a:noFill/>
          </a:ln>
        </p:spPr>
        <p:txBody>
          <a:bodyPr vert="horz" lIns="0" tIns="0" rIns="0" bIns="0" rtlCol="0" anchor="ctr"/>
          <a:lstStyle>
            <a:lvl1pPr algn="ctr">
              <a:defRPr sz="900" b="1">
                <a:solidFill>
                  <a:schemeClr val="bg1"/>
                </a:solidFill>
                <a:latin typeface="Arial"/>
                <a:cs typeface="Arial"/>
              </a:defRPr>
            </a:lvl1pPr>
          </a:lstStyle>
          <a:p>
            <a:fld id="{2A845A16-6EBC-7547-AE5A-9F27E0161F19}"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177852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1219200" y="6492877"/>
            <a:ext cx="7848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3FBC2B9F-344C-4744-A027-3EC8561BA7F2}" type="slidenum">
              <a:rPr lang="en-US" smtClean="0"/>
              <a:t>‹#›</a:t>
            </a:fld>
            <a:endParaRPr lang="en-US" dirty="0"/>
          </a:p>
        </p:txBody>
      </p:sp>
    </p:spTree>
    <p:extLst>
      <p:ext uri="{BB962C8B-B14F-4D97-AF65-F5344CB8AC3E}">
        <p14:creationId xmlns:p14="http://schemas.microsoft.com/office/powerpoint/2010/main" val="2097445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6" name="Rectangle 5"/>
          <p:cNvSpPr/>
          <p:nvPr userDrawn="1"/>
        </p:nvSpPr>
        <p:spPr>
          <a:xfrm flipV="1">
            <a:off x="0" y="5035550"/>
            <a:ext cx="9144000" cy="1822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7" name="Rectangle 6"/>
          <p:cNvSpPr/>
          <p:nvPr userDrawn="1"/>
        </p:nvSpPr>
        <p:spPr>
          <a:xfrm>
            <a:off x="0" y="0"/>
            <a:ext cx="3657600" cy="6858000"/>
          </a:xfrm>
          <a:prstGeom prst="rect">
            <a:avLst/>
          </a:prstGeom>
          <a:solidFill>
            <a:srgbClr val="0E0E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pic>
        <p:nvPicPr>
          <p:cNvPr id="8" name="Picture 15" descr="doj_eji-Logo_0405_darkback-doj.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457200"/>
            <a:ext cx="27432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p:nvPr userDrawn="1"/>
        </p:nvCxnSpPr>
        <p:spPr>
          <a:xfrm>
            <a:off x="457200" y="4252913"/>
            <a:ext cx="2743200"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Picture Placeholder 16"/>
          <p:cNvSpPr>
            <a:spLocks noGrp="1"/>
          </p:cNvSpPr>
          <p:nvPr>
            <p:ph type="pic" sz="quarter" idx="15"/>
          </p:nvPr>
        </p:nvSpPr>
        <p:spPr>
          <a:xfrm>
            <a:off x="0" y="0"/>
            <a:ext cx="9144000" cy="6857999"/>
          </a:xfrm>
        </p:spPr>
        <p:txBody>
          <a:bodyPr lIns="274320" tIns="274320" rIns="274320" bIns="274320" anchor="ctr" anchorCtr="0"/>
          <a:lstStyle>
            <a:lvl1pPr algn="ctr">
              <a:defRPr/>
            </a:lvl1pPr>
          </a:lstStyle>
          <a:p>
            <a:pPr lvl="0"/>
            <a:endParaRPr lang="en-US" noProof="0" dirty="0"/>
          </a:p>
        </p:txBody>
      </p:sp>
      <p:sp>
        <p:nvSpPr>
          <p:cNvPr id="2" name="Title 1"/>
          <p:cNvSpPr>
            <a:spLocks noGrp="1"/>
          </p:cNvSpPr>
          <p:nvPr>
            <p:ph type="ctrTitle"/>
          </p:nvPr>
        </p:nvSpPr>
        <p:spPr>
          <a:xfrm>
            <a:off x="0" y="2180809"/>
            <a:ext cx="3657601" cy="2092881"/>
          </a:xfrm>
        </p:spPr>
        <p:txBody>
          <a:bodyPr lIns="274320" tIns="457200" rIns="274320" bIns="91440">
            <a:spAutoFit/>
          </a:bodyPr>
          <a:lstStyle>
            <a:lvl1pPr algn="ctr">
              <a:lnSpc>
                <a:spcPts val="6000"/>
              </a:lnSpc>
              <a:defRPr sz="6000" b="0" i="0" cap="none" spc="50">
                <a:solidFill>
                  <a:schemeClr val="bg1"/>
                </a:solidFill>
                <a:latin typeface="Times New Roman"/>
                <a:cs typeface="Times New Roman"/>
              </a:defRPr>
            </a:lvl1pPr>
          </a:lstStyle>
          <a:p>
            <a:r>
              <a:rPr lang="en-US" smtClean="0"/>
              <a:t>Click to edit Master title style</a:t>
            </a:r>
            <a:endParaRPr lang="en-US" dirty="0"/>
          </a:p>
        </p:txBody>
      </p:sp>
      <p:sp>
        <p:nvSpPr>
          <p:cNvPr id="3" name="Subtitle 2"/>
          <p:cNvSpPr>
            <a:spLocks noGrp="1"/>
          </p:cNvSpPr>
          <p:nvPr>
            <p:ph type="subTitle" idx="1"/>
          </p:nvPr>
        </p:nvSpPr>
        <p:spPr>
          <a:xfrm>
            <a:off x="1" y="4381231"/>
            <a:ext cx="3657600" cy="318463"/>
          </a:xfrm>
        </p:spPr>
        <p:txBody>
          <a:bodyPr wrap="square" lIns="274320" tIns="0" rIns="274320" bIns="0" anchorCtr="0">
            <a:spAutoFit/>
          </a:bodyPr>
          <a:lstStyle>
            <a:lvl1pPr marL="0" indent="0" algn="ctr">
              <a:buNone/>
              <a:defRPr sz="2000" b="0" i="0" cap="none" spc="5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Content Placeholder 8"/>
          <p:cNvSpPr>
            <a:spLocks noGrp="1"/>
          </p:cNvSpPr>
          <p:nvPr>
            <p:ph sz="quarter" idx="14"/>
          </p:nvPr>
        </p:nvSpPr>
        <p:spPr>
          <a:xfrm>
            <a:off x="0" y="5775158"/>
            <a:ext cx="3657600" cy="1082842"/>
          </a:xfrm>
        </p:spPr>
        <p:txBody>
          <a:bodyPr lIns="274320" tIns="457200" rIns="274320" anchor="ctr" anchorCtr="0"/>
          <a:lstStyle>
            <a:lvl1pPr algn="ctr">
              <a:lnSpc>
                <a:spcPts val="1000"/>
              </a:lnSpc>
              <a:defRPr sz="1400" b="0" cap="all" spc="300" baseline="0">
                <a:solidFill>
                  <a:schemeClr val="accent6"/>
                </a:solidFill>
                <a:latin typeface="Times"/>
                <a:cs typeface="Times"/>
              </a:defRPr>
            </a:lvl1pPr>
          </a:lstStyle>
          <a:p>
            <a:pPr lvl="0"/>
            <a:r>
              <a:rPr lang="en-US" smtClean="0"/>
              <a:t>Click to edit Master text styles</a:t>
            </a:r>
          </a:p>
        </p:txBody>
      </p:sp>
    </p:spTree>
    <p:extLst>
      <p:ext uri="{BB962C8B-B14F-4D97-AF65-F5344CB8AC3E}">
        <p14:creationId xmlns:p14="http://schemas.microsoft.com/office/powerpoint/2010/main" val="291033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16" name="Text Placeholder 15"/>
          <p:cNvSpPr>
            <a:spLocks noGrp="1"/>
          </p:cNvSpPr>
          <p:nvPr>
            <p:ph type="body" sz="quarter" idx="13"/>
          </p:nvPr>
        </p:nvSpPr>
        <p:spPr>
          <a:xfrm>
            <a:off x="914400" y="982133"/>
            <a:ext cx="7315200" cy="4800600"/>
          </a:xfrm>
        </p:spPr>
        <p:txBody>
          <a:bodyPr rIns="457200" bIns="274320"/>
          <a:lstStyle>
            <a:lvl1pPr marL="274320" marR="0" indent="-274320" algn="l" defTabSz="457200" rtl="0" eaLnBrk="1" fontAlgn="auto" latinLnBrk="0" hangingPunct="1">
              <a:lnSpc>
                <a:spcPct val="100000"/>
              </a:lnSpc>
              <a:spcBef>
                <a:spcPts val="1000"/>
              </a:spcBef>
              <a:spcAft>
                <a:spcPts val="1000"/>
              </a:spcAft>
              <a:buClr>
                <a:schemeClr val="accent3"/>
              </a:buClr>
              <a:buSzTx/>
              <a:buFont typeface="Lucida Grande"/>
              <a:buChar char="‣"/>
              <a:tabLst/>
              <a:defRPr sz="1800" b="0" cap="none">
                <a:solidFill>
                  <a:schemeClr val="accent3"/>
                </a:solidFill>
              </a:defRPr>
            </a:lvl1pPr>
            <a:lvl2pPr marL="283464" indent="-285750">
              <a:spcBef>
                <a:spcPts val="1000"/>
              </a:spcBef>
              <a:spcAft>
                <a:spcPts val="1000"/>
              </a:spcAft>
              <a:buClr>
                <a:schemeClr val="accent3"/>
              </a:buClr>
              <a:buFont typeface="Lucida Grande"/>
              <a:buChar char="‣"/>
              <a:defRPr sz="1800" b="1" cap="none">
                <a:solidFill>
                  <a:schemeClr val="accent5"/>
                </a:solidFill>
              </a:defRPr>
            </a:lvl2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p>
            <a:r>
              <a:rPr lang="en-US"/>
              <a:t>Click to edit Master title style</a:t>
            </a:r>
          </a:p>
        </p:txBody>
      </p:sp>
      <p:sp>
        <p:nvSpPr>
          <p:cNvPr id="4" name="Slide Number Placeholder 5"/>
          <p:cNvSpPr>
            <a:spLocks noGrp="1"/>
          </p:cNvSpPr>
          <p:nvPr>
            <p:ph type="sldNum" sz="quarter" idx="14"/>
          </p:nvPr>
        </p:nvSpPr>
        <p:spPr/>
        <p:txBody>
          <a:bodyPr/>
          <a:lstStyle>
            <a:lvl1pPr defTabSz="914400" eaLnBrk="0" fontAlgn="base" hangingPunct="0">
              <a:spcBef>
                <a:spcPct val="0"/>
              </a:spcBef>
              <a:spcAft>
                <a:spcPct val="0"/>
              </a:spcAft>
              <a:defRPr/>
            </a:lvl1pPr>
          </a:lstStyle>
          <a:p>
            <a:pPr>
              <a:defRPr/>
            </a:pPr>
            <a:fld id="{F6504EDD-C70E-443F-B284-472EE218847C}" type="slidenum">
              <a:rPr lang="en-US"/>
              <a:pPr>
                <a:defRPr/>
              </a:pPr>
              <a:t>‹#›</a:t>
            </a:fld>
            <a:endParaRPr lang="en-US" dirty="0"/>
          </a:p>
        </p:txBody>
      </p:sp>
    </p:spTree>
    <p:extLst>
      <p:ext uri="{BB962C8B-B14F-4D97-AF65-F5344CB8AC3E}">
        <p14:creationId xmlns:p14="http://schemas.microsoft.com/office/powerpoint/2010/main" val="321024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1line), Content (1col)">
    <p:spTree>
      <p:nvGrpSpPr>
        <p:cNvPr id="1" name=""/>
        <p:cNvGrpSpPr/>
        <p:nvPr/>
      </p:nvGrpSpPr>
      <p:grpSpPr>
        <a:xfrm>
          <a:off x="0" y="0"/>
          <a:ext cx="0" cy="0"/>
          <a:chOff x="0" y="0"/>
          <a:chExt cx="0" cy="0"/>
        </a:xfrm>
      </p:grpSpPr>
      <p:sp>
        <p:nvSpPr>
          <p:cNvPr id="2" name="Title 1"/>
          <p:cNvSpPr>
            <a:spLocks noGrp="1"/>
          </p:cNvSpPr>
          <p:nvPr>
            <p:ph type="title"/>
          </p:nvPr>
        </p:nvSpPr>
        <p:spPr>
          <a:xfrm>
            <a:off x="914400" y="456338"/>
            <a:ext cx="7315200" cy="476347"/>
          </a:xfrm>
        </p:spPr>
        <p:txBody>
          <a:bodyPr/>
          <a:lstStyle>
            <a:lvl1pPr>
              <a:defRPr cap="all"/>
            </a:lvl1pPr>
          </a:lstStyle>
          <a:p>
            <a:endParaRPr lang="en-US" dirty="0"/>
          </a:p>
        </p:txBody>
      </p:sp>
      <p:sp>
        <p:nvSpPr>
          <p:cNvPr id="3" name="Content Placeholder 2"/>
          <p:cNvSpPr>
            <a:spLocks noGrp="1"/>
          </p:cNvSpPr>
          <p:nvPr>
            <p:ph idx="1"/>
          </p:nvPr>
        </p:nvSpPr>
        <p:spPr>
          <a:xfrm>
            <a:off x="914400" y="982133"/>
            <a:ext cx="7315200" cy="479992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p:txBody>
          <a:bodyPr/>
          <a:lstStyle>
            <a:lvl1pPr defTabSz="914400" eaLnBrk="0" fontAlgn="base" hangingPunct="0">
              <a:spcBef>
                <a:spcPct val="0"/>
              </a:spcBef>
              <a:spcAft>
                <a:spcPct val="0"/>
              </a:spcAft>
              <a:defRPr/>
            </a:lvl1pPr>
          </a:lstStyle>
          <a:p>
            <a:pPr>
              <a:defRPr/>
            </a:pPr>
            <a:fld id="{A319BD63-68B2-4137-924C-9745AC69D1A2}" type="slidenum">
              <a:rPr lang="en-US"/>
              <a:pPr>
                <a:defRPr/>
              </a:pPr>
              <a:t>‹#›</a:t>
            </a:fld>
            <a:endParaRPr lang="en-US" dirty="0"/>
          </a:p>
        </p:txBody>
      </p:sp>
    </p:spTree>
    <p:extLst>
      <p:ext uri="{BB962C8B-B14F-4D97-AF65-F5344CB8AC3E}">
        <p14:creationId xmlns:p14="http://schemas.microsoft.com/office/powerpoint/2010/main" val="1754706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theme" Target="../theme/theme2.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3.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3.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gradFill flip="none" rotWithShape="1">
          <a:gsLst>
            <a:gs pos="0">
              <a:schemeClr val="bg1"/>
            </a:gs>
            <a:gs pos="100000">
              <a:schemeClr val="bg2"/>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4" name="Rectangle 3"/>
          <p:cNvSpPr/>
          <p:nvPr userDrawn="1"/>
        </p:nvSpPr>
        <p:spPr>
          <a:xfrm>
            <a:off x="1384300" y="0"/>
            <a:ext cx="6172200" cy="1205136"/>
          </a:xfrm>
          <a:prstGeom prst="rect">
            <a:avLst/>
          </a:prstGeom>
          <a:solidFill>
            <a:srgbClr val="072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p:cNvSpPr/>
          <p:nvPr userDrawn="1"/>
        </p:nvSpPr>
        <p:spPr>
          <a:xfrm>
            <a:off x="-1772" y="0"/>
            <a:ext cx="1386072" cy="1191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userDrawn="1"/>
        </p:nvSpPr>
        <p:spPr>
          <a:xfrm>
            <a:off x="1219200" y="6553203"/>
            <a:ext cx="7924800" cy="304799"/>
          </a:xfrm>
          <a:prstGeom prst="rect">
            <a:avLst/>
          </a:prstGeom>
          <a:solidFill>
            <a:srgbClr val="072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a:off x="-1772" y="6629400"/>
            <a:ext cx="1297172" cy="228600"/>
          </a:xfrm>
          <a:prstGeom prst="rect">
            <a:avLst/>
          </a:prstGeom>
          <a:solidFill>
            <a:srgbClr val="1C75BC"/>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152400" y="1295400"/>
            <a:ext cx="88392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52400" y="2163447"/>
            <a:ext cx="8763000" cy="39627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772" y="6629400"/>
            <a:ext cx="992372" cy="228600"/>
          </a:xfrm>
          <a:prstGeom prst="rect">
            <a:avLst/>
          </a:prstGeom>
        </p:spPr>
        <p:txBody>
          <a:bodyPr vert="horz" lIns="91440" tIns="45720" rIns="91440" bIns="45720" rtlCol="0" anchor="ctr"/>
          <a:lstStyle>
            <a:lvl1pPr algn="ctr">
              <a:defRPr sz="1200" b="1">
                <a:solidFill>
                  <a:schemeClr val="bg1"/>
                </a:solidFill>
                <a:effectLst>
                  <a:outerShdw blurRad="38100" dist="38100" dir="2700000" algn="tl">
                    <a:srgbClr val="000000">
                      <a:alpha val="43137"/>
                    </a:srgbClr>
                  </a:outerShdw>
                </a:effectLst>
              </a:defRPr>
            </a:lvl1pPr>
          </a:lstStyle>
          <a:p>
            <a:fld id="{3AD4E62D-748C-44DD-8AAA-5F3DD3839161}" type="slidenum">
              <a:rPr lang="en-US" smtClean="0"/>
              <a:pPr/>
              <a:t>‹#›</a:t>
            </a:fld>
            <a:endParaRPr lang="en-US" dirty="0"/>
          </a:p>
        </p:txBody>
      </p:sp>
      <p:sp>
        <p:nvSpPr>
          <p:cNvPr id="7" name="Rectangle 6"/>
          <p:cNvSpPr/>
          <p:nvPr userDrawn="1"/>
        </p:nvSpPr>
        <p:spPr>
          <a:xfrm>
            <a:off x="152400" y="2057402"/>
            <a:ext cx="8839200" cy="45719"/>
          </a:xfrm>
          <a:prstGeom prst="rect">
            <a:avLst/>
          </a:prstGeom>
          <a:gradFill flip="none" rotWithShape="1">
            <a:gsLst>
              <a:gs pos="0">
                <a:schemeClr val="tx1">
                  <a:lumMod val="65000"/>
                  <a:lumOff val="35000"/>
                </a:schemeClr>
              </a:gs>
              <a:gs pos="100000">
                <a:schemeClr val="tx1">
                  <a:lumMod val="65000"/>
                  <a:lumOff val="35000"/>
                </a:schemeClr>
              </a:gs>
              <a:gs pos="50000">
                <a:schemeClr val="accent1">
                  <a:tint val="44500"/>
                  <a:satMod val="160000"/>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3" name="Straight Connector 12"/>
          <p:cNvCxnSpPr/>
          <p:nvPr userDrawn="1"/>
        </p:nvCxnSpPr>
        <p:spPr>
          <a:xfrm flipV="1">
            <a:off x="0" y="1219200"/>
            <a:ext cx="9144000" cy="14064"/>
          </a:xfrm>
          <a:prstGeom prst="line">
            <a:avLst/>
          </a:prstGeom>
          <a:ln>
            <a:solidFill>
              <a:srgbClr val="1C75BC"/>
            </a:solidFill>
          </a:ln>
        </p:spPr>
        <p:style>
          <a:lnRef idx="3">
            <a:schemeClr val="accent1"/>
          </a:lnRef>
          <a:fillRef idx="0">
            <a:schemeClr val="accent1"/>
          </a:fillRef>
          <a:effectRef idx="2">
            <a:schemeClr val="accent1"/>
          </a:effectRef>
          <a:fontRef idx="minor">
            <a:schemeClr val="tx1"/>
          </a:fontRef>
        </p:style>
      </p:cxnSp>
      <p:sp>
        <p:nvSpPr>
          <p:cNvPr id="16" name="TextBox 15"/>
          <p:cNvSpPr txBox="1"/>
          <p:nvPr userDrawn="1"/>
        </p:nvSpPr>
        <p:spPr>
          <a:xfrm>
            <a:off x="1384300" y="9697"/>
            <a:ext cx="6019800" cy="923330"/>
          </a:xfrm>
          <a:prstGeom prst="rect">
            <a:avLst/>
          </a:prstGeom>
          <a:solidFill>
            <a:schemeClr val="tx2">
              <a:lumMod val="75000"/>
            </a:schemeClr>
          </a:solidFill>
        </p:spPr>
        <p:txBody>
          <a:bodyPr wrap="square" rtlCol="0">
            <a:spAutoFit/>
          </a:bodyPr>
          <a:lstStyle/>
          <a:p>
            <a:pPr algn="ctr"/>
            <a:r>
              <a:rPr lang="en-US" sz="1800" b="0" cap="small" baseline="0" dirty="0" smtClean="0">
                <a:solidFill>
                  <a:schemeClr val="bg1"/>
                </a:solidFill>
                <a:latin typeface="Times New Roman" panose="02020603050405020304" pitchFamily="18" charset="0"/>
                <a:cs typeface="Times New Roman" panose="02020603050405020304" pitchFamily="18" charset="0"/>
              </a:rPr>
              <a:t>Alzheimer's Response for Law Enforcement </a:t>
            </a:r>
          </a:p>
          <a:p>
            <a:pPr algn="ctr"/>
            <a:r>
              <a:rPr lang="en-US" sz="1800" b="0" i="0" cap="small" baseline="0" dirty="0" smtClean="0">
                <a:solidFill>
                  <a:schemeClr val="bg1"/>
                </a:solidFill>
                <a:latin typeface="Times New Roman" panose="02020603050405020304" pitchFamily="18" charset="0"/>
                <a:cs typeface="Times New Roman" panose="02020603050405020304" pitchFamily="18" charset="0"/>
              </a:rPr>
              <a:t>Instructors: Hank </a:t>
            </a:r>
            <a:r>
              <a:rPr lang="en-US" sz="1800" b="0" i="0" cap="small" baseline="0" dirty="0" err="1" smtClean="0">
                <a:solidFill>
                  <a:schemeClr val="bg1"/>
                </a:solidFill>
                <a:latin typeface="Times New Roman" panose="02020603050405020304" pitchFamily="18" charset="0"/>
                <a:cs typeface="Times New Roman" panose="02020603050405020304" pitchFamily="18" charset="0"/>
              </a:rPr>
              <a:t>Levenson</a:t>
            </a:r>
            <a:r>
              <a:rPr lang="en-US" sz="1800" b="0" i="0" cap="small" baseline="0" dirty="0" smtClean="0">
                <a:solidFill>
                  <a:schemeClr val="bg1"/>
                </a:solidFill>
                <a:latin typeface="Times New Roman" panose="02020603050405020304" pitchFamily="18" charset="0"/>
                <a:cs typeface="Times New Roman" panose="02020603050405020304" pitchFamily="18" charset="0"/>
              </a:rPr>
              <a:t> &amp; Tim Sutton </a:t>
            </a:r>
          </a:p>
          <a:p>
            <a:pPr algn="ctr"/>
            <a:r>
              <a:rPr lang="en-US" sz="1800" b="0" i="0" cap="small" baseline="0" dirty="0" smtClean="0">
                <a:solidFill>
                  <a:schemeClr val="bg1"/>
                </a:solidFill>
                <a:latin typeface="Times New Roman" panose="02020603050405020304" pitchFamily="18" charset="0"/>
                <a:cs typeface="Times New Roman" panose="02020603050405020304" pitchFamily="18" charset="0"/>
              </a:rPr>
              <a:t>www.NextGenTraining.org    </a:t>
            </a:r>
            <a:r>
              <a:rPr lang="en-US" sz="1200" b="0" i="0" cap="small" baseline="0" dirty="0" smtClean="0">
                <a:solidFill>
                  <a:schemeClr val="bg1"/>
                </a:solidFill>
                <a:latin typeface="Adobe Garamond Pro" panose="02020502060506020403"/>
              </a:rPr>
              <a:t>	</a:t>
            </a:r>
            <a:endParaRPr lang="en-US" sz="1200" b="0" i="0" cap="small" baseline="0" dirty="0">
              <a:solidFill>
                <a:schemeClr val="bg1"/>
              </a:solidFill>
              <a:latin typeface="Adobe Garamond Pro" panose="02020502060506020403"/>
            </a:endParaRPr>
          </a:p>
        </p:txBody>
      </p:sp>
      <p:sp>
        <p:nvSpPr>
          <p:cNvPr id="17" name="TextBox 16"/>
          <p:cNvSpPr txBox="1"/>
          <p:nvPr userDrawn="1"/>
        </p:nvSpPr>
        <p:spPr>
          <a:xfrm>
            <a:off x="1447800" y="6629400"/>
            <a:ext cx="7467600" cy="184666"/>
          </a:xfrm>
          <a:prstGeom prst="rect">
            <a:avLst/>
          </a:prstGeom>
          <a:noFill/>
        </p:spPr>
        <p:txBody>
          <a:bodyPr wrap="square" lIns="0" tIns="0" rIns="0" bIns="0" rtlCol="0" anchor="ctr" anchorCtr="0">
            <a:spAutoFit/>
          </a:bodyPr>
          <a:lstStyle/>
          <a:p>
            <a:r>
              <a:rPr lang="en-US" sz="1200" i="1" dirty="0">
                <a:solidFill>
                  <a:schemeClr val="bg1"/>
                </a:solidFill>
                <a:latin typeface="Garamond" panose="02020404030301010803" pitchFamily="18" charset="0"/>
              </a:rPr>
              <a:t>© Next Generation Training</a:t>
            </a:r>
          </a:p>
        </p:txBody>
      </p:sp>
      <p:pic>
        <p:nvPicPr>
          <p:cNvPr id="5" name="Picture 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9465" y="17078"/>
            <a:ext cx="863600" cy="1170983"/>
          </a:xfrm>
          <a:prstGeom prst="rect">
            <a:avLst/>
          </a:prstGeom>
        </p:spPr>
      </p:pic>
      <p:pic>
        <p:nvPicPr>
          <p:cNvPr id="11" name="Picture 10"/>
          <p:cNvPicPr>
            <a:picLocks noChangeAspect="1"/>
          </p:cNvPicPr>
          <p:nvPr userDrawn="1"/>
        </p:nvPicPr>
        <p:blipFill rotWithShape="1">
          <a:blip r:embed="rId9" cstate="print">
            <a:extLst>
              <a:ext uri="{28A0092B-C50C-407E-A947-70E740481C1C}">
                <a14:useLocalDpi xmlns:a14="http://schemas.microsoft.com/office/drawing/2010/main" val="0"/>
              </a:ext>
            </a:extLst>
          </a:blip>
          <a:srcRect/>
          <a:stretch/>
        </p:blipFill>
        <p:spPr>
          <a:xfrm>
            <a:off x="7391400" y="-1"/>
            <a:ext cx="1752600" cy="1188059"/>
          </a:xfrm>
          <a:prstGeom prst="rect">
            <a:avLst/>
          </a:prstGeom>
        </p:spPr>
      </p:pic>
    </p:spTree>
    <p:extLst>
      <p:ext uri="{BB962C8B-B14F-4D97-AF65-F5344CB8AC3E}">
        <p14:creationId xmlns:p14="http://schemas.microsoft.com/office/powerpoint/2010/main" val="471581845"/>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Lst>
  <p:hf hdr="0" ftr="0" dt="0"/>
  <p:txStyles>
    <p:titleStyle>
      <a:lvl1pPr algn="ctr" defTabSz="914400" rtl="0" eaLnBrk="1" latinLnBrk="0" hangingPunct="1">
        <a:spcBef>
          <a:spcPct val="0"/>
        </a:spcBef>
        <a:buNone/>
        <a:defRPr sz="3600" b="1" kern="1200" cap="small" baseline="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p:titleStyle>
    <p:bodyStyle>
      <a:lvl1pPr marL="342900" indent="-342900" algn="l" defTabSz="914400" rtl="0" eaLnBrk="1" latinLnBrk="0" hangingPunct="1">
        <a:spcBef>
          <a:spcPct val="20000"/>
        </a:spcBef>
        <a:buFont typeface="Wingdings" panose="05000000000000000000" pitchFamily="2" charset="2"/>
        <a:buChar char="§"/>
        <a:defRPr sz="32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42950" indent="-285750" algn="l" defTabSz="914400" rtl="0" eaLnBrk="1" latinLnBrk="0" hangingPunct="1">
        <a:spcBef>
          <a:spcPct val="20000"/>
        </a:spcBef>
        <a:buClr>
          <a:srgbClr val="1C75BC"/>
        </a:buClr>
        <a:buFont typeface="Wingdings" panose="05000000000000000000" pitchFamily="2" charset="2"/>
        <a:buChar char="§"/>
        <a:defRPr sz="28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defTabSz="914400" rtl="0" eaLnBrk="1" latinLnBrk="0" hangingPunct="1">
        <a:spcBef>
          <a:spcPct val="20000"/>
        </a:spcBef>
        <a:buClr>
          <a:schemeClr val="tx1">
            <a:lumMod val="65000"/>
            <a:lumOff val="35000"/>
          </a:schemeClr>
        </a:buClr>
        <a:buFont typeface="Wingdings" panose="05000000000000000000" pitchFamily="2" charset="2"/>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defTabSz="914400" rtl="0" eaLnBrk="1" latinLnBrk="0" hangingPunct="1">
        <a:spcBef>
          <a:spcPct val="20000"/>
        </a:spcBef>
        <a:buClr>
          <a:srgbClr val="072F4F"/>
        </a:buClr>
        <a:buFont typeface="Wingdings" panose="05000000000000000000" pitchFamily="2" charset="2"/>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p:cNvCxnSpPr>
            <a:stCxn id="20" idx="2"/>
          </p:cNvCxnSpPr>
          <p:nvPr userDrawn="1"/>
        </p:nvCxnSpPr>
        <p:spPr>
          <a:xfrm>
            <a:off x="911225" y="950913"/>
            <a:ext cx="7315200" cy="0"/>
          </a:xfrm>
          <a:prstGeom prst="line">
            <a:avLst/>
          </a:prstGeom>
          <a:ln w="635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idx="1"/>
          </p:nvPr>
        </p:nvSpPr>
        <p:spPr>
          <a:xfrm>
            <a:off x="911225" y="974725"/>
            <a:ext cx="7308850" cy="4819650"/>
          </a:xfrm>
          <a:prstGeom prst="rect">
            <a:avLst/>
          </a:prstGeom>
        </p:spPr>
        <p:txBody>
          <a:bodyPr vert="horz" lIns="0" tIns="228600" rIns="0" bIns="457200" rtlCol="0" anchor="t">
            <a:noAutofit/>
          </a:bodyPr>
          <a:lstStyle/>
          <a:p>
            <a:pPr lvl="0"/>
            <a:r>
              <a:rPr lang="en-US" dirty="0"/>
              <a:t>Subheading style A</a:t>
            </a:r>
          </a:p>
          <a:p>
            <a:pPr lvl="1"/>
            <a:r>
              <a:rPr lang="en-US" dirty="0"/>
              <a:t>Bullet level 1</a:t>
            </a:r>
          </a:p>
          <a:p>
            <a:pPr lvl="2"/>
            <a:r>
              <a:rPr lang="en-US" dirty="0"/>
              <a:t>Bullet level 2</a:t>
            </a:r>
          </a:p>
          <a:p>
            <a:pPr lvl="3"/>
            <a:r>
              <a:rPr lang="en-US" dirty="0"/>
              <a:t>Bullet level 3</a:t>
            </a:r>
          </a:p>
          <a:p>
            <a:pPr lvl="4"/>
            <a:r>
              <a:rPr lang="en-US" dirty="0"/>
              <a:t>Bullet Level 4</a:t>
            </a:r>
          </a:p>
        </p:txBody>
      </p:sp>
      <p:sp>
        <p:nvSpPr>
          <p:cNvPr id="13" name="Rectangle 12"/>
          <p:cNvSpPr/>
          <p:nvPr userDrawn="1"/>
        </p:nvSpPr>
        <p:spPr>
          <a:xfrm>
            <a:off x="0" y="5794375"/>
            <a:ext cx="9140825" cy="1063625"/>
          </a:xfrm>
          <a:prstGeom prst="rect">
            <a:avLst/>
          </a:prstGeom>
          <a:solidFill>
            <a:srgbClr val="0E0E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2" name="Title Placeholder 1"/>
          <p:cNvSpPr>
            <a:spLocks noGrp="1"/>
          </p:cNvSpPr>
          <p:nvPr>
            <p:ph type="title"/>
          </p:nvPr>
        </p:nvSpPr>
        <p:spPr>
          <a:xfrm>
            <a:off x="911225" y="442913"/>
            <a:ext cx="7308850" cy="474662"/>
          </a:xfrm>
          <a:prstGeom prst="rect">
            <a:avLst/>
          </a:prstGeom>
        </p:spPr>
        <p:txBody>
          <a:bodyPr vert="horz" wrap="square" lIns="0" tIns="0" rIns="0" bIns="137160" rtlCol="0" anchor="b" anchorCtr="0">
            <a:noAutofit/>
          </a:bodyPr>
          <a:lstStyle/>
          <a:p>
            <a:r>
              <a:rPr lang="en-US" dirty="0"/>
              <a:t>CLICK TO EDIT MASTER TITLE STYLE</a:t>
            </a:r>
          </a:p>
        </p:txBody>
      </p:sp>
      <p:sp>
        <p:nvSpPr>
          <p:cNvPr id="6" name="Slide Number Placeholder 5"/>
          <p:cNvSpPr>
            <a:spLocks noGrp="1" noChangeAspect="1"/>
          </p:cNvSpPr>
          <p:nvPr>
            <p:ph type="sldNum" sz="quarter" idx="4"/>
          </p:nvPr>
        </p:nvSpPr>
        <p:spPr>
          <a:xfrm>
            <a:off x="8412163" y="6354763"/>
            <a:ext cx="274637" cy="274637"/>
          </a:xfrm>
          <a:prstGeom prst="rect">
            <a:avLst/>
          </a:prstGeom>
          <a:noFill/>
          <a:ln>
            <a:noFill/>
          </a:ln>
        </p:spPr>
        <p:txBody>
          <a:bodyPr vert="horz" lIns="0" tIns="0" rIns="0" bIns="0" rtlCol="0" anchor="ctr"/>
          <a:lstStyle>
            <a:lvl1pPr algn="ctr" defTabSz="457200" eaLnBrk="1" fontAlgn="auto" hangingPunct="1">
              <a:spcBef>
                <a:spcPts val="0"/>
              </a:spcBef>
              <a:spcAft>
                <a:spcPts val="0"/>
              </a:spcAft>
              <a:defRPr sz="1000" b="1">
                <a:solidFill>
                  <a:srgbClr val="FFFFFF"/>
                </a:solidFill>
                <a:latin typeface="Times New Roman"/>
                <a:cs typeface="Times New Roman"/>
              </a:defRPr>
            </a:lvl1pPr>
          </a:lstStyle>
          <a:p>
            <a:pPr>
              <a:defRPr/>
            </a:pPr>
            <a:fld id="{20621EDD-7C1A-4351-824E-D0AD8F9FEDBD}" type="slidenum">
              <a:rPr lang="en-US"/>
              <a:pPr>
                <a:defRPr/>
              </a:pPr>
              <a:t>‹#›</a:t>
            </a:fld>
            <a:endParaRPr lang="en-US" dirty="0"/>
          </a:p>
        </p:txBody>
      </p:sp>
      <p:pic>
        <p:nvPicPr>
          <p:cNvPr id="2055" name="Picture 17" descr="doj_eji-Logo_0405_darkback-doj.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57200" y="6022975"/>
            <a:ext cx="1828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userDrawn="1"/>
        </p:nvSpPr>
        <p:spPr>
          <a:xfrm rot="16200000" flipV="1">
            <a:off x="1802606" y="37307"/>
            <a:ext cx="46037" cy="1828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28" name="Rectangle 27"/>
          <p:cNvSpPr/>
          <p:nvPr userDrawn="1"/>
        </p:nvSpPr>
        <p:spPr>
          <a:xfrm>
            <a:off x="0" y="457200"/>
            <a:ext cx="92075" cy="50482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cxnSp>
        <p:nvCxnSpPr>
          <p:cNvPr id="36" name="Straight Connector 35"/>
          <p:cNvCxnSpPr/>
          <p:nvPr userDrawn="1"/>
        </p:nvCxnSpPr>
        <p:spPr>
          <a:xfrm>
            <a:off x="8374063" y="6354763"/>
            <a:ext cx="0" cy="274637"/>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rot="16200000" flipV="1">
            <a:off x="4545806" y="2262982"/>
            <a:ext cx="46037" cy="9144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Tree>
    <p:extLst>
      <p:ext uri="{BB962C8B-B14F-4D97-AF65-F5344CB8AC3E}">
        <p14:creationId xmlns:p14="http://schemas.microsoft.com/office/powerpoint/2010/main" val="432135409"/>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Lst>
  <p:hf hdr="0" ftr="0" dt="0"/>
  <p:txStyles>
    <p:titleStyle>
      <a:lvl1pPr algn="l" defTabSz="457200" rtl="0" eaLnBrk="0" fontAlgn="base" hangingPunct="0">
        <a:spcBef>
          <a:spcPct val="0"/>
        </a:spcBef>
        <a:spcAft>
          <a:spcPct val="0"/>
        </a:spcAft>
        <a:defRPr sz="2600" kern="1200" cap="all">
          <a:solidFill>
            <a:schemeClr val="accent1"/>
          </a:solidFill>
          <a:latin typeface="Arial"/>
          <a:ea typeface="+mj-ea"/>
          <a:cs typeface="Arial"/>
        </a:defRPr>
      </a:lvl1pPr>
      <a:lvl2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2pPr>
      <a:lvl3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3pPr>
      <a:lvl4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4pPr>
      <a:lvl5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5pPr>
      <a:lvl6pPr marL="4572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9pPr>
    </p:titleStyle>
    <p:bodyStyle>
      <a:lvl1pPr algn="l" defTabSz="457200" rtl="0" eaLnBrk="0" fontAlgn="base" hangingPunct="0">
        <a:lnSpc>
          <a:spcPts val="2500"/>
        </a:lnSpc>
        <a:spcBef>
          <a:spcPts val="500"/>
        </a:spcBef>
        <a:spcAft>
          <a:spcPts val="500"/>
        </a:spcAft>
        <a:buFont typeface="Arial" panose="020B0604020202020204" pitchFamily="34" charset="0"/>
        <a:defRPr kern="1200" spc="10">
          <a:solidFill>
            <a:srgbClr val="636261"/>
          </a:solidFill>
          <a:latin typeface="Times New Roman"/>
          <a:ea typeface="+mn-ea"/>
          <a:cs typeface="Times New Roman"/>
        </a:defRPr>
      </a:lvl1pPr>
      <a:lvl2pPr marL="282575" indent="-285750" algn="l" defTabSz="457200" rtl="0" eaLnBrk="0" fontAlgn="base" hangingPunct="0">
        <a:lnSpc>
          <a:spcPts val="2500"/>
        </a:lnSpc>
        <a:spcBef>
          <a:spcPts val="500"/>
        </a:spcBef>
        <a:spcAft>
          <a:spcPts val="500"/>
        </a:spcAft>
        <a:buClr>
          <a:srgbClr val="845A28"/>
        </a:buClr>
        <a:buFont typeface="Lucida Grande"/>
        <a:buChar char="‣"/>
        <a:defRPr kern="1200" spc="10">
          <a:solidFill>
            <a:srgbClr val="636261"/>
          </a:solidFill>
          <a:latin typeface="Times New Roman"/>
          <a:ea typeface="+mn-ea"/>
          <a:cs typeface="Times New Roman"/>
        </a:defRPr>
      </a:lvl2pPr>
      <a:lvl3pPr marL="547688" indent="-228600" algn="l" defTabSz="457200" rtl="0" eaLnBrk="0" fontAlgn="base" hangingPunct="0">
        <a:lnSpc>
          <a:spcPts val="2500"/>
        </a:lnSpc>
        <a:spcBef>
          <a:spcPts val="500"/>
        </a:spcBef>
        <a:spcAft>
          <a:spcPts val="500"/>
        </a:spcAft>
        <a:buFont typeface="Arial" panose="020B0604020202020204" pitchFamily="34" charset="0"/>
        <a:buChar char="•"/>
        <a:defRPr kern="1200" spc="10">
          <a:solidFill>
            <a:srgbClr val="636261"/>
          </a:solidFill>
          <a:latin typeface="Times New Roman"/>
          <a:ea typeface="+mn-ea"/>
          <a:cs typeface="Times New Roman"/>
        </a:defRPr>
      </a:lvl3pPr>
      <a:lvl4pPr marL="822325" indent="-228600" algn="l" defTabSz="457200" rtl="0" eaLnBrk="0" fontAlgn="base" hangingPunct="0">
        <a:lnSpc>
          <a:spcPts val="2500"/>
        </a:lnSpc>
        <a:spcBef>
          <a:spcPts val="500"/>
        </a:spcBef>
        <a:spcAft>
          <a:spcPts val="500"/>
        </a:spcAft>
        <a:buFont typeface="Arial" panose="020B0604020202020204" pitchFamily="34" charset="0"/>
        <a:buChar char="–"/>
        <a:defRPr kern="1200" spc="10">
          <a:solidFill>
            <a:srgbClr val="636261"/>
          </a:solidFill>
          <a:latin typeface="Times New Roman"/>
          <a:ea typeface="+mn-ea"/>
          <a:cs typeface="Times New Roman"/>
        </a:defRPr>
      </a:lvl4pPr>
      <a:lvl5pPr marL="1050925" indent="-228600" algn="l" defTabSz="457200" rtl="0" eaLnBrk="0" fontAlgn="base" hangingPunct="0">
        <a:lnSpc>
          <a:spcPts val="2500"/>
        </a:lnSpc>
        <a:spcBef>
          <a:spcPts val="500"/>
        </a:spcBef>
        <a:spcAft>
          <a:spcPts val="500"/>
        </a:spcAft>
        <a:buSzPct val="100000"/>
        <a:buFont typeface="Lucida Grande"/>
        <a:buChar char="▹"/>
        <a:defRPr kern="1200" spc="10">
          <a:solidFill>
            <a:srgbClr val="63626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2" name="Straight Connector 21"/>
          <p:cNvCxnSpPr>
            <a:stCxn id="20" idx="2"/>
          </p:cNvCxnSpPr>
          <p:nvPr userDrawn="1"/>
        </p:nvCxnSpPr>
        <p:spPr>
          <a:xfrm>
            <a:off x="910493" y="951238"/>
            <a:ext cx="7315202" cy="0"/>
          </a:xfrm>
          <a:prstGeom prst="line">
            <a:avLst/>
          </a:prstGeom>
          <a:ln w="635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idx="1"/>
          </p:nvPr>
        </p:nvSpPr>
        <p:spPr>
          <a:xfrm>
            <a:off x="910493" y="974098"/>
            <a:ext cx="7309962" cy="4820911"/>
          </a:xfrm>
          <a:prstGeom prst="rect">
            <a:avLst/>
          </a:prstGeom>
        </p:spPr>
        <p:txBody>
          <a:bodyPr vert="horz" lIns="0" tIns="228600" rIns="0" bIns="457200" rtlCol="0" anchor="t">
            <a:noAutofit/>
          </a:bodyPr>
          <a:lstStyle/>
          <a:p>
            <a:pPr lvl="0"/>
            <a:r>
              <a:rPr lang="en-US" dirty="0"/>
              <a:t>Subheading style A</a:t>
            </a:r>
          </a:p>
          <a:p>
            <a:pPr lvl="1"/>
            <a:r>
              <a:rPr lang="en-US" dirty="0"/>
              <a:t>Bullet level 1</a:t>
            </a:r>
          </a:p>
          <a:p>
            <a:pPr lvl="2"/>
            <a:r>
              <a:rPr lang="en-US" dirty="0"/>
              <a:t>Bullet level 2</a:t>
            </a:r>
          </a:p>
          <a:p>
            <a:pPr lvl="3"/>
            <a:r>
              <a:rPr lang="en-US" dirty="0"/>
              <a:t>Bullet level 3</a:t>
            </a:r>
          </a:p>
          <a:p>
            <a:pPr lvl="4"/>
            <a:r>
              <a:rPr lang="en-US" dirty="0"/>
              <a:t>Bullet Level 4</a:t>
            </a:r>
          </a:p>
        </p:txBody>
      </p:sp>
      <p:sp>
        <p:nvSpPr>
          <p:cNvPr id="13" name="Rectangle 12"/>
          <p:cNvSpPr/>
          <p:nvPr userDrawn="1"/>
        </p:nvSpPr>
        <p:spPr>
          <a:xfrm>
            <a:off x="0" y="5795009"/>
            <a:ext cx="9144000" cy="1062991"/>
          </a:xfrm>
          <a:prstGeom prst="rect">
            <a:avLst/>
          </a:prstGeom>
          <a:solidFill>
            <a:srgbClr val="0E0E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2" name="Title Placeholder 1"/>
          <p:cNvSpPr>
            <a:spLocks noGrp="1"/>
          </p:cNvSpPr>
          <p:nvPr>
            <p:ph type="title"/>
          </p:nvPr>
        </p:nvSpPr>
        <p:spPr>
          <a:xfrm>
            <a:off x="910494" y="442307"/>
            <a:ext cx="7309962" cy="475487"/>
          </a:xfrm>
          <a:prstGeom prst="rect">
            <a:avLst/>
          </a:prstGeom>
        </p:spPr>
        <p:txBody>
          <a:bodyPr vert="horz" wrap="square" lIns="0" tIns="0" rIns="0" bIns="137160" rtlCol="0" anchor="b" anchorCtr="0">
            <a:noAutofit/>
          </a:bodyPr>
          <a:lstStyle/>
          <a:p>
            <a:r>
              <a:rPr lang="en-US"/>
              <a:t>Click to edit Master title style</a:t>
            </a:r>
            <a:endParaRPr lang="en-US" dirty="0"/>
          </a:p>
        </p:txBody>
      </p:sp>
      <p:sp>
        <p:nvSpPr>
          <p:cNvPr id="6" name="Slide Number Placeholder 5"/>
          <p:cNvSpPr>
            <a:spLocks noGrp="1" noChangeAspect="1"/>
          </p:cNvSpPr>
          <p:nvPr>
            <p:ph type="sldNum" sz="quarter" idx="4"/>
          </p:nvPr>
        </p:nvSpPr>
        <p:spPr>
          <a:xfrm>
            <a:off x="8412480" y="6355080"/>
            <a:ext cx="274320" cy="274320"/>
          </a:xfrm>
          <a:prstGeom prst="rect">
            <a:avLst/>
          </a:prstGeom>
          <a:noFill/>
          <a:ln>
            <a:noFill/>
          </a:ln>
        </p:spPr>
        <p:txBody>
          <a:bodyPr vert="horz" lIns="0" tIns="0" rIns="0" bIns="0" rtlCol="0" anchor="ctr"/>
          <a:lstStyle>
            <a:lvl1pPr algn="ctr">
              <a:defRPr sz="1000" b="1">
                <a:solidFill>
                  <a:schemeClr val="bg1"/>
                </a:solidFill>
                <a:latin typeface="Times New Roman"/>
                <a:cs typeface="Times New Roman"/>
              </a:defRPr>
            </a:lvl1pPr>
          </a:lstStyle>
          <a:p>
            <a:pPr defTabSz="457200"/>
            <a:fld id="{2A845A16-6EBC-7547-AE5A-9F27E0161F19}" type="slidenum">
              <a:rPr lang="en-US" smtClean="0">
                <a:solidFill>
                  <a:srgbClr val="FFFFFF"/>
                </a:solidFill>
              </a:rPr>
              <a:pPr defTabSz="457200"/>
              <a:t>‹#›</a:t>
            </a:fld>
            <a:endParaRPr lang="en-US" dirty="0">
              <a:solidFill>
                <a:srgbClr val="FFFFFF"/>
              </a:solidFill>
            </a:endParaRPr>
          </a:p>
        </p:txBody>
      </p:sp>
      <p:sp>
        <p:nvSpPr>
          <p:cNvPr id="8" name="Text Placeholder 9"/>
          <p:cNvSpPr txBox="1">
            <a:spLocks/>
          </p:cNvSpPr>
          <p:nvPr userDrawn="1"/>
        </p:nvSpPr>
        <p:spPr>
          <a:xfrm>
            <a:off x="4228459" y="6355080"/>
            <a:ext cx="4160930" cy="274320"/>
          </a:xfrm>
          <a:prstGeom prst="rect">
            <a:avLst/>
          </a:prstGeom>
        </p:spPr>
        <p:txBody>
          <a:bodyPr lIns="0" tIns="0" rIns="91440" bIns="0" anchor="ctr"/>
          <a:lstStyle>
            <a:lvl1pPr marL="0" indent="0" algn="l" defTabSz="457200" rtl="0" eaLnBrk="1" latinLnBrk="0" hangingPunct="1">
              <a:spcBef>
                <a:spcPts val="500"/>
              </a:spcBef>
              <a:spcAft>
                <a:spcPts val="500"/>
              </a:spcAft>
              <a:buFont typeface="Arial"/>
              <a:buNone/>
              <a:defRPr sz="1200" b="1" i="1" kern="1200" cap="none" spc="0" baseline="0">
                <a:solidFill>
                  <a:schemeClr val="bg1"/>
                </a:solidFill>
                <a:latin typeface="Georgia"/>
                <a:ea typeface="+mn-ea"/>
                <a:cs typeface="Georgia"/>
              </a:defRPr>
            </a:lvl1pPr>
            <a:lvl2pPr marL="283464" indent="-285750" algn="l" defTabSz="457200" rtl="0" eaLnBrk="1" latinLnBrk="0" hangingPunct="1">
              <a:spcBef>
                <a:spcPts val="500"/>
              </a:spcBef>
              <a:spcAft>
                <a:spcPts val="500"/>
              </a:spcAft>
              <a:buClr>
                <a:schemeClr val="accent1"/>
              </a:buClr>
              <a:buFont typeface="Lucida Grande"/>
              <a:buChar char="‣"/>
              <a:defRPr sz="1400" kern="1200" spc="0">
                <a:solidFill>
                  <a:srgbClr val="595959"/>
                </a:solidFill>
                <a:latin typeface="Georgia"/>
                <a:ea typeface="+mn-ea"/>
                <a:cs typeface="Georgia"/>
              </a:defRPr>
            </a:lvl2pPr>
            <a:lvl3pPr marL="548640" indent="-228600" algn="l" defTabSz="457200" rtl="0" eaLnBrk="1" latinLnBrk="0" hangingPunct="1">
              <a:spcBef>
                <a:spcPts val="500"/>
              </a:spcBef>
              <a:spcAft>
                <a:spcPts val="500"/>
              </a:spcAft>
              <a:buFont typeface="Arial"/>
              <a:buChar char="•"/>
              <a:defRPr sz="1400" kern="1200" spc="0">
                <a:solidFill>
                  <a:srgbClr val="595959"/>
                </a:solidFill>
                <a:latin typeface="Georgia"/>
                <a:ea typeface="+mn-ea"/>
                <a:cs typeface="Georgia"/>
              </a:defRPr>
            </a:lvl3pPr>
            <a:lvl4pPr marL="822960" indent="-228600" algn="l" defTabSz="457200" rtl="0" eaLnBrk="1" latinLnBrk="0" hangingPunct="1">
              <a:spcBef>
                <a:spcPts val="500"/>
              </a:spcBef>
              <a:spcAft>
                <a:spcPts val="500"/>
              </a:spcAft>
              <a:buFont typeface="Arial"/>
              <a:buChar char="–"/>
              <a:defRPr sz="1400" kern="1200" spc="0">
                <a:solidFill>
                  <a:schemeClr val="bg1">
                    <a:lumMod val="50000"/>
                  </a:schemeClr>
                </a:solidFill>
                <a:latin typeface="Georgia"/>
                <a:ea typeface="+mn-ea"/>
                <a:cs typeface="Georgia"/>
              </a:defRPr>
            </a:lvl4pPr>
            <a:lvl5pPr marL="1051560" indent="-228600" algn="l" defTabSz="457200" rtl="0" eaLnBrk="1" latinLnBrk="0" hangingPunct="1">
              <a:spcBef>
                <a:spcPts val="500"/>
              </a:spcBef>
              <a:spcAft>
                <a:spcPts val="500"/>
              </a:spcAft>
              <a:buSzPct val="100000"/>
              <a:buFont typeface="Lucida Grande"/>
              <a:buChar char="▹"/>
              <a:defRPr sz="1400" kern="1200" spc="0">
                <a:solidFill>
                  <a:schemeClr val="bg1">
                    <a:lumMod val="50000"/>
                  </a:schemeClr>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b="0" i="0" dirty="0">
              <a:solidFill>
                <a:srgbClr val="FFFFFF"/>
              </a:solidFill>
              <a:latin typeface="Times New Roman"/>
              <a:cs typeface="Times New Roman"/>
            </a:endParaRPr>
          </a:p>
        </p:txBody>
      </p:sp>
      <p:pic>
        <p:nvPicPr>
          <p:cNvPr id="18" name="Picture 17" descr="doj_eji-Logo_0405_darkback-doj.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7200" y="6023610"/>
            <a:ext cx="1828800" cy="605790"/>
          </a:xfrm>
          <a:prstGeom prst="rect">
            <a:avLst/>
          </a:prstGeom>
        </p:spPr>
      </p:pic>
      <p:sp>
        <p:nvSpPr>
          <p:cNvPr id="20" name="Rectangle 19"/>
          <p:cNvSpPr/>
          <p:nvPr userDrawn="1"/>
        </p:nvSpPr>
        <p:spPr>
          <a:xfrm rot="16200000" flipV="1">
            <a:off x="1802033" y="36838"/>
            <a:ext cx="45720" cy="1828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28" name="Rectangle 27"/>
          <p:cNvSpPr/>
          <p:nvPr userDrawn="1"/>
        </p:nvSpPr>
        <p:spPr>
          <a:xfrm>
            <a:off x="0" y="457201"/>
            <a:ext cx="91775" cy="50504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cxnSp>
        <p:nvCxnSpPr>
          <p:cNvPr id="36" name="Straight Connector 35"/>
          <p:cNvCxnSpPr/>
          <p:nvPr userDrawn="1"/>
        </p:nvCxnSpPr>
        <p:spPr>
          <a:xfrm>
            <a:off x="8373995" y="6355080"/>
            <a:ext cx="0" cy="27432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rot="16200000" flipV="1">
            <a:off x="4545232" y="2263140"/>
            <a:ext cx="45720" cy="9144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Tree>
    <p:extLst>
      <p:ext uri="{BB962C8B-B14F-4D97-AF65-F5344CB8AC3E}">
        <p14:creationId xmlns:p14="http://schemas.microsoft.com/office/powerpoint/2010/main" val="26919645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ftr="0" dt="0"/>
  <p:txStyles>
    <p:titleStyle>
      <a:lvl1pPr algn="l" defTabSz="457200" rtl="0" eaLnBrk="1" latinLnBrk="0" hangingPunct="1">
        <a:spcBef>
          <a:spcPct val="0"/>
        </a:spcBef>
        <a:buNone/>
        <a:defRPr sz="2600" b="0" i="0" kern="1200" cap="all" spc="0">
          <a:solidFill>
            <a:schemeClr val="accent1"/>
          </a:solidFill>
          <a:latin typeface="Arial"/>
          <a:ea typeface="+mj-ea"/>
          <a:cs typeface="Arial"/>
        </a:defRPr>
      </a:lvl1pPr>
    </p:titleStyle>
    <p:bodyStyle>
      <a:lvl1pPr marL="0" indent="0" algn="l" defTabSz="457200" rtl="0" eaLnBrk="1" latinLnBrk="0" hangingPunct="1">
        <a:lnSpc>
          <a:spcPts val="2500"/>
        </a:lnSpc>
        <a:spcBef>
          <a:spcPts val="500"/>
        </a:spcBef>
        <a:spcAft>
          <a:spcPts val="500"/>
        </a:spcAft>
        <a:buFont typeface="Arial"/>
        <a:buNone/>
        <a:defRPr sz="1800" b="0" kern="1200" cap="none" spc="10">
          <a:solidFill>
            <a:schemeClr val="accent3"/>
          </a:solidFill>
          <a:latin typeface="Times New Roman"/>
          <a:ea typeface="+mn-ea"/>
          <a:cs typeface="Times New Roman"/>
        </a:defRPr>
      </a:lvl1pPr>
      <a:lvl2pPr marL="283464" indent="-285750" algn="l" defTabSz="457200" rtl="0" eaLnBrk="1" latinLnBrk="0" hangingPunct="1">
        <a:lnSpc>
          <a:spcPts val="2500"/>
        </a:lnSpc>
        <a:spcBef>
          <a:spcPts val="500"/>
        </a:spcBef>
        <a:spcAft>
          <a:spcPts val="500"/>
        </a:spcAft>
        <a:buClr>
          <a:schemeClr val="accent5"/>
        </a:buClr>
        <a:buFont typeface="Lucida Grande"/>
        <a:buChar char="‣"/>
        <a:defRPr sz="1800" kern="1200" spc="10">
          <a:solidFill>
            <a:schemeClr val="accent3"/>
          </a:solidFill>
          <a:latin typeface="Times New Roman"/>
          <a:ea typeface="+mn-ea"/>
          <a:cs typeface="Times New Roman"/>
        </a:defRPr>
      </a:lvl2pPr>
      <a:lvl3pPr marL="548640" indent="-228600" algn="l" defTabSz="457200" rtl="0" eaLnBrk="1" latinLnBrk="0" hangingPunct="1">
        <a:lnSpc>
          <a:spcPts val="2500"/>
        </a:lnSpc>
        <a:spcBef>
          <a:spcPts val="500"/>
        </a:spcBef>
        <a:spcAft>
          <a:spcPts val="500"/>
        </a:spcAft>
        <a:buFont typeface="Arial"/>
        <a:buChar char="•"/>
        <a:defRPr sz="1800" kern="1200" spc="10">
          <a:solidFill>
            <a:schemeClr val="accent3"/>
          </a:solidFill>
          <a:latin typeface="Times New Roman"/>
          <a:ea typeface="+mn-ea"/>
          <a:cs typeface="Times New Roman"/>
        </a:defRPr>
      </a:lvl3pPr>
      <a:lvl4pPr marL="822960" indent="-228600" algn="l" defTabSz="457200" rtl="0" eaLnBrk="1" latinLnBrk="0" hangingPunct="1">
        <a:lnSpc>
          <a:spcPts val="2500"/>
        </a:lnSpc>
        <a:spcBef>
          <a:spcPts val="500"/>
        </a:spcBef>
        <a:spcAft>
          <a:spcPts val="500"/>
        </a:spcAft>
        <a:buFont typeface="Arial"/>
        <a:buChar char="–"/>
        <a:defRPr sz="1800" kern="1200" spc="10">
          <a:solidFill>
            <a:schemeClr val="accent3"/>
          </a:solidFill>
          <a:latin typeface="Times New Roman"/>
          <a:ea typeface="+mn-ea"/>
          <a:cs typeface="Times New Roman"/>
        </a:defRPr>
      </a:lvl4pPr>
      <a:lvl5pPr marL="1051560" indent="-228600" algn="l" defTabSz="457200" rtl="0" eaLnBrk="1" latinLnBrk="0" hangingPunct="1">
        <a:lnSpc>
          <a:spcPts val="2500"/>
        </a:lnSpc>
        <a:spcBef>
          <a:spcPts val="500"/>
        </a:spcBef>
        <a:spcAft>
          <a:spcPts val="500"/>
        </a:spcAft>
        <a:buSzPct val="100000"/>
        <a:buFont typeface="Lucida Grande"/>
        <a:buChar char="▹"/>
        <a:defRPr sz="1800" kern="1200" spc="10">
          <a:solidFill>
            <a:schemeClr val="accent3"/>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p:cNvCxnSpPr>
            <a:stCxn id="20" idx="2"/>
          </p:cNvCxnSpPr>
          <p:nvPr userDrawn="1"/>
        </p:nvCxnSpPr>
        <p:spPr>
          <a:xfrm>
            <a:off x="911225" y="950913"/>
            <a:ext cx="7315200" cy="0"/>
          </a:xfrm>
          <a:prstGeom prst="line">
            <a:avLst/>
          </a:prstGeom>
          <a:ln w="635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idx="1"/>
          </p:nvPr>
        </p:nvSpPr>
        <p:spPr>
          <a:xfrm>
            <a:off x="911225" y="974725"/>
            <a:ext cx="7308850" cy="4819650"/>
          </a:xfrm>
          <a:prstGeom prst="rect">
            <a:avLst/>
          </a:prstGeom>
        </p:spPr>
        <p:txBody>
          <a:bodyPr vert="horz" lIns="0" tIns="228600" rIns="0" bIns="457200" rtlCol="0" anchor="t">
            <a:noAutofit/>
          </a:bodyPr>
          <a:lstStyle/>
          <a:p>
            <a:pPr lvl="0"/>
            <a:r>
              <a:rPr lang="en-US" dirty="0"/>
              <a:t>Subheading style A</a:t>
            </a:r>
          </a:p>
          <a:p>
            <a:pPr lvl="1"/>
            <a:r>
              <a:rPr lang="en-US" dirty="0"/>
              <a:t>Bullet level 1</a:t>
            </a:r>
          </a:p>
          <a:p>
            <a:pPr lvl="2"/>
            <a:r>
              <a:rPr lang="en-US" dirty="0"/>
              <a:t>Bullet level 2</a:t>
            </a:r>
          </a:p>
          <a:p>
            <a:pPr lvl="3"/>
            <a:r>
              <a:rPr lang="en-US" dirty="0"/>
              <a:t>Bullet level 3</a:t>
            </a:r>
          </a:p>
          <a:p>
            <a:pPr lvl="4"/>
            <a:r>
              <a:rPr lang="en-US" dirty="0"/>
              <a:t>Bullet Level 4</a:t>
            </a:r>
          </a:p>
        </p:txBody>
      </p:sp>
      <p:sp>
        <p:nvSpPr>
          <p:cNvPr id="13" name="Rectangle 12"/>
          <p:cNvSpPr/>
          <p:nvPr userDrawn="1"/>
        </p:nvSpPr>
        <p:spPr>
          <a:xfrm>
            <a:off x="0" y="5794375"/>
            <a:ext cx="9140825" cy="1063625"/>
          </a:xfrm>
          <a:prstGeom prst="rect">
            <a:avLst/>
          </a:prstGeom>
          <a:solidFill>
            <a:srgbClr val="0E0E2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2" name="Title Placeholder 1"/>
          <p:cNvSpPr>
            <a:spLocks noGrp="1"/>
          </p:cNvSpPr>
          <p:nvPr>
            <p:ph type="title"/>
          </p:nvPr>
        </p:nvSpPr>
        <p:spPr>
          <a:xfrm>
            <a:off x="911225" y="442913"/>
            <a:ext cx="7308850" cy="474662"/>
          </a:xfrm>
          <a:prstGeom prst="rect">
            <a:avLst/>
          </a:prstGeom>
        </p:spPr>
        <p:txBody>
          <a:bodyPr vert="horz" wrap="square" lIns="0" tIns="0" rIns="0" bIns="137160" rtlCol="0" anchor="b" anchorCtr="0">
            <a:noAutofit/>
          </a:bodyPr>
          <a:lstStyle/>
          <a:p>
            <a:r>
              <a:rPr lang="en-US" dirty="0"/>
              <a:t>CLICK TO EDIT MASTER TITLE STYLE</a:t>
            </a:r>
          </a:p>
        </p:txBody>
      </p:sp>
      <p:sp>
        <p:nvSpPr>
          <p:cNvPr id="6" name="Slide Number Placeholder 5"/>
          <p:cNvSpPr>
            <a:spLocks noGrp="1" noChangeAspect="1"/>
          </p:cNvSpPr>
          <p:nvPr>
            <p:ph type="sldNum" sz="quarter" idx="4"/>
          </p:nvPr>
        </p:nvSpPr>
        <p:spPr>
          <a:xfrm>
            <a:off x="8412163" y="6354763"/>
            <a:ext cx="274637" cy="274637"/>
          </a:xfrm>
          <a:prstGeom prst="rect">
            <a:avLst/>
          </a:prstGeom>
          <a:noFill/>
          <a:ln>
            <a:noFill/>
          </a:ln>
        </p:spPr>
        <p:txBody>
          <a:bodyPr vert="horz" lIns="0" tIns="0" rIns="0" bIns="0" rtlCol="0" anchor="ctr"/>
          <a:lstStyle>
            <a:lvl1pPr algn="ctr" defTabSz="457200" eaLnBrk="1" fontAlgn="auto" hangingPunct="1">
              <a:spcBef>
                <a:spcPts val="0"/>
              </a:spcBef>
              <a:spcAft>
                <a:spcPts val="0"/>
              </a:spcAft>
              <a:defRPr sz="1000" b="1">
                <a:solidFill>
                  <a:srgbClr val="FFFFFF"/>
                </a:solidFill>
                <a:latin typeface="Times New Roman"/>
                <a:cs typeface="Times New Roman"/>
              </a:defRPr>
            </a:lvl1pPr>
          </a:lstStyle>
          <a:p>
            <a:pPr>
              <a:defRPr/>
            </a:pPr>
            <a:fld id="{BF6FCF90-B7DD-448C-A4DA-3EB3B400AB49}" type="slidenum">
              <a:rPr lang="en-US"/>
              <a:pPr>
                <a:defRPr/>
              </a:pPr>
              <a:t>‹#›</a:t>
            </a:fld>
            <a:endParaRPr lang="en-US" dirty="0"/>
          </a:p>
        </p:txBody>
      </p:sp>
      <p:sp>
        <p:nvSpPr>
          <p:cNvPr id="8" name="Text Placeholder 9"/>
          <p:cNvSpPr txBox="1">
            <a:spLocks/>
          </p:cNvSpPr>
          <p:nvPr userDrawn="1"/>
        </p:nvSpPr>
        <p:spPr>
          <a:xfrm>
            <a:off x="4229100" y="6354763"/>
            <a:ext cx="4160838" cy="274637"/>
          </a:xfrm>
          <a:prstGeom prst="rect">
            <a:avLst/>
          </a:prstGeom>
        </p:spPr>
        <p:txBody>
          <a:bodyPr lIns="0" tIns="0" bIns="0" anchor="ctr"/>
          <a:lstStyle>
            <a:lvl1pPr marL="0" indent="0" algn="l" defTabSz="457200" rtl="0" eaLnBrk="1" latinLnBrk="0" hangingPunct="1">
              <a:spcBef>
                <a:spcPts val="500"/>
              </a:spcBef>
              <a:spcAft>
                <a:spcPts val="500"/>
              </a:spcAft>
              <a:buFont typeface="Arial"/>
              <a:buNone/>
              <a:defRPr sz="1200" b="1" i="1" kern="1200" cap="none" spc="0" baseline="0">
                <a:solidFill>
                  <a:schemeClr val="bg1"/>
                </a:solidFill>
                <a:latin typeface="Georgia"/>
                <a:ea typeface="+mn-ea"/>
                <a:cs typeface="Georgia"/>
              </a:defRPr>
            </a:lvl1pPr>
            <a:lvl2pPr marL="283464" indent="-285750" algn="l" defTabSz="457200" rtl="0" eaLnBrk="1" latinLnBrk="0" hangingPunct="1">
              <a:spcBef>
                <a:spcPts val="500"/>
              </a:spcBef>
              <a:spcAft>
                <a:spcPts val="500"/>
              </a:spcAft>
              <a:buClr>
                <a:schemeClr val="accent1"/>
              </a:buClr>
              <a:buFont typeface="Lucida Grande"/>
              <a:buChar char="‣"/>
              <a:defRPr sz="1400" kern="1200" spc="0">
                <a:solidFill>
                  <a:srgbClr val="595959"/>
                </a:solidFill>
                <a:latin typeface="Georgia"/>
                <a:ea typeface="+mn-ea"/>
                <a:cs typeface="Georgia"/>
              </a:defRPr>
            </a:lvl2pPr>
            <a:lvl3pPr marL="548640" indent="-228600" algn="l" defTabSz="457200" rtl="0" eaLnBrk="1" latinLnBrk="0" hangingPunct="1">
              <a:spcBef>
                <a:spcPts val="500"/>
              </a:spcBef>
              <a:spcAft>
                <a:spcPts val="500"/>
              </a:spcAft>
              <a:buFont typeface="Arial"/>
              <a:buChar char="•"/>
              <a:defRPr sz="1400" kern="1200" spc="0">
                <a:solidFill>
                  <a:srgbClr val="595959"/>
                </a:solidFill>
                <a:latin typeface="Georgia"/>
                <a:ea typeface="+mn-ea"/>
                <a:cs typeface="Georgia"/>
              </a:defRPr>
            </a:lvl3pPr>
            <a:lvl4pPr marL="822960" indent="-228600" algn="l" defTabSz="457200" rtl="0" eaLnBrk="1" latinLnBrk="0" hangingPunct="1">
              <a:spcBef>
                <a:spcPts val="500"/>
              </a:spcBef>
              <a:spcAft>
                <a:spcPts val="500"/>
              </a:spcAft>
              <a:buFont typeface="Arial"/>
              <a:buChar char="–"/>
              <a:defRPr sz="1400" kern="1200" spc="0">
                <a:solidFill>
                  <a:schemeClr val="bg1">
                    <a:lumMod val="50000"/>
                  </a:schemeClr>
                </a:solidFill>
                <a:latin typeface="Georgia"/>
                <a:ea typeface="+mn-ea"/>
                <a:cs typeface="Georgia"/>
              </a:defRPr>
            </a:lvl4pPr>
            <a:lvl5pPr marL="1051560" indent="-228600" algn="l" defTabSz="457200" rtl="0" eaLnBrk="1" latinLnBrk="0" hangingPunct="1">
              <a:spcBef>
                <a:spcPts val="500"/>
              </a:spcBef>
              <a:spcAft>
                <a:spcPts val="500"/>
              </a:spcAft>
              <a:buSzPct val="100000"/>
              <a:buFont typeface="Lucida Grande"/>
              <a:buChar char="▹"/>
              <a:defRPr sz="1400" kern="1200" spc="0">
                <a:solidFill>
                  <a:schemeClr val="bg1">
                    <a:lumMod val="50000"/>
                  </a:schemeClr>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defRPr/>
            </a:pPr>
            <a:endParaRPr lang="en-US" b="0" i="0" dirty="0">
              <a:solidFill>
                <a:srgbClr val="FFFFFF"/>
              </a:solidFill>
              <a:latin typeface="Times New Roman"/>
              <a:cs typeface="Times New Roman"/>
            </a:endParaRPr>
          </a:p>
        </p:txBody>
      </p:sp>
      <p:pic>
        <p:nvPicPr>
          <p:cNvPr id="3080" name="Picture 17" descr="doj_eji-Logo_0405_darkback-doj.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57200" y="6022975"/>
            <a:ext cx="1828800"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userDrawn="1"/>
        </p:nvSpPr>
        <p:spPr>
          <a:xfrm rot="16200000" flipV="1">
            <a:off x="1802606" y="37307"/>
            <a:ext cx="46037" cy="1828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28" name="Rectangle 27"/>
          <p:cNvSpPr/>
          <p:nvPr userDrawn="1"/>
        </p:nvSpPr>
        <p:spPr>
          <a:xfrm>
            <a:off x="0" y="457200"/>
            <a:ext cx="92075" cy="504825"/>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cxnSp>
        <p:nvCxnSpPr>
          <p:cNvPr id="36" name="Straight Connector 35"/>
          <p:cNvCxnSpPr/>
          <p:nvPr userDrawn="1"/>
        </p:nvCxnSpPr>
        <p:spPr>
          <a:xfrm>
            <a:off x="8374063" y="6354763"/>
            <a:ext cx="0" cy="274637"/>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rot="16200000" flipV="1">
            <a:off x="4545806" y="2262982"/>
            <a:ext cx="46037" cy="9144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Tree>
    <p:extLst>
      <p:ext uri="{BB962C8B-B14F-4D97-AF65-F5344CB8AC3E}">
        <p14:creationId xmlns:p14="http://schemas.microsoft.com/office/powerpoint/2010/main" val="88049606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lvl1pPr algn="l" defTabSz="457200" rtl="0" eaLnBrk="0" fontAlgn="base" hangingPunct="0">
        <a:spcBef>
          <a:spcPct val="0"/>
        </a:spcBef>
        <a:spcAft>
          <a:spcPct val="0"/>
        </a:spcAft>
        <a:defRPr sz="2600" kern="1200" cap="all">
          <a:solidFill>
            <a:schemeClr val="accent1"/>
          </a:solidFill>
          <a:latin typeface="Arial"/>
          <a:ea typeface="+mj-ea"/>
          <a:cs typeface="Arial"/>
        </a:defRPr>
      </a:lvl1pPr>
      <a:lvl2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2pPr>
      <a:lvl3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3pPr>
      <a:lvl4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4pPr>
      <a:lvl5pPr algn="l" defTabSz="457200" rtl="0" eaLnBrk="0" fontAlgn="base" hangingPunct="0">
        <a:spcBef>
          <a:spcPct val="0"/>
        </a:spcBef>
        <a:spcAft>
          <a:spcPct val="0"/>
        </a:spcAft>
        <a:defRPr sz="2600">
          <a:solidFill>
            <a:schemeClr val="accent1"/>
          </a:solidFill>
          <a:latin typeface="Arial" panose="020B0604020202020204" pitchFamily="34" charset="0"/>
          <a:cs typeface="Arial" panose="020B0604020202020204" pitchFamily="34" charset="0"/>
        </a:defRPr>
      </a:lvl5pPr>
      <a:lvl6pPr marL="4572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6pPr>
      <a:lvl7pPr marL="9144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7pPr>
      <a:lvl8pPr marL="13716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8pPr>
      <a:lvl9pPr marL="1828800" algn="l" defTabSz="457200" rtl="0" fontAlgn="base">
        <a:spcBef>
          <a:spcPct val="0"/>
        </a:spcBef>
        <a:spcAft>
          <a:spcPct val="0"/>
        </a:spcAft>
        <a:defRPr sz="2600">
          <a:solidFill>
            <a:schemeClr val="accent1"/>
          </a:solidFill>
          <a:latin typeface="Arial" panose="020B0604020202020204" pitchFamily="34" charset="0"/>
          <a:cs typeface="Arial" panose="020B0604020202020204" pitchFamily="34" charset="0"/>
        </a:defRPr>
      </a:lvl9pPr>
    </p:titleStyle>
    <p:bodyStyle>
      <a:lvl1pPr algn="l" defTabSz="457200" rtl="0" eaLnBrk="0" fontAlgn="base" hangingPunct="0">
        <a:lnSpc>
          <a:spcPts val="2500"/>
        </a:lnSpc>
        <a:spcBef>
          <a:spcPts val="500"/>
        </a:spcBef>
        <a:spcAft>
          <a:spcPts val="500"/>
        </a:spcAft>
        <a:buFont typeface="Arial" panose="020B0604020202020204" pitchFamily="34" charset="0"/>
        <a:defRPr kern="1200" spc="10">
          <a:solidFill>
            <a:srgbClr val="636261"/>
          </a:solidFill>
          <a:latin typeface="Times New Roman"/>
          <a:ea typeface="+mn-ea"/>
          <a:cs typeface="Times New Roman"/>
        </a:defRPr>
      </a:lvl1pPr>
      <a:lvl2pPr marL="282575" indent="-285750" algn="l" defTabSz="457200" rtl="0" eaLnBrk="0" fontAlgn="base" hangingPunct="0">
        <a:lnSpc>
          <a:spcPts val="2500"/>
        </a:lnSpc>
        <a:spcBef>
          <a:spcPts val="500"/>
        </a:spcBef>
        <a:spcAft>
          <a:spcPts val="500"/>
        </a:spcAft>
        <a:buClr>
          <a:srgbClr val="845A28"/>
        </a:buClr>
        <a:buFont typeface="Lucida Grande"/>
        <a:buChar char="‣"/>
        <a:defRPr kern="1200" spc="10">
          <a:solidFill>
            <a:srgbClr val="636261"/>
          </a:solidFill>
          <a:latin typeface="Times New Roman"/>
          <a:ea typeface="+mn-ea"/>
          <a:cs typeface="Times New Roman"/>
        </a:defRPr>
      </a:lvl2pPr>
      <a:lvl3pPr marL="547688" indent="-228600" algn="l" defTabSz="457200" rtl="0" eaLnBrk="0" fontAlgn="base" hangingPunct="0">
        <a:lnSpc>
          <a:spcPts val="2500"/>
        </a:lnSpc>
        <a:spcBef>
          <a:spcPts val="500"/>
        </a:spcBef>
        <a:spcAft>
          <a:spcPts val="500"/>
        </a:spcAft>
        <a:buFont typeface="Arial" panose="020B0604020202020204" pitchFamily="34" charset="0"/>
        <a:buChar char="•"/>
        <a:defRPr kern="1200" spc="10">
          <a:solidFill>
            <a:srgbClr val="636261"/>
          </a:solidFill>
          <a:latin typeface="Times New Roman"/>
          <a:ea typeface="+mn-ea"/>
          <a:cs typeface="Times New Roman"/>
        </a:defRPr>
      </a:lvl3pPr>
      <a:lvl4pPr marL="822325" indent="-228600" algn="l" defTabSz="457200" rtl="0" eaLnBrk="0" fontAlgn="base" hangingPunct="0">
        <a:lnSpc>
          <a:spcPts val="2500"/>
        </a:lnSpc>
        <a:spcBef>
          <a:spcPts val="500"/>
        </a:spcBef>
        <a:spcAft>
          <a:spcPts val="500"/>
        </a:spcAft>
        <a:buFont typeface="Arial" panose="020B0604020202020204" pitchFamily="34" charset="0"/>
        <a:buChar char="–"/>
        <a:defRPr kern="1200" spc="10">
          <a:solidFill>
            <a:srgbClr val="636261"/>
          </a:solidFill>
          <a:latin typeface="Times New Roman"/>
          <a:ea typeface="+mn-ea"/>
          <a:cs typeface="Times New Roman"/>
        </a:defRPr>
      </a:lvl4pPr>
      <a:lvl5pPr marL="1050925" indent="-228600" algn="l" defTabSz="457200" rtl="0" eaLnBrk="0" fontAlgn="base" hangingPunct="0">
        <a:lnSpc>
          <a:spcPts val="2500"/>
        </a:lnSpc>
        <a:spcBef>
          <a:spcPts val="500"/>
        </a:spcBef>
        <a:spcAft>
          <a:spcPts val="500"/>
        </a:spcAft>
        <a:buSzPct val="100000"/>
        <a:buFont typeface="Lucida Grande"/>
        <a:buChar char="▹"/>
        <a:defRPr kern="1200" spc="10">
          <a:solidFill>
            <a:srgbClr val="636261"/>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2" name="Straight Connector 21"/>
          <p:cNvCxnSpPr>
            <a:stCxn id="20" idx="2"/>
          </p:cNvCxnSpPr>
          <p:nvPr userDrawn="1"/>
        </p:nvCxnSpPr>
        <p:spPr>
          <a:xfrm>
            <a:off x="910493" y="951238"/>
            <a:ext cx="7315202" cy="0"/>
          </a:xfrm>
          <a:prstGeom prst="line">
            <a:avLst/>
          </a:prstGeom>
          <a:ln w="635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idx="1"/>
          </p:nvPr>
        </p:nvSpPr>
        <p:spPr>
          <a:xfrm>
            <a:off x="910493" y="974098"/>
            <a:ext cx="7309962" cy="4820911"/>
          </a:xfrm>
          <a:prstGeom prst="rect">
            <a:avLst/>
          </a:prstGeom>
        </p:spPr>
        <p:txBody>
          <a:bodyPr vert="horz" lIns="0" tIns="228600" rIns="0" bIns="457200" rtlCol="0" anchor="t">
            <a:noAutofit/>
          </a:bodyPr>
          <a:lstStyle/>
          <a:p>
            <a:pPr lvl="0"/>
            <a:r>
              <a:rPr lang="en-US" dirty="0"/>
              <a:t>Subheading style A</a:t>
            </a:r>
          </a:p>
          <a:p>
            <a:pPr lvl="1"/>
            <a:r>
              <a:rPr lang="en-US" dirty="0"/>
              <a:t>Bullet level 1</a:t>
            </a:r>
          </a:p>
          <a:p>
            <a:pPr lvl="2"/>
            <a:r>
              <a:rPr lang="en-US" dirty="0"/>
              <a:t>Bullet level 2</a:t>
            </a:r>
          </a:p>
          <a:p>
            <a:pPr lvl="3"/>
            <a:r>
              <a:rPr lang="en-US" dirty="0"/>
              <a:t>Bullet level 3</a:t>
            </a:r>
          </a:p>
          <a:p>
            <a:pPr lvl="4"/>
            <a:r>
              <a:rPr lang="en-US" dirty="0"/>
              <a:t>Bullet Level 4</a:t>
            </a:r>
          </a:p>
        </p:txBody>
      </p:sp>
      <p:sp>
        <p:nvSpPr>
          <p:cNvPr id="13" name="Rectangle 12"/>
          <p:cNvSpPr/>
          <p:nvPr userDrawn="1"/>
        </p:nvSpPr>
        <p:spPr>
          <a:xfrm>
            <a:off x="0" y="5795009"/>
            <a:ext cx="9144000" cy="1062991"/>
          </a:xfrm>
          <a:prstGeom prst="rect">
            <a:avLst/>
          </a:prstGeom>
          <a:solidFill>
            <a:srgbClr val="0E0E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Placeholder 1"/>
          <p:cNvSpPr>
            <a:spLocks noGrp="1"/>
          </p:cNvSpPr>
          <p:nvPr>
            <p:ph type="title"/>
          </p:nvPr>
        </p:nvSpPr>
        <p:spPr>
          <a:xfrm>
            <a:off x="910494" y="442307"/>
            <a:ext cx="7309962" cy="475487"/>
          </a:xfrm>
          <a:prstGeom prst="rect">
            <a:avLst/>
          </a:prstGeom>
        </p:spPr>
        <p:txBody>
          <a:bodyPr vert="horz" wrap="square" lIns="0" tIns="0" rIns="0" bIns="137160" rtlCol="0" anchor="b" anchorCtr="0">
            <a:noAutofit/>
          </a:bodyPr>
          <a:lstStyle/>
          <a:p>
            <a:r>
              <a:rPr lang="en-US"/>
              <a:t>Click to edit Master title style</a:t>
            </a:r>
            <a:endParaRPr lang="en-US" dirty="0"/>
          </a:p>
        </p:txBody>
      </p:sp>
      <p:sp>
        <p:nvSpPr>
          <p:cNvPr id="6" name="Slide Number Placeholder 5"/>
          <p:cNvSpPr>
            <a:spLocks noGrp="1" noChangeAspect="1"/>
          </p:cNvSpPr>
          <p:nvPr>
            <p:ph type="sldNum" sz="quarter" idx="4"/>
          </p:nvPr>
        </p:nvSpPr>
        <p:spPr>
          <a:xfrm>
            <a:off x="8412480" y="6355080"/>
            <a:ext cx="274320" cy="274320"/>
          </a:xfrm>
          <a:prstGeom prst="rect">
            <a:avLst/>
          </a:prstGeom>
          <a:noFill/>
          <a:ln>
            <a:noFill/>
          </a:ln>
        </p:spPr>
        <p:txBody>
          <a:bodyPr vert="horz" lIns="0" tIns="0" rIns="0" bIns="0" rtlCol="0" anchor="ctr"/>
          <a:lstStyle>
            <a:lvl1pPr algn="ctr">
              <a:defRPr sz="1000" b="1">
                <a:solidFill>
                  <a:schemeClr val="bg1"/>
                </a:solidFill>
                <a:latin typeface="Times New Roman"/>
                <a:cs typeface="Times New Roman"/>
              </a:defRPr>
            </a:lvl1pPr>
          </a:lstStyle>
          <a:p>
            <a:pPr defTabSz="457200"/>
            <a:fld id="{2A845A16-6EBC-7547-AE5A-9F27E0161F19}" type="slidenum">
              <a:rPr lang="en-US" smtClean="0">
                <a:solidFill>
                  <a:srgbClr val="FFFFFF"/>
                </a:solidFill>
              </a:rPr>
              <a:pPr defTabSz="457200"/>
              <a:t>‹#›</a:t>
            </a:fld>
            <a:endParaRPr lang="en-US" dirty="0">
              <a:solidFill>
                <a:srgbClr val="FFFFFF"/>
              </a:solidFill>
            </a:endParaRPr>
          </a:p>
        </p:txBody>
      </p:sp>
      <p:sp>
        <p:nvSpPr>
          <p:cNvPr id="8" name="Text Placeholder 9"/>
          <p:cNvSpPr txBox="1">
            <a:spLocks/>
          </p:cNvSpPr>
          <p:nvPr userDrawn="1"/>
        </p:nvSpPr>
        <p:spPr>
          <a:xfrm>
            <a:off x="4228459" y="6355080"/>
            <a:ext cx="4160930" cy="274320"/>
          </a:xfrm>
          <a:prstGeom prst="rect">
            <a:avLst/>
          </a:prstGeom>
        </p:spPr>
        <p:txBody>
          <a:bodyPr lIns="0" tIns="0" rIns="91440" bIns="0" anchor="ctr"/>
          <a:lstStyle>
            <a:lvl1pPr marL="0" indent="0" algn="l" defTabSz="457200" rtl="0" eaLnBrk="1" latinLnBrk="0" hangingPunct="1">
              <a:spcBef>
                <a:spcPts val="500"/>
              </a:spcBef>
              <a:spcAft>
                <a:spcPts val="500"/>
              </a:spcAft>
              <a:buFont typeface="Arial"/>
              <a:buNone/>
              <a:defRPr sz="1200" b="1" i="1" kern="1200" cap="none" spc="0" baseline="0">
                <a:solidFill>
                  <a:schemeClr val="bg1"/>
                </a:solidFill>
                <a:latin typeface="Georgia"/>
                <a:ea typeface="+mn-ea"/>
                <a:cs typeface="Georgia"/>
              </a:defRPr>
            </a:lvl1pPr>
            <a:lvl2pPr marL="283464" indent="-285750" algn="l" defTabSz="457200" rtl="0" eaLnBrk="1" latinLnBrk="0" hangingPunct="1">
              <a:spcBef>
                <a:spcPts val="500"/>
              </a:spcBef>
              <a:spcAft>
                <a:spcPts val="500"/>
              </a:spcAft>
              <a:buClr>
                <a:schemeClr val="accent1"/>
              </a:buClr>
              <a:buFont typeface="Lucida Grande"/>
              <a:buChar char="‣"/>
              <a:defRPr sz="1400" kern="1200" spc="0">
                <a:solidFill>
                  <a:srgbClr val="595959"/>
                </a:solidFill>
                <a:latin typeface="Georgia"/>
                <a:ea typeface="+mn-ea"/>
                <a:cs typeface="Georgia"/>
              </a:defRPr>
            </a:lvl2pPr>
            <a:lvl3pPr marL="548640" indent="-228600" algn="l" defTabSz="457200" rtl="0" eaLnBrk="1" latinLnBrk="0" hangingPunct="1">
              <a:spcBef>
                <a:spcPts val="500"/>
              </a:spcBef>
              <a:spcAft>
                <a:spcPts val="500"/>
              </a:spcAft>
              <a:buFont typeface="Arial"/>
              <a:buChar char="•"/>
              <a:defRPr sz="1400" kern="1200" spc="0">
                <a:solidFill>
                  <a:srgbClr val="595959"/>
                </a:solidFill>
                <a:latin typeface="Georgia"/>
                <a:ea typeface="+mn-ea"/>
                <a:cs typeface="Georgia"/>
              </a:defRPr>
            </a:lvl3pPr>
            <a:lvl4pPr marL="822960" indent="-228600" algn="l" defTabSz="457200" rtl="0" eaLnBrk="1" latinLnBrk="0" hangingPunct="1">
              <a:spcBef>
                <a:spcPts val="500"/>
              </a:spcBef>
              <a:spcAft>
                <a:spcPts val="500"/>
              </a:spcAft>
              <a:buFont typeface="Arial"/>
              <a:buChar char="–"/>
              <a:defRPr sz="1400" kern="1200" spc="0">
                <a:solidFill>
                  <a:schemeClr val="bg1">
                    <a:lumMod val="50000"/>
                  </a:schemeClr>
                </a:solidFill>
                <a:latin typeface="Georgia"/>
                <a:ea typeface="+mn-ea"/>
                <a:cs typeface="Georgia"/>
              </a:defRPr>
            </a:lvl4pPr>
            <a:lvl5pPr marL="1051560" indent="-228600" algn="l" defTabSz="457200" rtl="0" eaLnBrk="1" latinLnBrk="0" hangingPunct="1">
              <a:spcBef>
                <a:spcPts val="500"/>
              </a:spcBef>
              <a:spcAft>
                <a:spcPts val="500"/>
              </a:spcAft>
              <a:buSzPct val="100000"/>
              <a:buFont typeface="Lucida Grande"/>
              <a:buChar char="▹"/>
              <a:defRPr sz="1400" kern="1200" spc="0">
                <a:solidFill>
                  <a:schemeClr val="bg1">
                    <a:lumMod val="50000"/>
                  </a:schemeClr>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endParaRPr lang="en-US" b="0" i="0" dirty="0">
              <a:solidFill>
                <a:srgbClr val="FFFFFF"/>
              </a:solidFill>
              <a:latin typeface="Times New Roman"/>
              <a:cs typeface="Times New Roman"/>
            </a:endParaRPr>
          </a:p>
        </p:txBody>
      </p:sp>
      <p:pic>
        <p:nvPicPr>
          <p:cNvPr id="18" name="Picture 17" descr="doj_eji-Logo_0405_darkback-doj.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7200" y="6023610"/>
            <a:ext cx="1828800" cy="605790"/>
          </a:xfrm>
          <a:prstGeom prst="rect">
            <a:avLst/>
          </a:prstGeom>
        </p:spPr>
      </p:pic>
      <p:sp>
        <p:nvSpPr>
          <p:cNvPr id="20" name="Rectangle 19"/>
          <p:cNvSpPr/>
          <p:nvPr userDrawn="1"/>
        </p:nvSpPr>
        <p:spPr>
          <a:xfrm rot="16200000" flipV="1">
            <a:off x="1802033" y="36838"/>
            <a:ext cx="45720" cy="18288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8" name="Rectangle 27"/>
          <p:cNvSpPr/>
          <p:nvPr userDrawn="1"/>
        </p:nvSpPr>
        <p:spPr>
          <a:xfrm>
            <a:off x="0" y="457201"/>
            <a:ext cx="91775" cy="50504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cxnSp>
        <p:nvCxnSpPr>
          <p:cNvPr id="36" name="Straight Connector 35"/>
          <p:cNvCxnSpPr/>
          <p:nvPr userDrawn="1"/>
        </p:nvCxnSpPr>
        <p:spPr>
          <a:xfrm>
            <a:off x="8373995" y="6355080"/>
            <a:ext cx="0" cy="27432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rot="16200000" flipV="1">
            <a:off x="4545232" y="2263140"/>
            <a:ext cx="45720" cy="9144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Tree>
    <p:extLst>
      <p:ext uri="{BB962C8B-B14F-4D97-AF65-F5344CB8AC3E}">
        <p14:creationId xmlns:p14="http://schemas.microsoft.com/office/powerpoint/2010/main" val="198230623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hf hdr="0" ftr="0" dt="0"/>
  <p:txStyles>
    <p:titleStyle>
      <a:lvl1pPr algn="l" defTabSz="457200" rtl="0" eaLnBrk="1" latinLnBrk="0" hangingPunct="1">
        <a:spcBef>
          <a:spcPct val="0"/>
        </a:spcBef>
        <a:buNone/>
        <a:defRPr sz="2600" b="0" i="0" kern="1200" cap="all" spc="0">
          <a:solidFill>
            <a:schemeClr val="accent1"/>
          </a:solidFill>
          <a:latin typeface="Arial"/>
          <a:ea typeface="+mj-ea"/>
          <a:cs typeface="Arial"/>
        </a:defRPr>
      </a:lvl1pPr>
    </p:titleStyle>
    <p:bodyStyle>
      <a:lvl1pPr marL="0" indent="0" algn="l" defTabSz="457200" rtl="0" eaLnBrk="1" latinLnBrk="0" hangingPunct="1">
        <a:lnSpc>
          <a:spcPts val="2500"/>
        </a:lnSpc>
        <a:spcBef>
          <a:spcPts val="500"/>
        </a:spcBef>
        <a:spcAft>
          <a:spcPts val="500"/>
        </a:spcAft>
        <a:buFont typeface="Arial"/>
        <a:buNone/>
        <a:defRPr sz="1800" b="0" kern="1200" cap="none" spc="10">
          <a:solidFill>
            <a:schemeClr val="accent3"/>
          </a:solidFill>
          <a:latin typeface="Times New Roman"/>
          <a:ea typeface="+mn-ea"/>
          <a:cs typeface="Times New Roman"/>
        </a:defRPr>
      </a:lvl1pPr>
      <a:lvl2pPr marL="283464" indent="-285750" algn="l" defTabSz="457200" rtl="0" eaLnBrk="1" latinLnBrk="0" hangingPunct="1">
        <a:lnSpc>
          <a:spcPts val="2500"/>
        </a:lnSpc>
        <a:spcBef>
          <a:spcPts val="500"/>
        </a:spcBef>
        <a:spcAft>
          <a:spcPts val="500"/>
        </a:spcAft>
        <a:buClr>
          <a:schemeClr val="accent5"/>
        </a:buClr>
        <a:buFont typeface="Lucida Grande"/>
        <a:buChar char="‣"/>
        <a:defRPr sz="1800" kern="1200" spc="10">
          <a:solidFill>
            <a:schemeClr val="accent3"/>
          </a:solidFill>
          <a:latin typeface="Times New Roman"/>
          <a:ea typeface="+mn-ea"/>
          <a:cs typeface="Times New Roman"/>
        </a:defRPr>
      </a:lvl2pPr>
      <a:lvl3pPr marL="548640" indent="-228600" algn="l" defTabSz="457200" rtl="0" eaLnBrk="1" latinLnBrk="0" hangingPunct="1">
        <a:lnSpc>
          <a:spcPts val="2500"/>
        </a:lnSpc>
        <a:spcBef>
          <a:spcPts val="500"/>
        </a:spcBef>
        <a:spcAft>
          <a:spcPts val="500"/>
        </a:spcAft>
        <a:buFont typeface="Arial"/>
        <a:buChar char="•"/>
        <a:defRPr sz="1800" kern="1200" spc="10">
          <a:solidFill>
            <a:schemeClr val="accent3"/>
          </a:solidFill>
          <a:latin typeface="Times New Roman"/>
          <a:ea typeface="+mn-ea"/>
          <a:cs typeface="Times New Roman"/>
        </a:defRPr>
      </a:lvl3pPr>
      <a:lvl4pPr marL="822960" indent="-228600" algn="l" defTabSz="457200" rtl="0" eaLnBrk="1" latinLnBrk="0" hangingPunct="1">
        <a:lnSpc>
          <a:spcPts val="2500"/>
        </a:lnSpc>
        <a:spcBef>
          <a:spcPts val="500"/>
        </a:spcBef>
        <a:spcAft>
          <a:spcPts val="500"/>
        </a:spcAft>
        <a:buFont typeface="Arial"/>
        <a:buChar char="–"/>
        <a:defRPr sz="1800" kern="1200" spc="10">
          <a:solidFill>
            <a:schemeClr val="accent3"/>
          </a:solidFill>
          <a:latin typeface="Times New Roman"/>
          <a:ea typeface="+mn-ea"/>
          <a:cs typeface="Times New Roman"/>
        </a:defRPr>
      </a:lvl4pPr>
      <a:lvl5pPr marL="1051560" indent="-228600" algn="l" defTabSz="457200" rtl="0" eaLnBrk="1" latinLnBrk="0" hangingPunct="1">
        <a:lnSpc>
          <a:spcPts val="2500"/>
        </a:lnSpc>
        <a:spcBef>
          <a:spcPts val="500"/>
        </a:spcBef>
        <a:spcAft>
          <a:spcPts val="500"/>
        </a:spcAft>
        <a:buSzPct val="100000"/>
        <a:buFont typeface="Lucida Grande"/>
        <a:buChar char="▹"/>
        <a:defRPr sz="1800" kern="1200" spc="10">
          <a:solidFill>
            <a:schemeClr val="accent3"/>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hyperlink" Target="http://www.a-betterunderstanding.com/" TargetMode="External"/><Relationship Id="rId7" Type="http://schemas.openxmlformats.org/officeDocument/2006/relationships/image" Target="../media/image63.jpeg"/><Relationship Id="rId2" Type="http://schemas.openxmlformats.org/officeDocument/2006/relationships/hyperlink" Target="http://www.nextgentraining.org/" TargetMode="External"/><Relationship Id="rId1" Type="http://schemas.openxmlformats.org/officeDocument/2006/relationships/slideLayout" Target="../slideLayouts/slideLayout6.xml"/><Relationship Id="rId6" Type="http://schemas.openxmlformats.org/officeDocument/2006/relationships/image" Target="../media/image62.jpeg"/><Relationship Id="rId5" Type="http://schemas.openxmlformats.org/officeDocument/2006/relationships/hyperlink" Target="mailto:info@a-betterunderstanding.com" TargetMode="External"/><Relationship Id="rId10" Type="http://schemas.openxmlformats.org/officeDocument/2006/relationships/image" Target="../media/image66.jpeg"/><Relationship Id="rId4" Type="http://schemas.openxmlformats.org/officeDocument/2006/relationships/hyperlink" Target="mailto:Hank@NextGenTraining.org" TargetMode="External"/><Relationship Id="rId9" Type="http://schemas.openxmlformats.org/officeDocument/2006/relationships/image" Target="../media/image65.png"/></Relationships>
</file>

<file path=ppt/slides/_rels/slide5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Placeholder 9" descr="Usdepartmentofjustice.jpg"/>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r="11237"/>
          <a:stretch>
            <a:fillRect/>
          </a:stretch>
        </p:blipFill>
        <p:spPr bwMode="auto">
          <a:xfrm>
            <a:off x="0" y="0"/>
            <a:ext cx="9144000" cy="6858000"/>
          </a:xfrm>
        </p:spPr>
      </p:pic>
      <p:sp>
        <p:nvSpPr>
          <p:cNvPr id="26" name="Rectangle 25"/>
          <p:cNvSpPr/>
          <p:nvPr/>
        </p:nvSpPr>
        <p:spPr>
          <a:xfrm>
            <a:off x="0" y="0"/>
            <a:ext cx="3657600" cy="6858000"/>
          </a:xfrm>
          <a:prstGeom prst="rect">
            <a:avLst/>
          </a:prstGeom>
          <a:solidFill>
            <a:srgbClr val="0E0E28">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20" name="Rectangle 19"/>
          <p:cNvSpPr/>
          <p:nvPr/>
        </p:nvSpPr>
        <p:spPr>
          <a:xfrm>
            <a:off x="0" y="-391319"/>
            <a:ext cx="3657600" cy="6858000"/>
          </a:xfrm>
          <a:prstGeom prst="rect">
            <a:avLst/>
          </a:prstGeom>
          <a:solidFill>
            <a:srgbClr val="0E0E28">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21" name="Title 28"/>
          <p:cNvSpPr>
            <a:spLocks noGrp="1"/>
          </p:cNvSpPr>
          <p:nvPr>
            <p:ph type="ctrTitle"/>
          </p:nvPr>
        </p:nvSpPr>
        <p:spPr>
          <a:xfrm>
            <a:off x="0" y="1383842"/>
            <a:ext cx="3657600" cy="2031325"/>
          </a:xfrm>
        </p:spPr>
        <p:txBody>
          <a:bodyPr/>
          <a:lstStyle/>
          <a:p>
            <a:pPr eaLnBrk="1" fontAlgn="auto" hangingPunct="1">
              <a:lnSpc>
                <a:spcPct val="100000"/>
              </a:lnSpc>
              <a:spcAft>
                <a:spcPts val="0"/>
              </a:spcAft>
              <a:defRPr/>
            </a:pPr>
            <a:r>
              <a:rPr lang="en-US" sz="2400" dirty="0"/>
              <a:t>Responding to Elder Abuse Victims with Alzheimer’s Disease or Other Dementias </a:t>
            </a:r>
          </a:p>
        </p:txBody>
      </p:sp>
      <p:sp>
        <p:nvSpPr>
          <p:cNvPr id="22" name="Rectangle 21"/>
          <p:cNvSpPr/>
          <p:nvPr/>
        </p:nvSpPr>
        <p:spPr>
          <a:xfrm>
            <a:off x="0" y="4395788"/>
            <a:ext cx="3657600" cy="2468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pic>
        <p:nvPicPr>
          <p:cNvPr id="3482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88913"/>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7" descr="C:\Documents and Settings\20765\Desktop\FINAL Justice for Victims OVC colo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888" y="5453063"/>
            <a:ext cx="16478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82638" y="6237288"/>
            <a:ext cx="209232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Content Placeholder 30"/>
          <p:cNvSpPr>
            <a:spLocks noGrp="1"/>
          </p:cNvSpPr>
          <p:nvPr>
            <p:ph sz="quarter" idx="14"/>
          </p:nvPr>
        </p:nvSpPr>
        <p:spPr>
          <a:xfrm>
            <a:off x="0" y="3863975"/>
            <a:ext cx="3657600" cy="676275"/>
          </a:xfrm>
        </p:spPr>
        <p:txBody>
          <a:bodyPr/>
          <a:lstStyle/>
          <a:p>
            <a:pPr eaLnBrk="1" fontAlgn="auto" hangingPunct="1">
              <a:buFont typeface="Arial"/>
              <a:buNone/>
              <a:defRPr/>
            </a:pPr>
            <a:r>
              <a:rPr lang="en-US" dirty="0" smtClean="0"/>
              <a:t>July 19, 2018</a:t>
            </a:r>
            <a:endParaRPr lang="en-US" dirty="0"/>
          </a:p>
        </p:txBody>
      </p:sp>
      <p:pic>
        <p:nvPicPr>
          <p:cNvPr id="34827" name="Picture 27" descr="doj_eji-Logo_0405_main-doj.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82638" y="4584700"/>
            <a:ext cx="209232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46818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825" y="1249048"/>
            <a:ext cx="8943975" cy="762000"/>
          </a:xfrm>
        </p:spPr>
        <p:txBody>
          <a:bodyPr>
            <a:noAutofit/>
          </a:bodyPr>
          <a:lstStyle/>
          <a:p>
            <a:pPr>
              <a:defRPr/>
            </a:pPr>
            <a:r>
              <a:rPr lang="en-US" kern="0" dirty="0"/>
              <a:t>Why the dramatic increase?</a:t>
            </a:r>
          </a:p>
        </p:txBody>
      </p:sp>
      <p:sp>
        <p:nvSpPr>
          <p:cNvPr id="3" name="Content Placeholder 2"/>
          <p:cNvSpPr>
            <a:spLocks noGrp="1"/>
          </p:cNvSpPr>
          <p:nvPr>
            <p:ph idx="1"/>
          </p:nvPr>
        </p:nvSpPr>
        <p:spPr>
          <a:xfrm>
            <a:off x="228600" y="2133600"/>
            <a:ext cx="5830514" cy="4161155"/>
          </a:xfrm>
        </p:spPr>
        <p:txBody>
          <a:bodyPr>
            <a:normAutofit fontScale="92500" lnSpcReduction="20000"/>
          </a:bodyPr>
          <a:lstStyle/>
          <a:p>
            <a:pPr>
              <a:lnSpc>
                <a:spcPct val="200000"/>
              </a:lnSpc>
            </a:pPr>
            <a:r>
              <a:rPr lang="en-US" sz="2800" dirty="0">
                <a:latin typeface="Arial" panose="020B0604020202020204" pitchFamily="34" charset="0"/>
                <a:cs typeface="Arial" panose="020B0604020202020204" pitchFamily="34" charset="0"/>
              </a:rPr>
              <a:t>Baby Boomers are getting older</a:t>
            </a:r>
          </a:p>
          <a:p>
            <a:pPr>
              <a:lnSpc>
                <a:spcPct val="200000"/>
              </a:lnSpc>
            </a:pPr>
            <a:r>
              <a:rPr lang="en-US" sz="2800" dirty="0">
                <a:latin typeface="Arial" panose="020B0604020202020204" pitchFamily="34" charset="0"/>
                <a:cs typeface="Arial" panose="020B0604020202020204" pitchFamily="34" charset="0"/>
              </a:rPr>
              <a:t>Veterans with PTSD</a:t>
            </a:r>
          </a:p>
          <a:p>
            <a:pPr>
              <a:lnSpc>
                <a:spcPct val="200000"/>
              </a:lnSpc>
            </a:pPr>
            <a:r>
              <a:rPr lang="en-US" sz="2800" dirty="0">
                <a:latin typeface="Arial" panose="020B0604020202020204" pitchFamily="34" charset="0"/>
                <a:cs typeface="Arial" panose="020B0604020202020204" pitchFamily="34" charset="0"/>
              </a:rPr>
              <a:t>Advanced medical testing  </a:t>
            </a:r>
          </a:p>
          <a:p>
            <a:pPr>
              <a:lnSpc>
                <a:spcPct val="200000"/>
              </a:lnSpc>
            </a:pPr>
            <a:r>
              <a:rPr lang="en-US" sz="2800" dirty="0">
                <a:latin typeface="Arial" panose="020B0604020202020204" pitchFamily="34" charset="0"/>
                <a:cs typeface="Arial" panose="020B0604020202020204" pitchFamily="34" charset="0"/>
              </a:rPr>
              <a:t>Better education </a:t>
            </a:r>
          </a:p>
          <a:p>
            <a:pPr>
              <a:lnSpc>
                <a:spcPct val="200000"/>
              </a:lnSpc>
            </a:pPr>
            <a:r>
              <a:rPr lang="en-US" sz="2800" dirty="0">
                <a:latin typeface="Arial" panose="020B0604020202020204" pitchFamily="34" charset="0"/>
                <a:cs typeface="Arial" panose="020B0604020202020204" pitchFamily="34" charset="0"/>
              </a:rPr>
              <a:t>Being diagnosed in younger people</a:t>
            </a:r>
            <a:endParaRPr lang="en-US" sz="2800" dirty="0"/>
          </a:p>
        </p:txBody>
      </p:sp>
      <p:sp>
        <p:nvSpPr>
          <p:cNvPr id="4" name="Slide Number Placeholder 3"/>
          <p:cNvSpPr>
            <a:spLocks noGrp="1"/>
          </p:cNvSpPr>
          <p:nvPr>
            <p:ph type="sldNum" sz="quarter" idx="12"/>
          </p:nvPr>
        </p:nvSpPr>
        <p:spPr/>
        <p:txBody>
          <a:bodyPr/>
          <a:lstStyle/>
          <a:p>
            <a:fld id="{3AD4E62D-748C-44DD-8AAA-5F3DD3839161}" type="slidenum">
              <a:rPr lang="en-US" smtClean="0"/>
              <a:pPr/>
              <a:t>10</a:t>
            </a:fld>
            <a:endParaRPr lang="en-US" dirty="0"/>
          </a:p>
        </p:txBody>
      </p:sp>
      <p:pic>
        <p:nvPicPr>
          <p:cNvPr id="1026" name="Picture 2" descr="Image result for alzheimer's vetera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0749" y="2144497"/>
            <a:ext cx="2387568" cy="11937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Image result for alzheim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0749" y="3311387"/>
            <a:ext cx="2412015" cy="16582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Image result for alzheim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4431" y="4999703"/>
            <a:ext cx="2948333" cy="1602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9882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390" y="1371600"/>
            <a:ext cx="7620000" cy="571500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89" y="1683014"/>
            <a:ext cx="7620000" cy="5564832"/>
          </a:xfrm>
          <a:prstGeom prst="rect">
            <a:avLst/>
          </a:prstGeom>
        </p:spPr>
      </p:pic>
      <p:pic>
        <p:nvPicPr>
          <p:cNvPr id="14" name="Center Piece"/>
          <p:cNvPicPr>
            <a:picLocks noChangeAspect="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l="23222" r="24158"/>
          <a:stretch/>
        </p:blipFill>
        <p:spPr>
          <a:xfrm>
            <a:off x="2665608" y="2143181"/>
            <a:ext cx="3886200" cy="4615759"/>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 y="2538715"/>
            <a:ext cx="6781800" cy="508635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876" y="2362200"/>
            <a:ext cx="5410200" cy="4057650"/>
          </a:xfrm>
          <a:prstGeom prst="rect">
            <a:avLst/>
          </a:prstGeom>
        </p:spPr>
      </p:pic>
      <p:sp>
        <p:nvSpPr>
          <p:cNvPr id="17" name="TextBox 16"/>
          <p:cNvSpPr txBox="1"/>
          <p:nvPr/>
        </p:nvSpPr>
        <p:spPr>
          <a:xfrm>
            <a:off x="1219200" y="4300835"/>
            <a:ext cx="1828800" cy="830997"/>
          </a:xfrm>
          <a:prstGeom prst="rect">
            <a:avLst/>
          </a:prstGeom>
          <a:noFill/>
        </p:spPr>
        <p:txBody>
          <a:bodyPr wrap="square" rtlCol="0">
            <a:spAutoFit/>
          </a:bodyPr>
          <a:lstStyle/>
          <a:p>
            <a:pPr algn="ctr"/>
            <a:r>
              <a:rPr lang="en-US" sz="2400" b="1" dirty="0">
                <a:solidFill>
                  <a:srgbClr val="1B587C">
                    <a:lumMod val="75000"/>
                  </a:srgbClr>
                </a:solidFill>
                <a:latin typeface="Century Schoolbook" panose="02040604050505020304" pitchFamily="18" charset="0"/>
              </a:rPr>
              <a:t>Mom / Dad</a:t>
            </a:r>
            <a:endParaRPr lang="en-US" sz="2400" dirty="0">
              <a:solidFill>
                <a:srgbClr val="1B587C">
                  <a:lumMod val="75000"/>
                </a:srgbClr>
              </a:solidFill>
              <a:latin typeface="Century Schoolbook" panose="02040604050505020304" pitchFamily="18" charset="0"/>
            </a:endParaRPr>
          </a:p>
        </p:txBody>
      </p:sp>
      <p:sp>
        <p:nvSpPr>
          <p:cNvPr id="18" name="TextBox 17"/>
          <p:cNvSpPr txBox="1"/>
          <p:nvPr/>
        </p:nvSpPr>
        <p:spPr>
          <a:xfrm>
            <a:off x="6541477" y="1219200"/>
            <a:ext cx="2133600" cy="461665"/>
          </a:xfrm>
          <a:prstGeom prst="rect">
            <a:avLst/>
          </a:prstGeom>
          <a:noFill/>
        </p:spPr>
        <p:txBody>
          <a:bodyPr wrap="square" rtlCol="0">
            <a:spAutoFit/>
          </a:bodyPr>
          <a:lstStyle/>
          <a:p>
            <a:endParaRPr lang="en-US" sz="2400" dirty="0">
              <a:solidFill>
                <a:srgbClr val="1B587C">
                  <a:lumMod val="75000"/>
                </a:srgbClr>
              </a:solidFill>
              <a:latin typeface="Century Schoolbook" panose="02040604050505020304" pitchFamily="18" charset="0"/>
            </a:endParaRPr>
          </a:p>
        </p:txBody>
      </p:sp>
      <p:sp>
        <p:nvSpPr>
          <p:cNvPr id="19" name="TextBox 18"/>
          <p:cNvSpPr txBox="1"/>
          <p:nvPr/>
        </p:nvSpPr>
        <p:spPr>
          <a:xfrm>
            <a:off x="5975852" y="2555518"/>
            <a:ext cx="1828800" cy="1938992"/>
          </a:xfrm>
          <a:prstGeom prst="rect">
            <a:avLst/>
          </a:prstGeom>
          <a:noFill/>
        </p:spPr>
        <p:txBody>
          <a:bodyPr wrap="square" rtlCol="0">
            <a:spAutoFit/>
          </a:bodyPr>
          <a:lstStyle/>
          <a:p>
            <a:r>
              <a:rPr lang="en-US" sz="2400" b="1" dirty="0">
                <a:solidFill>
                  <a:srgbClr val="1B587C">
                    <a:lumMod val="75000"/>
                  </a:srgbClr>
                </a:solidFill>
                <a:latin typeface="Century Schoolbook" panose="02040604050505020304" pitchFamily="18" charset="0"/>
              </a:rPr>
              <a:t>Son / </a:t>
            </a:r>
            <a:r>
              <a:rPr lang="en-US" sz="2400" b="1" dirty="0" err="1">
                <a:solidFill>
                  <a:srgbClr val="1B587C">
                    <a:lumMod val="75000"/>
                  </a:srgbClr>
                </a:solidFill>
                <a:latin typeface="Century Schoolbook" panose="02040604050505020304" pitchFamily="18" charset="0"/>
              </a:rPr>
              <a:t>DaughterGrandma</a:t>
            </a:r>
            <a:r>
              <a:rPr lang="en-US" sz="2400" b="1" dirty="0">
                <a:solidFill>
                  <a:srgbClr val="1B587C">
                    <a:lumMod val="75000"/>
                  </a:srgbClr>
                </a:solidFill>
                <a:latin typeface="Century Schoolbook" panose="02040604050505020304" pitchFamily="18" charset="0"/>
              </a:rPr>
              <a:t> / Grandpa</a:t>
            </a:r>
            <a:endParaRPr lang="en-US" sz="2400" dirty="0">
              <a:solidFill>
                <a:srgbClr val="1B587C">
                  <a:lumMod val="75000"/>
                </a:srgbClr>
              </a:solidFill>
              <a:latin typeface="Century Schoolbook" panose="02040604050505020304" pitchFamily="18" charset="0"/>
            </a:endParaRPr>
          </a:p>
          <a:p>
            <a:endParaRPr lang="en-US" sz="2400" dirty="0">
              <a:solidFill>
                <a:srgbClr val="1B587C">
                  <a:lumMod val="75000"/>
                </a:srgbClr>
              </a:solidFill>
              <a:latin typeface="Century Schoolbook" panose="02040604050505020304" pitchFamily="18" charset="0"/>
            </a:endParaRPr>
          </a:p>
        </p:txBody>
      </p:sp>
      <p:sp>
        <p:nvSpPr>
          <p:cNvPr id="20" name="TextBox 19"/>
          <p:cNvSpPr txBox="1"/>
          <p:nvPr/>
        </p:nvSpPr>
        <p:spPr>
          <a:xfrm>
            <a:off x="1676400" y="2937884"/>
            <a:ext cx="1828800" cy="830997"/>
          </a:xfrm>
          <a:prstGeom prst="rect">
            <a:avLst/>
          </a:prstGeom>
          <a:noFill/>
        </p:spPr>
        <p:txBody>
          <a:bodyPr wrap="square" rtlCol="0">
            <a:spAutoFit/>
          </a:bodyPr>
          <a:lstStyle/>
          <a:p>
            <a:r>
              <a:rPr lang="en-US" sz="2400" b="1" dirty="0">
                <a:solidFill>
                  <a:srgbClr val="1B587C">
                    <a:lumMod val="75000"/>
                  </a:srgbClr>
                </a:solidFill>
                <a:latin typeface="Century Schoolbook" panose="02040604050505020304" pitchFamily="18" charset="0"/>
              </a:rPr>
              <a:t>Brother / Sister</a:t>
            </a:r>
            <a:endParaRPr lang="en-US" sz="2400" dirty="0">
              <a:solidFill>
                <a:srgbClr val="1B587C">
                  <a:lumMod val="75000"/>
                </a:srgbClr>
              </a:solidFill>
              <a:latin typeface="Century Schoolbook" panose="02040604050505020304" pitchFamily="18" charset="0"/>
            </a:endParaRPr>
          </a:p>
        </p:txBody>
      </p:sp>
      <p:sp>
        <p:nvSpPr>
          <p:cNvPr id="22" name="TextBox 21"/>
          <p:cNvSpPr txBox="1"/>
          <p:nvPr/>
        </p:nvSpPr>
        <p:spPr>
          <a:xfrm>
            <a:off x="6200884" y="4629620"/>
            <a:ext cx="1263162" cy="461665"/>
          </a:xfrm>
          <a:prstGeom prst="rect">
            <a:avLst/>
          </a:prstGeom>
          <a:noFill/>
        </p:spPr>
        <p:txBody>
          <a:bodyPr wrap="square" rtlCol="0">
            <a:spAutoFit/>
          </a:bodyPr>
          <a:lstStyle/>
          <a:p>
            <a:r>
              <a:rPr lang="en-US" sz="2400" b="1" dirty="0">
                <a:solidFill>
                  <a:srgbClr val="1B587C">
                    <a:lumMod val="75000"/>
                  </a:srgbClr>
                </a:solidFill>
                <a:latin typeface="Century Schoolbook" panose="02040604050505020304" pitchFamily="18" charset="0"/>
              </a:rPr>
              <a:t>Friend</a:t>
            </a:r>
            <a:endParaRPr lang="en-US" sz="2400" dirty="0">
              <a:solidFill>
                <a:srgbClr val="1B587C">
                  <a:lumMod val="75000"/>
                </a:srgbClr>
              </a:solidFill>
              <a:latin typeface="Century Schoolbook" panose="02040604050505020304" pitchFamily="18" charset="0"/>
            </a:endParaRPr>
          </a:p>
        </p:txBody>
      </p:sp>
      <p:sp>
        <p:nvSpPr>
          <p:cNvPr id="2" name="Slide Number Placeholder 1"/>
          <p:cNvSpPr>
            <a:spLocks noGrp="1"/>
          </p:cNvSpPr>
          <p:nvPr>
            <p:ph type="sldNum" sz="quarter" idx="12"/>
          </p:nvPr>
        </p:nvSpPr>
        <p:spPr/>
        <p:txBody>
          <a:bodyPr/>
          <a:lstStyle/>
          <a:p>
            <a:fld id="{E1F163BC-5849-4CEF-92EE-A75EA9284C7F}" type="slidenum">
              <a:rPr lang="en-US" smtClean="0">
                <a:solidFill>
                  <a:prstClr val="black">
                    <a:tint val="75000"/>
                  </a:prstClr>
                </a:solidFill>
              </a:rPr>
              <a:pPr/>
              <a:t>11</a:t>
            </a:fld>
            <a:endParaRPr lang="en-US">
              <a:solidFill>
                <a:prstClr val="black">
                  <a:tint val="75000"/>
                </a:prstClr>
              </a:solidFill>
            </a:endParaRPr>
          </a:p>
        </p:txBody>
      </p:sp>
      <p:sp>
        <p:nvSpPr>
          <p:cNvPr id="3" name="Rectangle 2">
            <a:extLst>
              <a:ext uri="{FF2B5EF4-FFF2-40B4-BE49-F238E27FC236}">
                <a16:creationId xmlns="" xmlns:a16="http://schemas.microsoft.com/office/drawing/2014/main" id="{0B47AC56-837F-48EE-A6CF-59CECE384ADC}"/>
              </a:ext>
            </a:extLst>
          </p:cNvPr>
          <p:cNvSpPr/>
          <p:nvPr/>
        </p:nvSpPr>
        <p:spPr>
          <a:xfrm>
            <a:off x="-1772" y="1341423"/>
            <a:ext cx="9145772" cy="707886"/>
          </a:xfrm>
          <a:prstGeom prst="rect">
            <a:avLst/>
          </a:prstGeom>
        </p:spPr>
        <p:txBody>
          <a:bodyPr wrap="square">
            <a:spAutoFit/>
          </a:bodyPr>
          <a:lstStyle/>
          <a:p>
            <a:pPr algn="ctr"/>
            <a:r>
              <a:rPr lang="en-US" sz="40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Who is Affected by Alzheimer's?</a:t>
            </a:r>
          </a:p>
        </p:txBody>
      </p:sp>
    </p:spTree>
    <p:extLst>
      <p:ext uri="{BB962C8B-B14F-4D97-AF65-F5344CB8AC3E}">
        <p14:creationId xmlns:p14="http://schemas.microsoft.com/office/powerpoint/2010/main" val="26630986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Alzheimer's Awareness</a:t>
            </a:r>
          </a:p>
        </p:txBody>
      </p:sp>
      <p:sp>
        <p:nvSpPr>
          <p:cNvPr id="3" name="Content Placeholder 2"/>
          <p:cNvSpPr>
            <a:spLocks noGrp="1"/>
          </p:cNvSpPr>
          <p:nvPr>
            <p:ph idx="1"/>
          </p:nvPr>
        </p:nvSpPr>
        <p:spPr>
          <a:xfrm>
            <a:off x="228600" y="2244892"/>
            <a:ext cx="8763000" cy="4161155"/>
          </a:xfrm>
        </p:spPr>
        <p:txBody>
          <a:bodyPr/>
          <a:lstStyle/>
          <a:p>
            <a:r>
              <a:rPr lang="en-US" dirty="0">
                <a:latin typeface="Arial" panose="020B0604020202020204" pitchFamily="34" charset="0"/>
                <a:cs typeface="Arial" panose="020B0604020202020204" pitchFamily="34" charset="0"/>
              </a:rPr>
              <a:t>How does it impact Law Enforcement</a:t>
            </a:r>
          </a:p>
          <a:p>
            <a:pPr lvl="1">
              <a:buClrTx/>
              <a:buFont typeface="Arial" panose="020B0604020202020204" pitchFamily="34" charset="0"/>
              <a:buChar char="•"/>
            </a:pPr>
            <a:r>
              <a:rPr lang="en-US" dirty="0">
                <a:latin typeface="Arial" panose="020B0604020202020204" pitchFamily="34" charset="0"/>
                <a:cs typeface="Arial" panose="020B0604020202020204" pitchFamily="34" charset="0"/>
              </a:rPr>
              <a:t>Missing/Lost patients</a:t>
            </a:r>
          </a:p>
          <a:p>
            <a:pPr lvl="1">
              <a:buClrTx/>
              <a:buFont typeface="Arial" panose="020B0604020202020204" pitchFamily="34" charset="0"/>
              <a:buChar char="•"/>
            </a:pPr>
            <a:r>
              <a:rPr lang="en-US" dirty="0">
                <a:latin typeface="Arial" panose="020B0604020202020204" pitchFamily="34" charset="0"/>
                <a:cs typeface="Arial" panose="020B0604020202020204" pitchFamily="34" charset="0"/>
              </a:rPr>
              <a:t>Found patients </a:t>
            </a:r>
          </a:p>
          <a:p>
            <a:pPr lvl="1">
              <a:buClrTx/>
              <a:buFont typeface="Arial" panose="020B0604020202020204" pitchFamily="34" charset="0"/>
              <a:buChar char="•"/>
            </a:pPr>
            <a:r>
              <a:rPr lang="en-US" dirty="0">
                <a:latin typeface="Arial" panose="020B0604020202020204" pitchFamily="34" charset="0"/>
                <a:cs typeface="Arial" panose="020B0604020202020204" pitchFamily="34" charset="0"/>
              </a:rPr>
              <a:t>Traffic stops/Driving Issues</a:t>
            </a:r>
          </a:p>
          <a:p>
            <a:pPr lvl="1">
              <a:buClrTx/>
              <a:buFont typeface="Arial" panose="020B0604020202020204" pitchFamily="34" charset="0"/>
              <a:buChar char="•"/>
            </a:pPr>
            <a:r>
              <a:rPr lang="en-US" dirty="0">
                <a:latin typeface="Arial" panose="020B0604020202020204" pitchFamily="34" charset="0"/>
                <a:cs typeface="Arial" panose="020B0604020202020204" pitchFamily="34" charset="0"/>
              </a:rPr>
              <a:t>Wanderers</a:t>
            </a:r>
          </a:p>
          <a:p>
            <a:pPr lvl="1">
              <a:buClrTx/>
              <a:buFont typeface="Arial" panose="020B0604020202020204" pitchFamily="34" charset="0"/>
              <a:buChar char="•"/>
            </a:pPr>
            <a:r>
              <a:rPr lang="en-US" dirty="0">
                <a:latin typeface="Arial" panose="020B0604020202020204" pitchFamily="34" charset="0"/>
                <a:cs typeface="Arial" panose="020B0604020202020204" pitchFamily="34" charset="0"/>
              </a:rPr>
              <a:t>Other calls for service</a:t>
            </a:r>
          </a:p>
          <a:p>
            <a:pPr lvl="1">
              <a:buClrTx/>
              <a:buFont typeface="Arial" panose="020B0604020202020204" pitchFamily="34" charset="0"/>
              <a:buChar char="•"/>
            </a:pPr>
            <a:r>
              <a:rPr lang="en-US" dirty="0">
                <a:latin typeface="Arial" panose="020B0604020202020204" pitchFamily="34" charset="0"/>
                <a:cs typeface="Arial" panose="020B0604020202020204" pitchFamily="34" charset="0"/>
              </a:rPr>
              <a:t>Risk assessment </a:t>
            </a:r>
          </a:p>
          <a:p>
            <a:pPr lvl="1"/>
            <a:endParaRPr lang="en-US" dirty="0"/>
          </a:p>
          <a:p>
            <a:pPr lvl="1"/>
            <a:endParaRPr lang="en-US" dirty="0"/>
          </a:p>
        </p:txBody>
      </p:sp>
      <p:sp>
        <p:nvSpPr>
          <p:cNvPr id="4" name="Slide Number Placeholder 3"/>
          <p:cNvSpPr>
            <a:spLocks noGrp="1"/>
          </p:cNvSpPr>
          <p:nvPr>
            <p:ph type="sldNum" sz="quarter" idx="12"/>
          </p:nvPr>
        </p:nvSpPr>
        <p:spPr/>
        <p:txBody>
          <a:bodyPr/>
          <a:lstStyle/>
          <a:p>
            <a:fld id="{3AD4E62D-748C-44DD-8AAA-5F3DD3839161}" type="slidenum">
              <a:rPr lang="en-US" smtClean="0"/>
              <a:pPr/>
              <a:t>12</a:t>
            </a:fld>
            <a:endParaRPr lang="en-US" dirty="0"/>
          </a:p>
        </p:txBody>
      </p:sp>
      <p:pic>
        <p:nvPicPr>
          <p:cNvPr id="2050" name="Picture 2" descr="Image result for alzheimer's pol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0" y="2384611"/>
            <a:ext cx="1562100" cy="15621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alzheimer's pol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8435" y="4068500"/>
            <a:ext cx="3146612" cy="23599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1243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DEMENTIA?</a:t>
            </a:r>
          </a:p>
        </p:txBody>
      </p:sp>
      <p:sp>
        <p:nvSpPr>
          <p:cNvPr id="3" name="Content Placeholder 2"/>
          <p:cNvSpPr>
            <a:spLocks noGrp="1"/>
          </p:cNvSpPr>
          <p:nvPr>
            <p:ph idx="1"/>
          </p:nvPr>
        </p:nvSpPr>
        <p:spPr>
          <a:xfrm>
            <a:off x="422564" y="2209800"/>
            <a:ext cx="8229600" cy="1371600"/>
          </a:xfrm>
        </p:spPr>
        <p:txBody>
          <a:bodyPr/>
          <a:lstStyle/>
          <a:p>
            <a:pPr marL="0" indent="0" algn="ctr">
              <a:buNone/>
            </a:pPr>
            <a:r>
              <a:rPr lang="en-US" dirty="0"/>
              <a:t>A loss of intellectual functioning such as thinking, remembering, and / or reasoning…</a:t>
            </a:r>
          </a:p>
        </p:txBody>
      </p:sp>
      <p:sp>
        <p:nvSpPr>
          <p:cNvPr id="4" name="Content Placeholder 2"/>
          <p:cNvSpPr txBox="1">
            <a:spLocks/>
          </p:cNvSpPr>
          <p:nvPr/>
        </p:nvSpPr>
        <p:spPr>
          <a:xfrm>
            <a:off x="457200" y="3352800"/>
            <a:ext cx="8229600" cy="1371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bg2">
                    <a:lumMod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bg2">
                    <a:lumMod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bg2">
                    <a:lumMod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2">
                    <a:lumMod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2">
                    <a:lumMod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7450" y="3505200"/>
            <a:ext cx="4229100" cy="3112617"/>
          </a:xfrm>
          <a:prstGeom prst="rect">
            <a:avLst/>
          </a:prstGeom>
          <a:ln>
            <a:noFill/>
          </a:ln>
          <a:effectLst>
            <a:softEdge rad="112500"/>
          </a:effectLst>
        </p:spPr>
      </p:pic>
    </p:spTree>
    <p:extLst>
      <p:ext uri="{BB962C8B-B14F-4D97-AF65-F5344CB8AC3E}">
        <p14:creationId xmlns:p14="http://schemas.microsoft.com/office/powerpoint/2010/main" val="10538361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27708" y="4189978"/>
            <a:ext cx="1964384" cy="1569660"/>
          </a:xfrm>
          <a:prstGeom prst="rect">
            <a:avLst/>
          </a:prstGeom>
          <a:noFill/>
        </p:spPr>
        <p:txBody>
          <a:bodyPr wrap="none" rtlCol="0">
            <a:spAutoFit/>
          </a:bodyPr>
          <a:lstStyle/>
          <a:p>
            <a:pPr marL="285750" indent="-285750">
              <a:buFont typeface="Arial" panose="020B0604020202020204" pitchFamily="34" charset="0"/>
              <a:buChar char="•"/>
            </a:pPr>
            <a:r>
              <a:rPr lang="en-US" sz="2400" b="1" dirty="0">
                <a:solidFill>
                  <a:schemeClr val="bg2">
                    <a:lumMod val="25000"/>
                  </a:schemeClr>
                </a:solidFill>
              </a:rPr>
              <a:t>Alzheimer’s</a:t>
            </a:r>
          </a:p>
          <a:p>
            <a:pPr marL="285750" indent="-285750">
              <a:buFont typeface="Arial" panose="020B0604020202020204" pitchFamily="34" charset="0"/>
              <a:buChar char="•"/>
            </a:pPr>
            <a:r>
              <a:rPr lang="en-US" sz="2400" b="1" dirty="0">
                <a:solidFill>
                  <a:schemeClr val="bg2">
                    <a:lumMod val="25000"/>
                  </a:schemeClr>
                </a:solidFill>
              </a:rPr>
              <a:t>Strokes</a:t>
            </a:r>
          </a:p>
          <a:p>
            <a:pPr marL="285750" indent="-285750">
              <a:buFont typeface="Arial" panose="020B0604020202020204" pitchFamily="34" charset="0"/>
              <a:buChar char="•"/>
            </a:pPr>
            <a:r>
              <a:rPr lang="en-US" sz="2400" b="1" dirty="0">
                <a:solidFill>
                  <a:schemeClr val="bg2">
                    <a:lumMod val="25000"/>
                  </a:schemeClr>
                </a:solidFill>
              </a:rPr>
              <a:t>Cancer</a:t>
            </a:r>
          </a:p>
          <a:p>
            <a:pPr marL="285750" indent="-285750">
              <a:buFont typeface="Arial" panose="020B0604020202020204" pitchFamily="34" charset="0"/>
              <a:buChar char="•"/>
            </a:pPr>
            <a:r>
              <a:rPr lang="en-US" sz="2400" b="1" dirty="0">
                <a:solidFill>
                  <a:schemeClr val="bg2">
                    <a:lumMod val="25000"/>
                  </a:schemeClr>
                </a:solidFill>
              </a:rPr>
              <a:t>Alcohol</a:t>
            </a:r>
          </a:p>
        </p:txBody>
      </p:sp>
      <p:sp>
        <p:nvSpPr>
          <p:cNvPr id="61" name="TextBox 60"/>
          <p:cNvSpPr txBox="1"/>
          <p:nvPr/>
        </p:nvSpPr>
        <p:spPr>
          <a:xfrm>
            <a:off x="4876800" y="4172049"/>
            <a:ext cx="2738698" cy="1200329"/>
          </a:xfrm>
          <a:prstGeom prst="rect">
            <a:avLst/>
          </a:prstGeom>
          <a:noFill/>
        </p:spPr>
        <p:txBody>
          <a:bodyPr wrap="none" rtlCol="0">
            <a:spAutoFit/>
          </a:bodyPr>
          <a:lstStyle/>
          <a:p>
            <a:pPr marL="285750" indent="-285750">
              <a:buFont typeface="Arial" panose="020B0604020202020204" pitchFamily="34" charset="0"/>
              <a:buChar char="•"/>
            </a:pPr>
            <a:r>
              <a:rPr lang="en-US" sz="2400" b="1" dirty="0">
                <a:solidFill>
                  <a:schemeClr val="bg2">
                    <a:lumMod val="25000"/>
                  </a:schemeClr>
                </a:solidFill>
              </a:rPr>
              <a:t>Brain Injury</a:t>
            </a:r>
          </a:p>
          <a:p>
            <a:pPr marL="285750" indent="-285750">
              <a:buFont typeface="Arial" panose="020B0604020202020204" pitchFamily="34" charset="0"/>
              <a:buChar char="•"/>
            </a:pPr>
            <a:r>
              <a:rPr lang="en-US" sz="2400" b="1" dirty="0">
                <a:solidFill>
                  <a:schemeClr val="bg2">
                    <a:lumMod val="25000"/>
                  </a:schemeClr>
                </a:solidFill>
              </a:rPr>
              <a:t>Parkinson’s</a:t>
            </a:r>
          </a:p>
          <a:p>
            <a:pPr marL="285750" indent="-285750">
              <a:buFont typeface="Arial" panose="020B0604020202020204" pitchFamily="34" charset="0"/>
              <a:buChar char="•"/>
            </a:pPr>
            <a:r>
              <a:rPr lang="en-US" sz="2400" b="1" dirty="0">
                <a:solidFill>
                  <a:schemeClr val="bg2">
                    <a:lumMod val="25000"/>
                  </a:schemeClr>
                </a:solidFill>
              </a:rPr>
              <a:t>Numerous Others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2129118"/>
            <a:ext cx="4495800" cy="4495800"/>
          </a:xfrm>
          <a:prstGeom prst="rect">
            <a:avLst/>
          </a:prstGeom>
        </p:spPr>
      </p:pic>
      <p:sp>
        <p:nvSpPr>
          <p:cNvPr id="57" name="Title 1"/>
          <p:cNvSpPr>
            <a:spLocks noGrp="1"/>
          </p:cNvSpPr>
          <p:nvPr>
            <p:ph type="title"/>
          </p:nvPr>
        </p:nvSpPr>
        <p:spPr>
          <a:xfrm>
            <a:off x="457200" y="1295400"/>
            <a:ext cx="8229600" cy="838200"/>
          </a:xfrm>
        </p:spPr>
        <p:txBody>
          <a:bodyPr/>
          <a:lstStyle/>
          <a:p>
            <a:r>
              <a:rPr lang="en-US" b="1" dirty="0">
                <a:effectLst>
                  <a:outerShdw blurRad="38100" dist="38100" dir="2700000" algn="tl">
                    <a:srgbClr val="000000">
                      <a:alpha val="43137"/>
                    </a:srgbClr>
                  </a:outerShdw>
                </a:effectLst>
              </a:rPr>
              <a:t>Dementia</a:t>
            </a:r>
          </a:p>
        </p:txBody>
      </p:sp>
    </p:spTree>
    <p:extLst>
      <p:ext uri="{BB962C8B-B14F-4D97-AF65-F5344CB8AC3E}">
        <p14:creationId xmlns:p14="http://schemas.microsoft.com/office/powerpoint/2010/main" val="23421737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The Life and Loss of Lenny</a:t>
            </a:r>
          </a:p>
        </p:txBody>
      </p:sp>
      <p:sp>
        <p:nvSpPr>
          <p:cNvPr id="3" name="Slide Number Placeholder 2"/>
          <p:cNvSpPr>
            <a:spLocks noGrp="1"/>
          </p:cNvSpPr>
          <p:nvPr>
            <p:ph type="sldNum" sz="quarter" idx="12"/>
          </p:nvPr>
        </p:nvSpPr>
        <p:spPr/>
        <p:txBody>
          <a:bodyPr/>
          <a:lstStyle/>
          <a:p>
            <a:fld id="{3AD4E62D-748C-44DD-8AAA-5F3DD3839161}" type="slidenum">
              <a:rPr lang="en-US" smtClean="0"/>
              <a:pPr/>
              <a:t>15</a:t>
            </a:fld>
            <a:endParaRPr lang="en-US" dirty="0"/>
          </a:p>
        </p:txBody>
      </p:sp>
      <p:pic>
        <p:nvPicPr>
          <p:cNvPr id="5" name="Picture 6" descr="Image result for alzheim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667000"/>
            <a:ext cx="3614729" cy="24054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2" descr="Image result for alzheimer's">
            <a:extLst>
              <a:ext uri="{FF2B5EF4-FFF2-40B4-BE49-F238E27FC236}">
                <a16:creationId xmlns="" xmlns:a16="http://schemas.microsoft.com/office/drawing/2014/main" id="{A62B0645-717A-4705-B194-076BECADBD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124200"/>
            <a:ext cx="4282303" cy="17489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197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85800" y="3429000"/>
            <a:ext cx="8305800" cy="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342900" y="3390900"/>
            <a:ext cx="6858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439400" y="1981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80714" y="2957155"/>
            <a:ext cx="0" cy="867489"/>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685800" y="2144486"/>
            <a:ext cx="457200" cy="903514"/>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91704" y="1828800"/>
            <a:ext cx="971741" cy="584775"/>
          </a:xfrm>
          <a:prstGeom prst="rect">
            <a:avLst/>
          </a:prstGeom>
          <a:noFill/>
        </p:spPr>
        <p:txBody>
          <a:bodyPr wrap="none" rtlCol="0">
            <a:spAutoFit/>
          </a:bodyPr>
          <a:lstStyle/>
          <a:p>
            <a:pPr algn="ctr"/>
            <a:r>
              <a:rPr lang="en-US" sz="1600" dirty="0"/>
              <a:t>Breath</a:t>
            </a:r>
          </a:p>
          <a:p>
            <a:pPr algn="ctr"/>
            <a:r>
              <a:rPr lang="en-US" sz="1600" dirty="0"/>
              <a:t>Swallow</a:t>
            </a:r>
          </a:p>
        </p:txBody>
      </p:sp>
      <p:cxnSp>
        <p:nvCxnSpPr>
          <p:cNvPr id="13" name="Straight Connector 12"/>
          <p:cNvCxnSpPr/>
          <p:nvPr/>
        </p:nvCxnSpPr>
        <p:spPr>
          <a:xfrm flipV="1">
            <a:off x="1143000" y="3107871"/>
            <a:ext cx="0" cy="8382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6452" y="3946071"/>
            <a:ext cx="1579278" cy="830997"/>
          </a:xfrm>
          <a:prstGeom prst="rect">
            <a:avLst/>
          </a:prstGeom>
          <a:noFill/>
        </p:spPr>
        <p:txBody>
          <a:bodyPr wrap="none" rtlCol="0">
            <a:spAutoFit/>
          </a:bodyPr>
          <a:lstStyle/>
          <a:p>
            <a:pPr algn="ctr"/>
            <a:r>
              <a:rPr lang="en-US" sz="1600" dirty="0"/>
              <a:t>Rolling</a:t>
            </a:r>
          </a:p>
          <a:p>
            <a:pPr algn="ctr"/>
            <a:r>
              <a:rPr lang="en-US" sz="1600" dirty="0"/>
              <a:t>Walking</a:t>
            </a:r>
          </a:p>
          <a:p>
            <a:pPr algn="ctr"/>
            <a:r>
              <a:rPr lang="en-US" sz="1600" dirty="0"/>
              <a:t>Potty Training</a:t>
            </a:r>
          </a:p>
        </p:txBody>
      </p:sp>
      <p:cxnSp>
        <p:nvCxnSpPr>
          <p:cNvPr id="18" name="Straight Connector 17"/>
          <p:cNvCxnSpPr/>
          <p:nvPr/>
        </p:nvCxnSpPr>
        <p:spPr>
          <a:xfrm flipV="1">
            <a:off x="1617477" y="3107871"/>
            <a:ext cx="0" cy="283029"/>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566688" y="2782669"/>
            <a:ext cx="684803" cy="523220"/>
          </a:xfrm>
          <a:prstGeom prst="rect">
            <a:avLst/>
          </a:prstGeom>
          <a:noFill/>
        </p:spPr>
        <p:txBody>
          <a:bodyPr wrap="none" rtlCol="0">
            <a:spAutoFit/>
          </a:bodyPr>
          <a:lstStyle/>
          <a:p>
            <a:pPr algn="ctr"/>
            <a:r>
              <a:rPr lang="en-US" sz="1400" dirty="0"/>
              <a:t>Social</a:t>
            </a:r>
          </a:p>
          <a:p>
            <a:pPr algn="ctr"/>
            <a:r>
              <a:rPr lang="en-US" sz="1400" dirty="0"/>
              <a:t>Skills</a:t>
            </a:r>
          </a:p>
        </p:txBody>
      </p:sp>
      <p:cxnSp>
        <p:nvCxnSpPr>
          <p:cNvPr id="23" name="Straight Connector 22"/>
          <p:cNvCxnSpPr/>
          <p:nvPr/>
        </p:nvCxnSpPr>
        <p:spPr>
          <a:xfrm>
            <a:off x="2320554" y="3305889"/>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202600" y="3763089"/>
            <a:ext cx="966931" cy="830997"/>
          </a:xfrm>
          <a:prstGeom prst="rect">
            <a:avLst/>
          </a:prstGeom>
          <a:noFill/>
        </p:spPr>
        <p:txBody>
          <a:bodyPr wrap="none" rtlCol="0">
            <a:spAutoFit/>
          </a:bodyPr>
          <a:lstStyle/>
          <a:p>
            <a:pPr algn="ctr"/>
            <a:r>
              <a:rPr lang="en-US" sz="1600" dirty="0"/>
              <a:t>Driving</a:t>
            </a:r>
          </a:p>
          <a:p>
            <a:pPr algn="ctr"/>
            <a:r>
              <a:rPr lang="en-US" sz="1600" dirty="0"/>
              <a:t>Multi-</a:t>
            </a:r>
          </a:p>
          <a:p>
            <a:pPr algn="ctr"/>
            <a:r>
              <a:rPr lang="en-US" sz="1600" dirty="0"/>
              <a:t>Tasking</a:t>
            </a:r>
          </a:p>
        </p:txBody>
      </p:sp>
      <p:cxnSp>
        <p:nvCxnSpPr>
          <p:cNvPr id="27" name="Straight Connector 26"/>
          <p:cNvCxnSpPr/>
          <p:nvPr/>
        </p:nvCxnSpPr>
        <p:spPr>
          <a:xfrm>
            <a:off x="3429000" y="2782669"/>
            <a:ext cx="0" cy="608231"/>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056221" y="2438400"/>
            <a:ext cx="944490" cy="584775"/>
          </a:xfrm>
          <a:prstGeom prst="rect">
            <a:avLst/>
          </a:prstGeom>
          <a:noFill/>
        </p:spPr>
        <p:txBody>
          <a:bodyPr wrap="none" rtlCol="0">
            <a:spAutoFit/>
          </a:bodyPr>
          <a:lstStyle/>
          <a:p>
            <a:pPr algn="ctr"/>
            <a:r>
              <a:rPr lang="en-US" sz="1600" dirty="0"/>
              <a:t>Married</a:t>
            </a:r>
          </a:p>
          <a:p>
            <a:pPr algn="ctr"/>
            <a:r>
              <a:rPr lang="en-US" sz="1600" dirty="0"/>
              <a:t>Jane</a:t>
            </a:r>
          </a:p>
        </p:txBody>
      </p:sp>
      <p:cxnSp>
        <p:nvCxnSpPr>
          <p:cNvPr id="32" name="Straight Connector 31"/>
          <p:cNvCxnSpPr/>
          <p:nvPr/>
        </p:nvCxnSpPr>
        <p:spPr>
          <a:xfrm flipH="1">
            <a:off x="3520180" y="3473835"/>
            <a:ext cx="175666" cy="1157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95846" y="3473835"/>
            <a:ext cx="418954" cy="1157764"/>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276600" y="4684735"/>
            <a:ext cx="489236" cy="338554"/>
          </a:xfrm>
          <a:prstGeom prst="rect">
            <a:avLst/>
          </a:prstGeom>
          <a:noFill/>
        </p:spPr>
        <p:txBody>
          <a:bodyPr wrap="none" rtlCol="0">
            <a:spAutoFit/>
          </a:bodyPr>
          <a:lstStyle/>
          <a:p>
            <a:r>
              <a:rPr lang="en-US" sz="1600" dirty="0"/>
              <a:t>Joe</a:t>
            </a:r>
          </a:p>
        </p:txBody>
      </p:sp>
      <p:sp>
        <p:nvSpPr>
          <p:cNvPr id="43" name="TextBox 42"/>
          <p:cNvSpPr txBox="1"/>
          <p:nvPr/>
        </p:nvSpPr>
        <p:spPr>
          <a:xfrm>
            <a:off x="3952620" y="4684735"/>
            <a:ext cx="562975" cy="338554"/>
          </a:xfrm>
          <a:prstGeom prst="rect">
            <a:avLst/>
          </a:prstGeom>
          <a:noFill/>
        </p:spPr>
        <p:txBody>
          <a:bodyPr wrap="none" rtlCol="0">
            <a:spAutoFit/>
          </a:bodyPr>
          <a:lstStyle/>
          <a:p>
            <a:r>
              <a:rPr lang="en-US" sz="1600" dirty="0"/>
              <a:t>Lori</a:t>
            </a:r>
          </a:p>
        </p:txBody>
      </p:sp>
      <p:cxnSp>
        <p:nvCxnSpPr>
          <p:cNvPr id="45" name="Straight Connector 44"/>
          <p:cNvCxnSpPr/>
          <p:nvPr/>
        </p:nvCxnSpPr>
        <p:spPr>
          <a:xfrm>
            <a:off x="3120640" y="1828800"/>
            <a:ext cx="0" cy="1562100"/>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120640" y="1447800"/>
            <a:ext cx="562975" cy="338554"/>
          </a:xfrm>
          <a:prstGeom prst="rect">
            <a:avLst/>
          </a:prstGeom>
          <a:noFill/>
        </p:spPr>
        <p:txBody>
          <a:bodyPr wrap="none" rtlCol="0">
            <a:spAutoFit/>
          </a:bodyPr>
          <a:lstStyle/>
          <a:p>
            <a:r>
              <a:rPr lang="en-US" sz="1600" dirty="0"/>
              <a:t>LEO</a:t>
            </a:r>
          </a:p>
        </p:txBody>
      </p:sp>
      <p:cxnSp>
        <p:nvCxnSpPr>
          <p:cNvPr id="52" name="Straight Connector 51"/>
          <p:cNvCxnSpPr/>
          <p:nvPr/>
        </p:nvCxnSpPr>
        <p:spPr>
          <a:xfrm flipV="1">
            <a:off x="4800600" y="2144486"/>
            <a:ext cx="0" cy="1246414"/>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319538" y="1828800"/>
            <a:ext cx="1074333" cy="338554"/>
          </a:xfrm>
          <a:prstGeom prst="rect">
            <a:avLst/>
          </a:prstGeom>
          <a:noFill/>
        </p:spPr>
        <p:txBody>
          <a:bodyPr wrap="none" rtlCol="0">
            <a:spAutoFit/>
          </a:bodyPr>
          <a:lstStyle/>
          <a:p>
            <a:r>
              <a:rPr lang="en-US" sz="1600" dirty="0"/>
              <a:t>DIVORCE</a:t>
            </a:r>
          </a:p>
        </p:txBody>
      </p:sp>
      <p:cxnSp>
        <p:nvCxnSpPr>
          <p:cNvPr id="56" name="Straight Connector 55"/>
          <p:cNvCxnSpPr/>
          <p:nvPr/>
        </p:nvCxnSpPr>
        <p:spPr>
          <a:xfrm flipH="1">
            <a:off x="3104311" y="5105400"/>
            <a:ext cx="275374"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528465" y="5105400"/>
            <a:ext cx="198899"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2895600" y="5562600"/>
            <a:ext cx="492443" cy="307777"/>
          </a:xfrm>
          <a:prstGeom prst="rect">
            <a:avLst/>
          </a:prstGeom>
          <a:noFill/>
        </p:spPr>
        <p:txBody>
          <a:bodyPr wrap="none" rtlCol="0">
            <a:spAutoFit/>
          </a:bodyPr>
          <a:lstStyle/>
          <a:p>
            <a:r>
              <a:rPr lang="en-US" sz="1400" dirty="0"/>
              <a:t>Boy</a:t>
            </a:r>
          </a:p>
        </p:txBody>
      </p:sp>
      <p:sp>
        <p:nvSpPr>
          <p:cNvPr id="64" name="TextBox 63"/>
          <p:cNvSpPr txBox="1"/>
          <p:nvPr/>
        </p:nvSpPr>
        <p:spPr>
          <a:xfrm>
            <a:off x="3528465" y="5562600"/>
            <a:ext cx="535724" cy="338554"/>
          </a:xfrm>
          <a:prstGeom prst="rect">
            <a:avLst/>
          </a:prstGeom>
          <a:noFill/>
        </p:spPr>
        <p:txBody>
          <a:bodyPr wrap="none" rtlCol="0">
            <a:spAutoFit/>
          </a:bodyPr>
          <a:lstStyle/>
          <a:p>
            <a:r>
              <a:rPr lang="en-US" sz="1600" dirty="0"/>
              <a:t>Girl</a:t>
            </a:r>
          </a:p>
        </p:txBody>
      </p:sp>
      <p:cxnSp>
        <p:nvCxnSpPr>
          <p:cNvPr id="66" name="Straight Connector 65"/>
          <p:cNvCxnSpPr>
            <a:stCxn id="43" idx="2"/>
          </p:cNvCxnSpPr>
          <p:nvPr/>
        </p:nvCxnSpPr>
        <p:spPr>
          <a:xfrm flipH="1">
            <a:off x="4210864" y="5023289"/>
            <a:ext cx="23244" cy="539311"/>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319538" y="4992512"/>
            <a:ext cx="481061" cy="570088"/>
          </a:xfrm>
          <a:prstGeom prst="line">
            <a:avLst/>
          </a:prstGeom>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4114800" y="5562600"/>
            <a:ext cx="537327" cy="338554"/>
          </a:xfrm>
          <a:prstGeom prst="rect">
            <a:avLst/>
          </a:prstGeom>
          <a:noFill/>
        </p:spPr>
        <p:txBody>
          <a:bodyPr wrap="none" rtlCol="0">
            <a:spAutoFit/>
          </a:bodyPr>
          <a:lstStyle/>
          <a:p>
            <a:r>
              <a:rPr lang="en-US" sz="1600" dirty="0"/>
              <a:t>Boy</a:t>
            </a:r>
          </a:p>
        </p:txBody>
      </p:sp>
      <p:sp>
        <p:nvSpPr>
          <p:cNvPr id="76" name="TextBox 75"/>
          <p:cNvSpPr txBox="1"/>
          <p:nvPr/>
        </p:nvSpPr>
        <p:spPr>
          <a:xfrm>
            <a:off x="4800599" y="5562600"/>
            <a:ext cx="535724" cy="338554"/>
          </a:xfrm>
          <a:prstGeom prst="rect">
            <a:avLst/>
          </a:prstGeom>
          <a:noFill/>
        </p:spPr>
        <p:txBody>
          <a:bodyPr wrap="none" rtlCol="0">
            <a:spAutoFit/>
          </a:bodyPr>
          <a:lstStyle/>
          <a:p>
            <a:r>
              <a:rPr lang="en-US" sz="1600" dirty="0"/>
              <a:t>Girl</a:t>
            </a:r>
          </a:p>
        </p:txBody>
      </p:sp>
      <p:cxnSp>
        <p:nvCxnSpPr>
          <p:cNvPr id="78" name="Straight Connector 77"/>
          <p:cNvCxnSpPr/>
          <p:nvPr/>
        </p:nvCxnSpPr>
        <p:spPr>
          <a:xfrm flipV="1">
            <a:off x="5791200" y="2767693"/>
            <a:ext cx="0" cy="623207"/>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212892" y="2438400"/>
            <a:ext cx="1423788" cy="584775"/>
          </a:xfrm>
          <a:prstGeom prst="rect">
            <a:avLst/>
          </a:prstGeom>
          <a:noFill/>
        </p:spPr>
        <p:txBody>
          <a:bodyPr wrap="none" rtlCol="0">
            <a:spAutoFit/>
          </a:bodyPr>
          <a:lstStyle/>
          <a:p>
            <a:pPr algn="ctr"/>
            <a:r>
              <a:rPr lang="en-US" sz="1600" dirty="0"/>
              <a:t>2</a:t>
            </a:r>
            <a:r>
              <a:rPr lang="en-US" sz="1600" baseline="30000" dirty="0"/>
              <a:t>nd</a:t>
            </a:r>
            <a:r>
              <a:rPr lang="en-US" sz="1600" dirty="0"/>
              <a:t> Marriage</a:t>
            </a:r>
          </a:p>
          <a:p>
            <a:pPr algn="ctr"/>
            <a:r>
              <a:rPr lang="en-US" sz="1600" dirty="0"/>
              <a:t>Betty</a:t>
            </a:r>
          </a:p>
        </p:txBody>
      </p:sp>
      <p:cxnSp>
        <p:nvCxnSpPr>
          <p:cNvPr id="87" name="Straight Connector 86"/>
          <p:cNvCxnSpPr>
            <a:endCxn id="92" idx="0"/>
          </p:cNvCxnSpPr>
          <p:nvPr/>
        </p:nvCxnSpPr>
        <p:spPr>
          <a:xfrm flipH="1">
            <a:off x="5395378" y="3429000"/>
            <a:ext cx="529409" cy="1040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924785" y="3473835"/>
            <a:ext cx="476015" cy="995456"/>
          </a:xfrm>
          <a:prstGeom prst="line">
            <a:avLst/>
          </a:prstGeom>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5025725" y="4469291"/>
            <a:ext cx="739305" cy="338554"/>
          </a:xfrm>
          <a:prstGeom prst="rect">
            <a:avLst/>
          </a:prstGeom>
          <a:noFill/>
        </p:spPr>
        <p:txBody>
          <a:bodyPr wrap="none" rtlCol="0">
            <a:spAutoFit/>
          </a:bodyPr>
          <a:lstStyle/>
          <a:p>
            <a:r>
              <a:rPr lang="en-US" sz="1600" dirty="0"/>
              <a:t>Frank</a:t>
            </a:r>
          </a:p>
        </p:txBody>
      </p:sp>
      <p:sp>
        <p:nvSpPr>
          <p:cNvPr id="97" name="TextBox 96"/>
          <p:cNvSpPr txBox="1"/>
          <p:nvPr/>
        </p:nvSpPr>
        <p:spPr>
          <a:xfrm>
            <a:off x="6162792" y="4469291"/>
            <a:ext cx="570990" cy="338554"/>
          </a:xfrm>
          <a:prstGeom prst="rect">
            <a:avLst/>
          </a:prstGeom>
          <a:noFill/>
        </p:spPr>
        <p:txBody>
          <a:bodyPr wrap="none" rtlCol="0">
            <a:spAutoFit/>
          </a:bodyPr>
          <a:lstStyle/>
          <a:p>
            <a:r>
              <a:rPr lang="en-US" sz="1600" dirty="0"/>
              <a:t>Lisa</a:t>
            </a:r>
          </a:p>
        </p:txBody>
      </p:sp>
      <p:cxnSp>
        <p:nvCxnSpPr>
          <p:cNvPr id="99" name="Straight Connector 98"/>
          <p:cNvCxnSpPr>
            <a:stCxn id="102" idx="2"/>
          </p:cNvCxnSpPr>
          <p:nvPr/>
        </p:nvCxnSpPr>
        <p:spPr>
          <a:xfrm>
            <a:off x="6973531" y="2321242"/>
            <a:ext cx="36869" cy="1069657"/>
          </a:xfrm>
          <a:prstGeom prst="line">
            <a:avLst/>
          </a:prstGeom>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6592657" y="1982688"/>
            <a:ext cx="761747" cy="338554"/>
          </a:xfrm>
          <a:prstGeom prst="rect">
            <a:avLst/>
          </a:prstGeom>
          <a:noFill/>
        </p:spPr>
        <p:txBody>
          <a:bodyPr wrap="none" rtlCol="0">
            <a:spAutoFit/>
          </a:bodyPr>
          <a:lstStyle/>
          <a:p>
            <a:r>
              <a:rPr lang="en-US" sz="1600" dirty="0"/>
              <a:t>Retire</a:t>
            </a:r>
          </a:p>
        </p:txBody>
      </p:sp>
      <p:cxnSp>
        <p:nvCxnSpPr>
          <p:cNvPr id="105" name="Straight Connector 104"/>
          <p:cNvCxnSpPr/>
          <p:nvPr/>
        </p:nvCxnSpPr>
        <p:spPr>
          <a:xfrm>
            <a:off x="7924800" y="2352020"/>
            <a:ext cx="0" cy="1038879"/>
          </a:xfrm>
          <a:prstGeom prst="line">
            <a:avLst/>
          </a:prstGeom>
        </p:spPr>
        <p:style>
          <a:lnRef idx="1">
            <a:schemeClr val="accent1"/>
          </a:lnRef>
          <a:fillRef idx="0">
            <a:schemeClr val="accent1"/>
          </a:fillRef>
          <a:effectRef idx="0">
            <a:schemeClr val="accent1"/>
          </a:effectRef>
          <a:fontRef idx="minor">
            <a:schemeClr val="tx1"/>
          </a:fontRef>
        </p:style>
      </p:cxnSp>
      <p:sp>
        <p:nvSpPr>
          <p:cNvPr id="107" name="TextBox 106"/>
          <p:cNvSpPr txBox="1"/>
          <p:nvPr/>
        </p:nvSpPr>
        <p:spPr>
          <a:xfrm>
            <a:off x="7498899" y="1905744"/>
            <a:ext cx="952505" cy="307777"/>
          </a:xfrm>
          <a:prstGeom prst="rect">
            <a:avLst/>
          </a:prstGeom>
          <a:noFill/>
        </p:spPr>
        <p:txBody>
          <a:bodyPr wrap="none" rtlCol="0">
            <a:spAutoFit/>
          </a:bodyPr>
          <a:lstStyle/>
          <a:p>
            <a:r>
              <a:rPr lang="en-US" sz="1400" dirty="0"/>
              <a:t>Moves In</a:t>
            </a:r>
          </a:p>
        </p:txBody>
      </p:sp>
    </p:spTree>
    <p:extLst>
      <p:ext uri="{BB962C8B-B14F-4D97-AF65-F5344CB8AC3E}">
        <p14:creationId xmlns:p14="http://schemas.microsoft.com/office/powerpoint/2010/main" val="269271844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85800" y="3429000"/>
            <a:ext cx="8305800" cy="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342900" y="3390900"/>
            <a:ext cx="6858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439400" y="1981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80714" y="2957155"/>
            <a:ext cx="0" cy="867489"/>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685800" y="2144486"/>
            <a:ext cx="457200" cy="903514"/>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91704" y="1828800"/>
            <a:ext cx="971741" cy="584775"/>
          </a:xfrm>
          <a:prstGeom prst="rect">
            <a:avLst/>
          </a:prstGeom>
          <a:noFill/>
        </p:spPr>
        <p:txBody>
          <a:bodyPr wrap="none" rtlCol="0">
            <a:spAutoFit/>
          </a:bodyPr>
          <a:lstStyle/>
          <a:p>
            <a:pPr algn="ctr"/>
            <a:r>
              <a:rPr lang="en-US" sz="1600" dirty="0"/>
              <a:t>Breath</a:t>
            </a:r>
          </a:p>
          <a:p>
            <a:pPr algn="ctr"/>
            <a:r>
              <a:rPr lang="en-US" sz="1600" dirty="0"/>
              <a:t>Swallow</a:t>
            </a:r>
          </a:p>
        </p:txBody>
      </p:sp>
      <p:cxnSp>
        <p:nvCxnSpPr>
          <p:cNvPr id="13" name="Straight Connector 12"/>
          <p:cNvCxnSpPr/>
          <p:nvPr/>
        </p:nvCxnSpPr>
        <p:spPr>
          <a:xfrm flipV="1">
            <a:off x="1143000" y="3107871"/>
            <a:ext cx="0" cy="8382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6452" y="3946071"/>
            <a:ext cx="1579278" cy="830997"/>
          </a:xfrm>
          <a:prstGeom prst="rect">
            <a:avLst/>
          </a:prstGeom>
          <a:noFill/>
        </p:spPr>
        <p:txBody>
          <a:bodyPr wrap="none" rtlCol="0">
            <a:spAutoFit/>
          </a:bodyPr>
          <a:lstStyle/>
          <a:p>
            <a:pPr algn="ctr"/>
            <a:r>
              <a:rPr lang="en-US" sz="1600" dirty="0"/>
              <a:t>Rolling</a:t>
            </a:r>
          </a:p>
          <a:p>
            <a:pPr algn="ctr"/>
            <a:r>
              <a:rPr lang="en-US" sz="1600" dirty="0"/>
              <a:t>Walking</a:t>
            </a:r>
          </a:p>
          <a:p>
            <a:pPr algn="ctr"/>
            <a:r>
              <a:rPr lang="en-US" sz="1600" dirty="0"/>
              <a:t>Potty Training</a:t>
            </a:r>
          </a:p>
        </p:txBody>
      </p:sp>
      <p:cxnSp>
        <p:nvCxnSpPr>
          <p:cNvPr id="18" name="Straight Connector 17"/>
          <p:cNvCxnSpPr/>
          <p:nvPr/>
        </p:nvCxnSpPr>
        <p:spPr>
          <a:xfrm flipV="1">
            <a:off x="1617477" y="3107871"/>
            <a:ext cx="0" cy="283029"/>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566688" y="2782669"/>
            <a:ext cx="684803" cy="523220"/>
          </a:xfrm>
          <a:prstGeom prst="rect">
            <a:avLst/>
          </a:prstGeom>
          <a:noFill/>
        </p:spPr>
        <p:txBody>
          <a:bodyPr wrap="none" rtlCol="0">
            <a:spAutoFit/>
          </a:bodyPr>
          <a:lstStyle/>
          <a:p>
            <a:pPr algn="ctr"/>
            <a:r>
              <a:rPr lang="en-US" sz="1400" dirty="0"/>
              <a:t>Social</a:t>
            </a:r>
          </a:p>
          <a:p>
            <a:pPr algn="ctr"/>
            <a:r>
              <a:rPr lang="en-US" sz="1400" dirty="0"/>
              <a:t>Skills</a:t>
            </a:r>
          </a:p>
        </p:txBody>
      </p:sp>
      <p:cxnSp>
        <p:nvCxnSpPr>
          <p:cNvPr id="23" name="Straight Connector 22"/>
          <p:cNvCxnSpPr/>
          <p:nvPr/>
        </p:nvCxnSpPr>
        <p:spPr>
          <a:xfrm>
            <a:off x="2320554" y="3305889"/>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202600" y="3763089"/>
            <a:ext cx="966931" cy="830997"/>
          </a:xfrm>
          <a:prstGeom prst="rect">
            <a:avLst/>
          </a:prstGeom>
          <a:noFill/>
        </p:spPr>
        <p:txBody>
          <a:bodyPr wrap="none" rtlCol="0">
            <a:spAutoFit/>
          </a:bodyPr>
          <a:lstStyle/>
          <a:p>
            <a:pPr algn="ctr"/>
            <a:r>
              <a:rPr lang="en-US" sz="1600" dirty="0"/>
              <a:t>Driving</a:t>
            </a:r>
          </a:p>
          <a:p>
            <a:pPr algn="ctr"/>
            <a:r>
              <a:rPr lang="en-US" sz="1600" dirty="0"/>
              <a:t>Multi-</a:t>
            </a:r>
          </a:p>
          <a:p>
            <a:pPr algn="ctr"/>
            <a:r>
              <a:rPr lang="en-US" sz="1600" dirty="0"/>
              <a:t>Tasking</a:t>
            </a:r>
          </a:p>
        </p:txBody>
      </p:sp>
      <p:cxnSp>
        <p:nvCxnSpPr>
          <p:cNvPr id="27" name="Straight Connector 26"/>
          <p:cNvCxnSpPr/>
          <p:nvPr/>
        </p:nvCxnSpPr>
        <p:spPr>
          <a:xfrm>
            <a:off x="3429000" y="2782669"/>
            <a:ext cx="0" cy="608231"/>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056221" y="2438400"/>
            <a:ext cx="944490" cy="584775"/>
          </a:xfrm>
          <a:prstGeom prst="rect">
            <a:avLst/>
          </a:prstGeom>
          <a:noFill/>
        </p:spPr>
        <p:txBody>
          <a:bodyPr wrap="none" rtlCol="0">
            <a:spAutoFit/>
          </a:bodyPr>
          <a:lstStyle/>
          <a:p>
            <a:pPr algn="ctr"/>
            <a:r>
              <a:rPr lang="en-US" sz="1600" dirty="0"/>
              <a:t>Married</a:t>
            </a:r>
          </a:p>
          <a:p>
            <a:pPr algn="ctr"/>
            <a:r>
              <a:rPr lang="en-US" sz="1600" dirty="0"/>
              <a:t>Jane</a:t>
            </a:r>
          </a:p>
        </p:txBody>
      </p:sp>
      <p:cxnSp>
        <p:nvCxnSpPr>
          <p:cNvPr id="32" name="Straight Connector 31"/>
          <p:cNvCxnSpPr/>
          <p:nvPr/>
        </p:nvCxnSpPr>
        <p:spPr>
          <a:xfrm flipH="1">
            <a:off x="3520180" y="3473835"/>
            <a:ext cx="175666" cy="1157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95846" y="3473835"/>
            <a:ext cx="418954" cy="1157764"/>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276600" y="4684735"/>
            <a:ext cx="489236" cy="338554"/>
          </a:xfrm>
          <a:prstGeom prst="rect">
            <a:avLst/>
          </a:prstGeom>
          <a:noFill/>
        </p:spPr>
        <p:txBody>
          <a:bodyPr wrap="none" rtlCol="0">
            <a:spAutoFit/>
          </a:bodyPr>
          <a:lstStyle/>
          <a:p>
            <a:r>
              <a:rPr lang="en-US" sz="1600" dirty="0"/>
              <a:t>Joe</a:t>
            </a:r>
          </a:p>
        </p:txBody>
      </p:sp>
      <p:sp>
        <p:nvSpPr>
          <p:cNvPr id="43" name="TextBox 42"/>
          <p:cNvSpPr txBox="1"/>
          <p:nvPr/>
        </p:nvSpPr>
        <p:spPr>
          <a:xfrm>
            <a:off x="3952620" y="4684735"/>
            <a:ext cx="562975" cy="338554"/>
          </a:xfrm>
          <a:prstGeom prst="rect">
            <a:avLst/>
          </a:prstGeom>
          <a:noFill/>
        </p:spPr>
        <p:txBody>
          <a:bodyPr wrap="none" rtlCol="0">
            <a:spAutoFit/>
          </a:bodyPr>
          <a:lstStyle/>
          <a:p>
            <a:r>
              <a:rPr lang="en-US" sz="1600" dirty="0"/>
              <a:t>Lori</a:t>
            </a:r>
          </a:p>
        </p:txBody>
      </p:sp>
      <p:cxnSp>
        <p:nvCxnSpPr>
          <p:cNvPr id="45" name="Straight Connector 44"/>
          <p:cNvCxnSpPr/>
          <p:nvPr/>
        </p:nvCxnSpPr>
        <p:spPr>
          <a:xfrm>
            <a:off x="3120640" y="1828800"/>
            <a:ext cx="0" cy="1562100"/>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120640" y="1447800"/>
            <a:ext cx="562975" cy="338554"/>
          </a:xfrm>
          <a:prstGeom prst="rect">
            <a:avLst/>
          </a:prstGeom>
          <a:noFill/>
        </p:spPr>
        <p:txBody>
          <a:bodyPr wrap="none" rtlCol="0">
            <a:spAutoFit/>
          </a:bodyPr>
          <a:lstStyle/>
          <a:p>
            <a:r>
              <a:rPr lang="en-US" sz="1600" dirty="0"/>
              <a:t>LEO</a:t>
            </a:r>
          </a:p>
        </p:txBody>
      </p:sp>
      <p:cxnSp>
        <p:nvCxnSpPr>
          <p:cNvPr id="52" name="Straight Connector 51"/>
          <p:cNvCxnSpPr/>
          <p:nvPr/>
        </p:nvCxnSpPr>
        <p:spPr>
          <a:xfrm flipV="1">
            <a:off x="4800600" y="2144486"/>
            <a:ext cx="0" cy="1246414"/>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319538" y="1828800"/>
            <a:ext cx="1074333" cy="338554"/>
          </a:xfrm>
          <a:prstGeom prst="rect">
            <a:avLst/>
          </a:prstGeom>
          <a:noFill/>
        </p:spPr>
        <p:txBody>
          <a:bodyPr wrap="none" rtlCol="0">
            <a:spAutoFit/>
          </a:bodyPr>
          <a:lstStyle/>
          <a:p>
            <a:r>
              <a:rPr lang="en-US" sz="1600" dirty="0"/>
              <a:t>DIVORCE</a:t>
            </a:r>
          </a:p>
        </p:txBody>
      </p:sp>
      <p:cxnSp>
        <p:nvCxnSpPr>
          <p:cNvPr id="56" name="Straight Connector 55"/>
          <p:cNvCxnSpPr/>
          <p:nvPr/>
        </p:nvCxnSpPr>
        <p:spPr>
          <a:xfrm flipH="1">
            <a:off x="3104311" y="5105400"/>
            <a:ext cx="275374"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528465" y="5105400"/>
            <a:ext cx="198899"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2895600" y="5562600"/>
            <a:ext cx="492443" cy="307777"/>
          </a:xfrm>
          <a:prstGeom prst="rect">
            <a:avLst/>
          </a:prstGeom>
          <a:noFill/>
        </p:spPr>
        <p:txBody>
          <a:bodyPr wrap="none" rtlCol="0">
            <a:spAutoFit/>
          </a:bodyPr>
          <a:lstStyle/>
          <a:p>
            <a:r>
              <a:rPr lang="en-US" sz="1400" dirty="0"/>
              <a:t>Boy</a:t>
            </a:r>
          </a:p>
        </p:txBody>
      </p:sp>
      <p:sp>
        <p:nvSpPr>
          <p:cNvPr id="64" name="TextBox 63"/>
          <p:cNvSpPr txBox="1"/>
          <p:nvPr/>
        </p:nvSpPr>
        <p:spPr>
          <a:xfrm>
            <a:off x="3528465" y="5562600"/>
            <a:ext cx="535724" cy="338554"/>
          </a:xfrm>
          <a:prstGeom prst="rect">
            <a:avLst/>
          </a:prstGeom>
          <a:noFill/>
        </p:spPr>
        <p:txBody>
          <a:bodyPr wrap="none" rtlCol="0">
            <a:spAutoFit/>
          </a:bodyPr>
          <a:lstStyle/>
          <a:p>
            <a:r>
              <a:rPr lang="en-US" sz="1600" dirty="0"/>
              <a:t>Girl</a:t>
            </a:r>
          </a:p>
        </p:txBody>
      </p:sp>
      <p:cxnSp>
        <p:nvCxnSpPr>
          <p:cNvPr id="66" name="Straight Connector 65"/>
          <p:cNvCxnSpPr>
            <a:stCxn id="43" idx="2"/>
          </p:cNvCxnSpPr>
          <p:nvPr/>
        </p:nvCxnSpPr>
        <p:spPr>
          <a:xfrm flipH="1">
            <a:off x="4210864" y="5023289"/>
            <a:ext cx="23244" cy="539311"/>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319538" y="4992512"/>
            <a:ext cx="481061" cy="570088"/>
          </a:xfrm>
          <a:prstGeom prst="line">
            <a:avLst/>
          </a:prstGeom>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4114800" y="5562600"/>
            <a:ext cx="537327" cy="338554"/>
          </a:xfrm>
          <a:prstGeom prst="rect">
            <a:avLst/>
          </a:prstGeom>
          <a:noFill/>
        </p:spPr>
        <p:txBody>
          <a:bodyPr wrap="none" rtlCol="0">
            <a:spAutoFit/>
          </a:bodyPr>
          <a:lstStyle/>
          <a:p>
            <a:r>
              <a:rPr lang="en-US" sz="1600" dirty="0"/>
              <a:t>Boy</a:t>
            </a:r>
          </a:p>
        </p:txBody>
      </p:sp>
      <p:sp>
        <p:nvSpPr>
          <p:cNvPr id="76" name="TextBox 75"/>
          <p:cNvSpPr txBox="1"/>
          <p:nvPr/>
        </p:nvSpPr>
        <p:spPr>
          <a:xfrm>
            <a:off x="4800599" y="5562600"/>
            <a:ext cx="535724" cy="338554"/>
          </a:xfrm>
          <a:prstGeom prst="rect">
            <a:avLst/>
          </a:prstGeom>
          <a:noFill/>
        </p:spPr>
        <p:txBody>
          <a:bodyPr wrap="none" rtlCol="0">
            <a:spAutoFit/>
          </a:bodyPr>
          <a:lstStyle/>
          <a:p>
            <a:r>
              <a:rPr lang="en-US" sz="1600" dirty="0"/>
              <a:t>Girl</a:t>
            </a:r>
          </a:p>
        </p:txBody>
      </p:sp>
      <p:cxnSp>
        <p:nvCxnSpPr>
          <p:cNvPr id="78" name="Straight Connector 77"/>
          <p:cNvCxnSpPr/>
          <p:nvPr/>
        </p:nvCxnSpPr>
        <p:spPr>
          <a:xfrm flipV="1">
            <a:off x="5791200" y="2767693"/>
            <a:ext cx="0" cy="623207"/>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212892" y="2438400"/>
            <a:ext cx="1423788" cy="584775"/>
          </a:xfrm>
          <a:prstGeom prst="rect">
            <a:avLst/>
          </a:prstGeom>
          <a:noFill/>
        </p:spPr>
        <p:txBody>
          <a:bodyPr wrap="none" rtlCol="0">
            <a:spAutoFit/>
          </a:bodyPr>
          <a:lstStyle/>
          <a:p>
            <a:pPr algn="ctr"/>
            <a:r>
              <a:rPr lang="en-US" sz="1600" dirty="0"/>
              <a:t>2</a:t>
            </a:r>
            <a:r>
              <a:rPr lang="en-US" sz="1600" baseline="30000" dirty="0"/>
              <a:t>nd</a:t>
            </a:r>
            <a:r>
              <a:rPr lang="en-US" sz="1600" dirty="0"/>
              <a:t> Marriage</a:t>
            </a:r>
          </a:p>
          <a:p>
            <a:pPr algn="ctr"/>
            <a:r>
              <a:rPr lang="en-US" sz="1600" dirty="0"/>
              <a:t>Betty</a:t>
            </a:r>
          </a:p>
        </p:txBody>
      </p:sp>
      <p:cxnSp>
        <p:nvCxnSpPr>
          <p:cNvPr id="87" name="Straight Connector 86"/>
          <p:cNvCxnSpPr>
            <a:endCxn id="92" idx="0"/>
          </p:cNvCxnSpPr>
          <p:nvPr/>
        </p:nvCxnSpPr>
        <p:spPr>
          <a:xfrm flipH="1">
            <a:off x="5395378" y="3429000"/>
            <a:ext cx="529409" cy="1040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924785" y="3473835"/>
            <a:ext cx="476015" cy="995456"/>
          </a:xfrm>
          <a:prstGeom prst="line">
            <a:avLst/>
          </a:prstGeom>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5025725" y="4469291"/>
            <a:ext cx="739305" cy="338554"/>
          </a:xfrm>
          <a:prstGeom prst="rect">
            <a:avLst/>
          </a:prstGeom>
          <a:noFill/>
        </p:spPr>
        <p:txBody>
          <a:bodyPr wrap="none" rtlCol="0">
            <a:spAutoFit/>
          </a:bodyPr>
          <a:lstStyle/>
          <a:p>
            <a:r>
              <a:rPr lang="en-US" sz="1600" dirty="0"/>
              <a:t>Frank</a:t>
            </a:r>
          </a:p>
        </p:txBody>
      </p:sp>
      <p:sp>
        <p:nvSpPr>
          <p:cNvPr id="97" name="TextBox 96"/>
          <p:cNvSpPr txBox="1"/>
          <p:nvPr/>
        </p:nvSpPr>
        <p:spPr>
          <a:xfrm>
            <a:off x="6162792" y="4469291"/>
            <a:ext cx="570990" cy="338554"/>
          </a:xfrm>
          <a:prstGeom prst="rect">
            <a:avLst/>
          </a:prstGeom>
          <a:noFill/>
        </p:spPr>
        <p:txBody>
          <a:bodyPr wrap="none" rtlCol="0">
            <a:spAutoFit/>
          </a:bodyPr>
          <a:lstStyle/>
          <a:p>
            <a:r>
              <a:rPr lang="en-US" sz="1600" dirty="0"/>
              <a:t>Lisa</a:t>
            </a:r>
          </a:p>
        </p:txBody>
      </p:sp>
      <p:cxnSp>
        <p:nvCxnSpPr>
          <p:cNvPr id="99" name="Straight Connector 98"/>
          <p:cNvCxnSpPr>
            <a:stCxn id="102" idx="2"/>
          </p:cNvCxnSpPr>
          <p:nvPr/>
        </p:nvCxnSpPr>
        <p:spPr>
          <a:xfrm>
            <a:off x="6973531" y="2321242"/>
            <a:ext cx="36869" cy="1069657"/>
          </a:xfrm>
          <a:prstGeom prst="line">
            <a:avLst/>
          </a:prstGeom>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6592657" y="1982688"/>
            <a:ext cx="761747" cy="338554"/>
          </a:xfrm>
          <a:prstGeom prst="rect">
            <a:avLst/>
          </a:prstGeom>
          <a:noFill/>
        </p:spPr>
        <p:txBody>
          <a:bodyPr wrap="none" rtlCol="0">
            <a:spAutoFit/>
          </a:bodyPr>
          <a:lstStyle/>
          <a:p>
            <a:r>
              <a:rPr lang="en-US" sz="1600" dirty="0"/>
              <a:t>Retire</a:t>
            </a:r>
          </a:p>
        </p:txBody>
      </p:sp>
    </p:spTree>
    <p:extLst>
      <p:ext uri="{BB962C8B-B14F-4D97-AF65-F5344CB8AC3E}">
        <p14:creationId xmlns:p14="http://schemas.microsoft.com/office/powerpoint/2010/main" val="345878638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85800" y="3429000"/>
            <a:ext cx="8305800" cy="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342900" y="3390900"/>
            <a:ext cx="6858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439400" y="1981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80714" y="2957155"/>
            <a:ext cx="0" cy="867489"/>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685800" y="2144486"/>
            <a:ext cx="457200" cy="903514"/>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91704" y="1828800"/>
            <a:ext cx="971741" cy="584775"/>
          </a:xfrm>
          <a:prstGeom prst="rect">
            <a:avLst/>
          </a:prstGeom>
          <a:noFill/>
        </p:spPr>
        <p:txBody>
          <a:bodyPr wrap="none" rtlCol="0">
            <a:spAutoFit/>
          </a:bodyPr>
          <a:lstStyle/>
          <a:p>
            <a:pPr algn="ctr"/>
            <a:r>
              <a:rPr lang="en-US" sz="1600" dirty="0"/>
              <a:t>Breath</a:t>
            </a:r>
          </a:p>
          <a:p>
            <a:pPr algn="ctr"/>
            <a:r>
              <a:rPr lang="en-US" sz="1600" dirty="0"/>
              <a:t>Swallow</a:t>
            </a:r>
          </a:p>
        </p:txBody>
      </p:sp>
      <p:cxnSp>
        <p:nvCxnSpPr>
          <p:cNvPr id="13" name="Straight Connector 12"/>
          <p:cNvCxnSpPr/>
          <p:nvPr/>
        </p:nvCxnSpPr>
        <p:spPr>
          <a:xfrm flipV="1">
            <a:off x="1143000" y="3107871"/>
            <a:ext cx="0" cy="8382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6452" y="3946071"/>
            <a:ext cx="1579278" cy="830997"/>
          </a:xfrm>
          <a:prstGeom prst="rect">
            <a:avLst/>
          </a:prstGeom>
          <a:noFill/>
        </p:spPr>
        <p:txBody>
          <a:bodyPr wrap="none" rtlCol="0">
            <a:spAutoFit/>
          </a:bodyPr>
          <a:lstStyle/>
          <a:p>
            <a:pPr algn="ctr"/>
            <a:r>
              <a:rPr lang="en-US" sz="1600" dirty="0"/>
              <a:t>Rolling</a:t>
            </a:r>
          </a:p>
          <a:p>
            <a:pPr algn="ctr"/>
            <a:r>
              <a:rPr lang="en-US" sz="1600" dirty="0"/>
              <a:t>Walking</a:t>
            </a:r>
          </a:p>
          <a:p>
            <a:pPr algn="ctr"/>
            <a:r>
              <a:rPr lang="en-US" sz="1600" dirty="0"/>
              <a:t>Potty Training</a:t>
            </a:r>
          </a:p>
        </p:txBody>
      </p:sp>
      <p:cxnSp>
        <p:nvCxnSpPr>
          <p:cNvPr id="18" name="Straight Connector 17"/>
          <p:cNvCxnSpPr/>
          <p:nvPr/>
        </p:nvCxnSpPr>
        <p:spPr>
          <a:xfrm flipV="1">
            <a:off x="1617477" y="3107871"/>
            <a:ext cx="0" cy="283029"/>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566688" y="2782669"/>
            <a:ext cx="684803" cy="523220"/>
          </a:xfrm>
          <a:prstGeom prst="rect">
            <a:avLst/>
          </a:prstGeom>
          <a:noFill/>
        </p:spPr>
        <p:txBody>
          <a:bodyPr wrap="none" rtlCol="0">
            <a:spAutoFit/>
          </a:bodyPr>
          <a:lstStyle/>
          <a:p>
            <a:pPr algn="ctr"/>
            <a:r>
              <a:rPr lang="en-US" sz="1400" dirty="0"/>
              <a:t>Social</a:t>
            </a:r>
          </a:p>
          <a:p>
            <a:pPr algn="ctr"/>
            <a:r>
              <a:rPr lang="en-US" sz="1400" dirty="0"/>
              <a:t>Skills</a:t>
            </a:r>
          </a:p>
        </p:txBody>
      </p:sp>
      <p:cxnSp>
        <p:nvCxnSpPr>
          <p:cNvPr id="23" name="Straight Connector 22"/>
          <p:cNvCxnSpPr/>
          <p:nvPr/>
        </p:nvCxnSpPr>
        <p:spPr>
          <a:xfrm>
            <a:off x="2320554" y="3305889"/>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202600" y="3763089"/>
            <a:ext cx="966931" cy="830997"/>
          </a:xfrm>
          <a:prstGeom prst="rect">
            <a:avLst/>
          </a:prstGeom>
          <a:noFill/>
        </p:spPr>
        <p:txBody>
          <a:bodyPr wrap="none" rtlCol="0">
            <a:spAutoFit/>
          </a:bodyPr>
          <a:lstStyle/>
          <a:p>
            <a:pPr algn="ctr"/>
            <a:r>
              <a:rPr lang="en-US" sz="1600" dirty="0"/>
              <a:t>Driving</a:t>
            </a:r>
          </a:p>
          <a:p>
            <a:pPr algn="ctr"/>
            <a:r>
              <a:rPr lang="en-US" sz="1600" dirty="0"/>
              <a:t>Multi-</a:t>
            </a:r>
          </a:p>
          <a:p>
            <a:pPr algn="ctr"/>
            <a:r>
              <a:rPr lang="en-US" sz="1600" dirty="0"/>
              <a:t>Tasking</a:t>
            </a:r>
          </a:p>
        </p:txBody>
      </p:sp>
      <p:cxnSp>
        <p:nvCxnSpPr>
          <p:cNvPr id="27" name="Straight Connector 26"/>
          <p:cNvCxnSpPr/>
          <p:nvPr/>
        </p:nvCxnSpPr>
        <p:spPr>
          <a:xfrm>
            <a:off x="3429000" y="2782669"/>
            <a:ext cx="0" cy="608231"/>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056221" y="2438400"/>
            <a:ext cx="944490" cy="584775"/>
          </a:xfrm>
          <a:prstGeom prst="rect">
            <a:avLst/>
          </a:prstGeom>
          <a:noFill/>
        </p:spPr>
        <p:txBody>
          <a:bodyPr wrap="none" rtlCol="0">
            <a:spAutoFit/>
          </a:bodyPr>
          <a:lstStyle/>
          <a:p>
            <a:pPr algn="ctr"/>
            <a:r>
              <a:rPr lang="en-US" sz="1600" dirty="0"/>
              <a:t>Married</a:t>
            </a:r>
          </a:p>
          <a:p>
            <a:pPr algn="ctr"/>
            <a:r>
              <a:rPr lang="en-US" sz="1600" dirty="0"/>
              <a:t>Jane</a:t>
            </a:r>
          </a:p>
        </p:txBody>
      </p:sp>
      <p:cxnSp>
        <p:nvCxnSpPr>
          <p:cNvPr id="32" name="Straight Connector 31"/>
          <p:cNvCxnSpPr/>
          <p:nvPr/>
        </p:nvCxnSpPr>
        <p:spPr>
          <a:xfrm flipH="1">
            <a:off x="3520180" y="3473835"/>
            <a:ext cx="175666" cy="1157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95846" y="3473835"/>
            <a:ext cx="418954" cy="1157764"/>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276600" y="4684735"/>
            <a:ext cx="489236" cy="338554"/>
          </a:xfrm>
          <a:prstGeom prst="rect">
            <a:avLst/>
          </a:prstGeom>
          <a:noFill/>
        </p:spPr>
        <p:txBody>
          <a:bodyPr wrap="none" rtlCol="0">
            <a:spAutoFit/>
          </a:bodyPr>
          <a:lstStyle/>
          <a:p>
            <a:r>
              <a:rPr lang="en-US" sz="1600" dirty="0"/>
              <a:t>Joe</a:t>
            </a:r>
          </a:p>
        </p:txBody>
      </p:sp>
      <p:sp>
        <p:nvSpPr>
          <p:cNvPr id="43" name="TextBox 42"/>
          <p:cNvSpPr txBox="1"/>
          <p:nvPr/>
        </p:nvSpPr>
        <p:spPr>
          <a:xfrm>
            <a:off x="3952620" y="4684735"/>
            <a:ext cx="562975" cy="338554"/>
          </a:xfrm>
          <a:prstGeom prst="rect">
            <a:avLst/>
          </a:prstGeom>
          <a:noFill/>
        </p:spPr>
        <p:txBody>
          <a:bodyPr wrap="none" rtlCol="0">
            <a:spAutoFit/>
          </a:bodyPr>
          <a:lstStyle/>
          <a:p>
            <a:r>
              <a:rPr lang="en-US" sz="1600" dirty="0"/>
              <a:t>Lori</a:t>
            </a:r>
          </a:p>
        </p:txBody>
      </p:sp>
      <p:cxnSp>
        <p:nvCxnSpPr>
          <p:cNvPr id="45" name="Straight Connector 44"/>
          <p:cNvCxnSpPr/>
          <p:nvPr/>
        </p:nvCxnSpPr>
        <p:spPr>
          <a:xfrm>
            <a:off x="3120640" y="1828800"/>
            <a:ext cx="0" cy="1562100"/>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120640" y="1447800"/>
            <a:ext cx="562975" cy="338554"/>
          </a:xfrm>
          <a:prstGeom prst="rect">
            <a:avLst/>
          </a:prstGeom>
          <a:noFill/>
        </p:spPr>
        <p:txBody>
          <a:bodyPr wrap="none" rtlCol="0">
            <a:spAutoFit/>
          </a:bodyPr>
          <a:lstStyle/>
          <a:p>
            <a:r>
              <a:rPr lang="en-US" sz="1600" dirty="0"/>
              <a:t>LEO</a:t>
            </a:r>
          </a:p>
        </p:txBody>
      </p:sp>
      <p:cxnSp>
        <p:nvCxnSpPr>
          <p:cNvPr id="52" name="Straight Connector 51"/>
          <p:cNvCxnSpPr/>
          <p:nvPr/>
        </p:nvCxnSpPr>
        <p:spPr>
          <a:xfrm flipV="1">
            <a:off x="4800600" y="2144486"/>
            <a:ext cx="0" cy="1246414"/>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319538" y="1828800"/>
            <a:ext cx="1074333" cy="338554"/>
          </a:xfrm>
          <a:prstGeom prst="rect">
            <a:avLst/>
          </a:prstGeom>
          <a:noFill/>
        </p:spPr>
        <p:txBody>
          <a:bodyPr wrap="none" rtlCol="0">
            <a:spAutoFit/>
          </a:bodyPr>
          <a:lstStyle/>
          <a:p>
            <a:r>
              <a:rPr lang="en-US" sz="1600" dirty="0"/>
              <a:t>DIVORCE</a:t>
            </a:r>
          </a:p>
        </p:txBody>
      </p:sp>
      <p:cxnSp>
        <p:nvCxnSpPr>
          <p:cNvPr id="56" name="Straight Connector 55"/>
          <p:cNvCxnSpPr/>
          <p:nvPr/>
        </p:nvCxnSpPr>
        <p:spPr>
          <a:xfrm flipH="1">
            <a:off x="3104311" y="5105400"/>
            <a:ext cx="275374"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528465" y="5105400"/>
            <a:ext cx="198899"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2895600" y="5562600"/>
            <a:ext cx="492443" cy="307777"/>
          </a:xfrm>
          <a:prstGeom prst="rect">
            <a:avLst/>
          </a:prstGeom>
          <a:noFill/>
        </p:spPr>
        <p:txBody>
          <a:bodyPr wrap="none" rtlCol="0">
            <a:spAutoFit/>
          </a:bodyPr>
          <a:lstStyle/>
          <a:p>
            <a:r>
              <a:rPr lang="en-US" sz="1400" dirty="0"/>
              <a:t>Boy</a:t>
            </a:r>
          </a:p>
        </p:txBody>
      </p:sp>
      <p:sp>
        <p:nvSpPr>
          <p:cNvPr id="64" name="TextBox 63"/>
          <p:cNvSpPr txBox="1"/>
          <p:nvPr/>
        </p:nvSpPr>
        <p:spPr>
          <a:xfrm>
            <a:off x="3528465" y="5562600"/>
            <a:ext cx="535724" cy="338554"/>
          </a:xfrm>
          <a:prstGeom prst="rect">
            <a:avLst/>
          </a:prstGeom>
          <a:noFill/>
        </p:spPr>
        <p:txBody>
          <a:bodyPr wrap="none" rtlCol="0">
            <a:spAutoFit/>
          </a:bodyPr>
          <a:lstStyle/>
          <a:p>
            <a:r>
              <a:rPr lang="en-US" sz="1600" dirty="0"/>
              <a:t>Girl</a:t>
            </a:r>
          </a:p>
        </p:txBody>
      </p:sp>
      <p:cxnSp>
        <p:nvCxnSpPr>
          <p:cNvPr id="66" name="Straight Connector 65"/>
          <p:cNvCxnSpPr>
            <a:stCxn id="43" idx="2"/>
          </p:cNvCxnSpPr>
          <p:nvPr/>
        </p:nvCxnSpPr>
        <p:spPr>
          <a:xfrm flipH="1">
            <a:off x="4210864" y="5023289"/>
            <a:ext cx="23244" cy="539311"/>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319538" y="4992512"/>
            <a:ext cx="481061" cy="570088"/>
          </a:xfrm>
          <a:prstGeom prst="line">
            <a:avLst/>
          </a:prstGeom>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4114800" y="5562600"/>
            <a:ext cx="537327" cy="338554"/>
          </a:xfrm>
          <a:prstGeom prst="rect">
            <a:avLst/>
          </a:prstGeom>
          <a:noFill/>
        </p:spPr>
        <p:txBody>
          <a:bodyPr wrap="none" rtlCol="0">
            <a:spAutoFit/>
          </a:bodyPr>
          <a:lstStyle/>
          <a:p>
            <a:r>
              <a:rPr lang="en-US" sz="1600" dirty="0"/>
              <a:t>Boy</a:t>
            </a:r>
          </a:p>
        </p:txBody>
      </p:sp>
      <p:sp>
        <p:nvSpPr>
          <p:cNvPr id="76" name="TextBox 75"/>
          <p:cNvSpPr txBox="1"/>
          <p:nvPr/>
        </p:nvSpPr>
        <p:spPr>
          <a:xfrm>
            <a:off x="4800599" y="5562600"/>
            <a:ext cx="535724" cy="338554"/>
          </a:xfrm>
          <a:prstGeom prst="rect">
            <a:avLst/>
          </a:prstGeom>
          <a:noFill/>
        </p:spPr>
        <p:txBody>
          <a:bodyPr wrap="none" rtlCol="0">
            <a:spAutoFit/>
          </a:bodyPr>
          <a:lstStyle/>
          <a:p>
            <a:r>
              <a:rPr lang="en-US" sz="1600" dirty="0"/>
              <a:t>Girl</a:t>
            </a:r>
          </a:p>
        </p:txBody>
      </p:sp>
      <p:cxnSp>
        <p:nvCxnSpPr>
          <p:cNvPr id="78" name="Straight Connector 77"/>
          <p:cNvCxnSpPr/>
          <p:nvPr/>
        </p:nvCxnSpPr>
        <p:spPr>
          <a:xfrm flipV="1">
            <a:off x="5791200" y="2767693"/>
            <a:ext cx="0" cy="623207"/>
          </a:xfrm>
          <a:prstGeom prst="line">
            <a:avLst/>
          </a:prstGeom>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5212892" y="2438400"/>
            <a:ext cx="1423788" cy="584775"/>
          </a:xfrm>
          <a:prstGeom prst="rect">
            <a:avLst/>
          </a:prstGeom>
          <a:noFill/>
        </p:spPr>
        <p:txBody>
          <a:bodyPr wrap="none" rtlCol="0">
            <a:spAutoFit/>
          </a:bodyPr>
          <a:lstStyle/>
          <a:p>
            <a:pPr algn="ctr"/>
            <a:r>
              <a:rPr lang="en-US" sz="1600" dirty="0"/>
              <a:t>2</a:t>
            </a:r>
            <a:r>
              <a:rPr lang="en-US" sz="1600" baseline="30000" dirty="0"/>
              <a:t>nd</a:t>
            </a:r>
            <a:r>
              <a:rPr lang="en-US" sz="1600" dirty="0"/>
              <a:t> Marriage</a:t>
            </a:r>
          </a:p>
          <a:p>
            <a:pPr algn="ctr"/>
            <a:r>
              <a:rPr lang="en-US" sz="1600" dirty="0"/>
              <a:t>Betty</a:t>
            </a:r>
          </a:p>
        </p:txBody>
      </p:sp>
      <p:cxnSp>
        <p:nvCxnSpPr>
          <p:cNvPr id="87" name="Straight Connector 86"/>
          <p:cNvCxnSpPr>
            <a:endCxn id="92" idx="0"/>
          </p:cNvCxnSpPr>
          <p:nvPr/>
        </p:nvCxnSpPr>
        <p:spPr>
          <a:xfrm flipH="1">
            <a:off x="5395378" y="3429000"/>
            <a:ext cx="529409" cy="1040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924785" y="3473835"/>
            <a:ext cx="476015" cy="995456"/>
          </a:xfrm>
          <a:prstGeom prst="line">
            <a:avLst/>
          </a:prstGeom>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5025725" y="4469291"/>
            <a:ext cx="739305" cy="338554"/>
          </a:xfrm>
          <a:prstGeom prst="rect">
            <a:avLst/>
          </a:prstGeom>
          <a:noFill/>
        </p:spPr>
        <p:txBody>
          <a:bodyPr wrap="none" rtlCol="0">
            <a:spAutoFit/>
          </a:bodyPr>
          <a:lstStyle/>
          <a:p>
            <a:r>
              <a:rPr lang="en-US" sz="1600" dirty="0"/>
              <a:t>Frank</a:t>
            </a:r>
          </a:p>
        </p:txBody>
      </p:sp>
      <p:sp>
        <p:nvSpPr>
          <p:cNvPr id="97" name="TextBox 96"/>
          <p:cNvSpPr txBox="1"/>
          <p:nvPr/>
        </p:nvSpPr>
        <p:spPr>
          <a:xfrm>
            <a:off x="6162792" y="4469291"/>
            <a:ext cx="570990" cy="338554"/>
          </a:xfrm>
          <a:prstGeom prst="rect">
            <a:avLst/>
          </a:prstGeom>
          <a:noFill/>
        </p:spPr>
        <p:txBody>
          <a:bodyPr wrap="none" rtlCol="0">
            <a:spAutoFit/>
          </a:bodyPr>
          <a:lstStyle/>
          <a:p>
            <a:r>
              <a:rPr lang="en-US" sz="1600" dirty="0"/>
              <a:t>Lisa</a:t>
            </a:r>
          </a:p>
        </p:txBody>
      </p:sp>
    </p:spTree>
    <p:extLst>
      <p:ext uri="{BB962C8B-B14F-4D97-AF65-F5344CB8AC3E}">
        <p14:creationId xmlns:p14="http://schemas.microsoft.com/office/powerpoint/2010/main" val="19963370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85800" y="3429000"/>
            <a:ext cx="8305800" cy="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342900" y="3390900"/>
            <a:ext cx="6858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439400" y="1981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80714" y="2957155"/>
            <a:ext cx="0" cy="867489"/>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685800" y="2144486"/>
            <a:ext cx="457200" cy="903514"/>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91704" y="1828800"/>
            <a:ext cx="971741" cy="584775"/>
          </a:xfrm>
          <a:prstGeom prst="rect">
            <a:avLst/>
          </a:prstGeom>
          <a:noFill/>
        </p:spPr>
        <p:txBody>
          <a:bodyPr wrap="none" rtlCol="0">
            <a:spAutoFit/>
          </a:bodyPr>
          <a:lstStyle/>
          <a:p>
            <a:pPr algn="ctr"/>
            <a:r>
              <a:rPr lang="en-US" sz="1600" dirty="0"/>
              <a:t>Breath</a:t>
            </a:r>
          </a:p>
          <a:p>
            <a:pPr algn="ctr"/>
            <a:r>
              <a:rPr lang="en-US" sz="1600" dirty="0"/>
              <a:t>Swallow</a:t>
            </a:r>
          </a:p>
        </p:txBody>
      </p:sp>
      <p:cxnSp>
        <p:nvCxnSpPr>
          <p:cNvPr id="13" name="Straight Connector 12"/>
          <p:cNvCxnSpPr/>
          <p:nvPr/>
        </p:nvCxnSpPr>
        <p:spPr>
          <a:xfrm flipV="1">
            <a:off x="1143000" y="3107871"/>
            <a:ext cx="0" cy="8382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6452" y="3946071"/>
            <a:ext cx="1579278" cy="830997"/>
          </a:xfrm>
          <a:prstGeom prst="rect">
            <a:avLst/>
          </a:prstGeom>
          <a:noFill/>
        </p:spPr>
        <p:txBody>
          <a:bodyPr wrap="none" rtlCol="0">
            <a:spAutoFit/>
          </a:bodyPr>
          <a:lstStyle/>
          <a:p>
            <a:pPr algn="ctr"/>
            <a:r>
              <a:rPr lang="en-US" sz="1600" dirty="0"/>
              <a:t>Rolling</a:t>
            </a:r>
          </a:p>
          <a:p>
            <a:pPr algn="ctr"/>
            <a:r>
              <a:rPr lang="en-US" sz="1600" dirty="0"/>
              <a:t>Walking</a:t>
            </a:r>
          </a:p>
          <a:p>
            <a:pPr algn="ctr"/>
            <a:r>
              <a:rPr lang="en-US" sz="1600" dirty="0"/>
              <a:t>Potty Training</a:t>
            </a:r>
          </a:p>
        </p:txBody>
      </p:sp>
      <p:cxnSp>
        <p:nvCxnSpPr>
          <p:cNvPr id="18" name="Straight Connector 17"/>
          <p:cNvCxnSpPr/>
          <p:nvPr/>
        </p:nvCxnSpPr>
        <p:spPr>
          <a:xfrm flipV="1">
            <a:off x="1617477" y="3107871"/>
            <a:ext cx="0" cy="283029"/>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566688" y="2782669"/>
            <a:ext cx="684803" cy="523220"/>
          </a:xfrm>
          <a:prstGeom prst="rect">
            <a:avLst/>
          </a:prstGeom>
          <a:noFill/>
        </p:spPr>
        <p:txBody>
          <a:bodyPr wrap="none" rtlCol="0">
            <a:spAutoFit/>
          </a:bodyPr>
          <a:lstStyle/>
          <a:p>
            <a:pPr algn="ctr"/>
            <a:r>
              <a:rPr lang="en-US" sz="1400" dirty="0"/>
              <a:t>Social</a:t>
            </a:r>
          </a:p>
          <a:p>
            <a:pPr algn="ctr"/>
            <a:r>
              <a:rPr lang="en-US" sz="1400" dirty="0"/>
              <a:t>Skills</a:t>
            </a:r>
          </a:p>
        </p:txBody>
      </p:sp>
      <p:cxnSp>
        <p:nvCxnSpPr>
          <p:cNvPr id="23" name="Straight Connector 22"/>
          <p:cNvCxnSpPr/>
          <p:nvPr/>
        </p:nvCxnSpPr>
        <p:spPr>
          <a:xfrm>
            <a:off x="2320554" y="3305889"/>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202600" y="3763089"/>
            <a:ext cx="966931" cy="830997"/>
          </a:xfrm>
          <a:prstGeom prst="rect">
            <a:avLst/>
          </a:prstGeom>
          <a:noFill/>
        </p:spPr>
        <p:txBody>
          <a:bodyPr wrap="none" rtlCol="0">
            <a:spAutoFit/>
          </a:bodyPr>
          <a:lstStyle/>
          <a:p>
            <a:pPr algn="ctr"/>
            <a:r>
              <a:rPr lang="en-US" sz="1600" dirty="0"/>
              <a:t>Driving</a:t>
            </a:r>
          </a:p>
          <a:p>
            <a:pPr algn="ctr"/>
            <a:r>
              <a:rPr lang="en-US" sz="1600" dirty="0"/>
              <a:t>Multi-</a:t>
            </a:r>
          </a:p>
          <a:p>
            <a:pPr algn="ctr"/>
            <a:r>
              <a:rPr lang="en-US" sz="1600" dirty="0"/>
              <a:t>Tasking</a:t>
            </a:r>
          </a:p>
        </p:txBody>
      </p:sp>
      <p:cxnSp>
        <p:nvCxnSpPr>
          <p:cNvPr id="27" name="Straight Connector 26"/>
          <p:cNvCxnSpPr/>
          <p:nvPr/>
        </p:nvCxnSpPr>
        <p:spPr>
          <a:xfrm>
            <a:off x="3429000" y="2782669"/>
            <a:ext cx="0" cy="608231"/>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056221" y="2438400"/>
            <a:ext cx="944490" cy="584775"/>
          </a:xfrm>
          <a:prstGeom prst="rect">
            <a:avLst/>
          </a:prstGeom>
          <a:noFill/>
        </p:spPr>
        <p:txBody>
          <a:bodyPr wrap="none" rtlCol="0">
            <a:spAutoFit/>
          </a:bodyPr>
          <a:lstStyle/>
          <a:p>
            <a:pPr algn="ctr"/>
            <a:r>
              <a:rPr lang="en-US" sz="1600" dirty="0"/>
              <a:t>Married</a:t>
            </a:r>
          </a:p>
          <a:p>
            <a:pPr algn="ctr"/>
            <a:r>
              <a:rPr lang="en-US" sz="1600" dirty="0"/>
              <a:t>Jane</a:t>
            </a:r>
          </a:p>
        </p:txBody>
      </p:sp>
      <p:cxnSp>
        <p:nvCxnSpPr>
          <p:cNvPr id="32" name="Straight Connector 31"/>
          <p:cNvCxnSpPr/>
          <p:nvPr/>
        </p:nvCxnSpPr>
        <p:spPr>
          <a:xfrm flipH="1">
            <a:off x="3520180" y="3473835"/>
            <a:ext cx="175666" cy="1157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95846" y="3473835"/>
            <a:ext cx="418954" cy="1157764"/>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276600" y="4684735"/>
            <a:ext cx="489236" cy="338554"/>
          </a:xfrm>
          <a:prstGeom prst="rect">
            <a:avLst/>
          </a:prstGeom>
          <a:noFill/>
        </p:spPr>
        <p:txBody>
          <a:bodyPr wrap="none" rtlCol="0">
            <a:spAutoFit/>
          </a:bodyPr>
          <a:lstStyle/>
          <a:p>
            <a:r>
              <a:rPr lang="en-US" sz="1600" dirty="0"/>
              <a:t>Joe</a:t>
            </a:r>
          </a:p>
        </p:txBody>
      </p:sp>
      <p:sp>
        <p:nvSpPr>
          <p:cNvPr id="43" name="TextBox 42"/>
          <p:cNvSpPr txBox="1"/>
          <p:nvPr/>
        </p:nvSpPr>
        <p:spPr>
          <a:xfrm>
            <a:off x="3952620" y="4684735"/>
            <a:ext cx="562975" cy="338554"/>
          </a:xfrm>
          <a:prstGeom prst="rect">
            <a:avLst/>
          </a:prstGeom>
          <a:noFill/>
        </p:spPr>
        <p:txBody>
          <a:bodyPr wrap="none" rtlCol="0">
            <a:spAutoFit/>
          </a:bodyPr>
          <a:lstStyle/>
          <a:p>
            <a:r>
              <a:rPr lang="en-US" sz="1600" dirty="0"/>
              <a:t>Lori</a:t>
            </a:r>
          </a:p>
        </p:txBody>
      </p:sp>
      <p:cxnSp>
        <p:nvCxnSpPr>
          <p:cNvPr id="45" name="Straight Connector 44"/>
          <p:cNvCxnSpPr/>
          <p:nvPr/>
        </p:nvCxnSpPr>
        <p:spPr>
          <a:xfrm>
            <a:off x="3120640" y="1828800"/>
            <a:ext cx="0" cy="1562100"/>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120640" y="1447800"/>
            <a:ext cx="562975" cy="338554"/>
          </a:xfrm>
          <a:prstGeom prst="rect">
            <a:avLst/>
          </a:prstGeom>
          <a:noFill/>
        </p:spPr>
        <p:txBody>
          <a:bodyPr wrap="none" rtlCol="0">
            <a:spAutoFit/>
          </a:bodyPr>
          <a:lstStyle/>
          <a:p>
            <a:r>
              <a:rPr lang="en-US" sz="1600" dirty="0"/>
              <a:t>LEO</a:t>
            </a:r>
          </a:p>
        </p:txBody>
      </p:sp>
      <p:cxnSp>
        <p:nvCxnSpPr>
          <p:cNvPr id="52" name="Straight Connector 51"/>
          <p:cNvCxnSpPr/>
          <p:nvPr/>
        </p:nvCxnSpPr>
        <p:spPr>
          <a:xfrm flipV="1">
            <a:off x="4800600" y="2144486"/>
            <a:ext cx="0" cy="1246414"/>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319538" y="1828800"/>
            <a:ext cx="1074333" cy="338554"/>
          </a:xfrm>
          <a:prstGeom prst="rect">
            <a:avLst/>
          </a:prstGeom>
          <a:noFill/>
        </p:spPr>
        <p:txBody>
          <a:bodyPr wrap="none" rtlCol="0">
            <a:spAutoFit/>
          </a:bodyPr>
          <a:lstStyle/>
          <a:p>
            <a:r>
              <a:rPr lang="en-US" sz="1600" dirty="0"/>
              <a:t>DIVORCE</a:t>
            </a:r>
          </a:p>
        </p:txBody>
      </p:sp>
      <p:cxnSp>
        <p:nvCxnSpPr>
          <p:cNvPr id="56" name="Straight Connector 55"/>
          <p:cNvCxnSpPr/>
          <p:nvPr/>
        </p:nvCxnSpPr>
        <p:spPr>
          <a:xfrm flipH="1">
            <a:off x="3104311" y="5105400"/>
            <a:ext cx="275374"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528465" y="5105400"/>
            <a:ext cx="198899"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2895600" y="5562600"/>
            <a:ext cx="492443" cy="307777"/>
          </a:xfrm>
          <a:prstGeom prst="rect">
            <a:avLst/>
          </a:prstGeom>
          <a:noFill/>
        </p:spPr>
        <p:txBody>
          <a:bodyPr wrap="none" rtlCol="0">
            <a:spAutoFit/>
          </a:bodyPr>
          <a:lstStyle/>
          <a:p>
            <a:r>
              <a:rPr lang="en-US" sz="1400" dirty="0"/>
              <a:t>Boy</a:t>
            </a:r>
          </a:p>
        </p:txBody>
      </p:sp>
      <p:sp>
        <p:nvSpPr>
          <p:cNvPr id="64" name="TextBox 63"/>
          <p:cNvSpPr txBox="1"/>
          <p:nvPr/>
        </p:nvSpPr>
        <p:spPr>
          <a:xfrm>
            <a:off x="3528465" y="5562600"/>
            <a:ext cx="535724" cy="338554"/>
          </a:xfrm>
          <a:prstGeom prst="rect">
            <a:avLst/>
          </a:prstGeom>
          <a:noFill/>
        </p:spPr>
        <p:txBody>
          <a:bodyPr wrap="none" rtlCol="0">
            <a:spAutoFit/>
          </a:bodyPr>
          <a:lstStyle/>
          <a:p>
            <a:r>
              <a:rPr lang="en-US" sz="1600" dirty="0"/>
              <a:t>Girl</a:t>
            </a:r>
          </a:p>
        </p:txBody>
      </p:sp>
      <p:cxnSp>
        <p:nvCxnSpPr>
          <p:cNvPr id="66" name="Straight Connector 65"/>
          <p:cNvCxnSpPr>
            <a:stCxn id="43" idx="2"/>
          </p:cNvCxnSpPr>
          <p:nvPr/>
        </p:nvCxnSpPr>
        <p:spPr>
          <a:xfrm flipH="1">
            <a:off x="4210864" y="5023289"/>
            <a:ext cx="23244" cy="539311"/>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319538" y="4992512"/>
            <a:ext cx="481061" cy="570088"/>
          </a:xfrm>
          <a:prstGeom prst="line">
            <a:avLst/>
          </a:prstGeom>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4114800" y="5562600"/>
            <a:ext cx="537327" cy="338554"/>
          </a:xfrm>
          <a:prstGeom prst="rect">
            <a:avLst/>
          </a:prstGeom>
          <a:noFill/>
        </p:spPr>
        <p:txBody>
          <a:bodyPr wrap="none" rtlCol="0">
            <a:spAutoFit/>
          </a:bodyPr>
          <a:lstStyle/>
          <a:p>
            <a:r>
              <a:rPr lang="en-US" sz="1600" dirty="0"/>
              <a:t>Boy</a:t>
            </a:r>
          </a:p>
        </p:txBody>
      </p:sp>
      <p:sp>
        <p:nvSpPr>
          <p:cNvPr id="76" name="TextBox 75"/>
          <p:cNvSpPr txBox="1"/>
          <p:nvPr/>
        </p:nvSpPr>
        <p:spPr>
          <a:xfrm>
            <a:off x="4800599" y="5562600"/>
            <a:ext cx="535724" cy="338554"/>
          </a:xfrm>
          <a:prstGeom prst="rect">
            <a:avLst/>
          </a:prstGeom>
          <a:noFill/>
        </p:spPr>
        <p:txBody>
          <a:bodyPr wrap="none" rtlCol="0">
            <a:spAutoFit/>
          </a:bodyPr>
          <a:lstStyle/>
          <a:p>
            <a:r>
              <a:rPr lang="en-US" sz="1600" dirty="0"/>
              <a:t>Girl</a:t>
            </a:r>
          </a:p>
        </p:txBody>
      </p:sp>
      <p:cxnSp>
        <p:nvCxnSpPr>
          <p:cNvPr id="87" name="Straight Connector 86"/>
          <p:cNvCxnSpPr>
            <a:endCxn id="92" idx="0"/>
          </p:cNvCxnSpPr>
          <p:nvPr/>
        </p:nvCxnSpPr>
        <p:spPr>
          <a:xfrm flipH="1">
            <a:off x="5395378" y="3429000"/>
            <a:ext cx="529409" cy="1040291"/>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924785" y="3473835"/>
            <a:ext cx="476015" cy="995456"/>
          </a:xfrm>
          <a:prstGeom prst="line">
            <a:avLst/>
          </a:prstGeom>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5025725" y="4469291"/>
            <a:ext cx="739305" cy="338554"/>
          </a:xfrm>
          <a:prstGeom prst="rect">
            <a:avLst/>
          </a:prstGeom>
          <a:noFill/>
        </p:spPr>
        <p:txBody>
          <a:bodyPr wrap="none" rtlCol="0">
            <a:spAutoFit/>
          </a:bodyPr>
          <a:lstStyle/>
          <a:p>
            <a:r>
              <a:rPr lang="en-US" sz="1600" dirty="0"/>
              <a:t>Frank</a:t>
            </a:r>
          </a:p>
        </p:txBody>
      </p:sp>
      <p:sp>
        <p:nvSpPr>
          <p:cNvPr id="97" name="TextBox 96"/>
          <p:cNvSpPr txBox="1"/>
          <p:nvPr/>
        </p:nvSpPr>
        <p:spPr>
          <a:xfrm>
            <a:off x="6162792" y="4469291"/>
            <a:ext cx="570990" cy="338554"/>
          </a:xfrm>
          <a:prstGeom prst="rect">
            <a:avLst/>
          </a:prstGeom>
          <a:noFill/>
        </p:spPr>
        <p:txBody>
          <a:bodyPr wrap="none" rtlCol="0">
            <a:spAutoFit/>
          </a:bodyPr>
          <a:lstStyle/>
          <a:p>
            <a:r>
              <a:rPr lang="en-US" sz="1600" dirty="0"/>
              <a:t>Lisa</a:t>
            </a:r>
          </a:p>
        </p:txBody>
      </p:sp>
    </p:spTree>
    <p:extLst>
      <p:ext uri="{BB962C8B-B14F-4D97-AF65-F5344CB8AC3E}">
        <p14:creationId xmlns:p14="http://schemas.microsoft.com/office/powerpoint/2010/main" val="47085078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a:t>Technical overview</a:t>
            </a:r>
          </a:p>
        </p:txBody>
      </p:sp>
      <p:sp>
        <p:nvSpPr>
          <p:cNvPr id="3" name="Content Placeholder 2"/>
          <p:cNvSpPr>
            <a:spLocks noGrp="1"/>
          </p:cNvSpPr>
          <p:nvPr>
            <p:ph idx="1"/>
          </p:nvPr>
        </p:nvSpPr>
        <p:spPr>
          <a:xfrm>
            <a:off x="649288" y="955675"/>
            <a:ext cx="7762875" cy="4821238"/>
          </a:xfrm>
        </p:spPr>
        <p:txBody>
          <a:bodyPr/>
          <a:lstStyle/>
          <a:p>
            <a:pPr marL="548640" lvl="3" indent="-274320" eaLnBrk="1" fontAlgn="auto" hangingPunct="1">
              <a:lnSpc>
                <a:spcPct val="100000"/>
              </a:lnSpc>
              <a:spcBef>
                <a:spcPts val="0"/>
              </a:spcBef>
              <a:spcAft>
                <a:spcPts val="800"/>
              </a:spcAft>
              <a:buClr>
                <a:schemeClr val="accent3"/>
              </a:buClr>
              <a:buFont typeface="Lucida Grande"/>
              <a:buChar char="‣"/>
              <a:defRPr/>
            </a:pPr>
            <a:r>
              <a:rPr lang="en-US" sz="2000" dirty="0">
                <a:solidFill>
                  <a:schemeClr val="accent1"/>
                </a:solidFill>
              </a:rPr>
              <a:t>If you are experiencing any technical issues with the audio for this session, please let us know in the feedback box. </a:t>
            </a:r>
          </a:p>
          <a:p>
            <a:pPr marL="548640" lvl="3" indent="-274320" eaLnBrk="1" fontAlgn="auto" hangingPunct="1">
              <a:lnSpc>
                <a:spcPct val="100000"/>
              </a:lnSpc>
              <a:spcBef>
                <a:spcPts val="0"/>
              </a:spcBef>
              <a:spcAft>
                <a:spcPts val="800"/>
              </a:spcAft>
              <a:buClr>
                <a:schemeClr val="accent3"/>
              </a:buClr>
              <a:buFont typeface="Lucida Grande"/>
              <a:buChar char="‣"/>
              <a:defRPr/>
            </a:pPr>
            <a:r>
              <a:rPr lang="en-US" sz="2000" dirty="0">
                <a:solidFill>
                  <a:schemeClr val="accent1"/>
                </a:solidFill>
              </a:rPr>
              <a:t>If you have technical difficulties during the webinar, contact </a:t>
            </a:r>
            <a:r>
              <a:rPr lang="en-US" sz="2000" dirty="0" smtClean="0">
                <a:solidFill>
                  <a:schemeClr val="accent1"/>
                </a:solidFill>
              </a:rPr>
              <a:t>Kaila Hough, </a:t>
            </a:r>
            <a:r>
              <a:rPr lang="en-US" sz="2000" dirty="0">
                <a:solidFill>
                  <a:schemeClr val="accent1"/>
                </a:solidFill>
              </a:rPr>
              <a:t>who is providing technical support for this webinar. </a:t>
            </a:r>
            <a:r>
              <a:rPr lang="en-US" sz="2000" dirty="0" smtClean="0">
                <a:solidFill>
                  <a:schemeClr val="accent1"/>
                </a:solidFill>
              </a:rPr>
              <a:t>Her email </a:t>
            </a:r>
            <a:r>
              <a:rPr lang="en-US" sz="2000" dirty="0">
                <a:solidFill>
                  <a:schemeClr val="accent1"/>
                </a:solidFill>
              </a:rPr>
              <a:t>address is </a:t>
            </a:r>
            <a:r>
              <a:rPr lang="en-US" sz="2000" dirty="0" smtClean="0">
                <a:solidFill>
                  <a:schemeClr val="accent1"/>
                </a:solidFill>
              </a:rPr>
              <a:t>khough@ovcttac.org</a:t>
            </a:r>
            <a:r>
              <a:rPr lang="en-US" sz="2000" dirty="0">
                <a:solidFill>
                  <a:schemeClr val="accent1"/>
                </a:solidFill>
              </a:rPr>
              <a:t>.</a:t>
            </a:r>
          </a:p>
          <a:p>
            <a:pPr marL="548640" lvl="3" indent="-274320" eaLnBrk="1" fontAlgn="auto" hangingPunct="1">
              <a:lnSpc>
                <a:spcPct val="100000"/>
              </a:lnSpc>
              <a:spcBef>
                <a:spcPts val="0"/>
              </a:spcBef>
              <a:spcAft>
                <a:spcPts val="800"/>
              </a:spcAft>
              <a:buClr>
                <a:schemeClr val="accent3"/>
              </a:buClr>
              <a:buFont typeface="Lucida Grande"/>
              <a:buChar char="‣"/>
              <a:defRPr/>
            </a:pPr>
            <a:r>
              <a:rPr lang="en-US" sz="2000" dirty="0" smtClean="0">
                <a:solidFill>
                  <a:schemeClr val="accent1"/>
                </a:solidFill>
              </a:rPr>
              <a:t>If </a:t>
            </a:r>
            <a:r>
              <a:rPr lang="en-US" sz="2000" dirty="0">
                <a:solidFill>
                  <a:schemeClr val="accent1"/>
                </a:solidFill>
              </a:rPr>
              <a:t>you have questions, type them in the feedback </a:t>
            </a:r>
            <a:r>
              <a:rPr lang="en-US" sz="2000" dirty="0" smtClean="0">
                <a:solidFill>
                  <a:schemeClr val="accent1"/>
                </a:solidFill>
              </a:rPr>
              <a:t>box. We will address </a:t>
            </a:r>
            <a:r>
              <a:rPr lang="en-US" sz="2000" dirty="0">
                <a:solidFill>
                  <a:schemeClr val="accent1"/>
                </a:solidFill>
              </a:rPr>
              <a:t>as many as possible </a:t>
            </a:r>
            <a:r>
              <a:rPr lang="en-US" sz="2000" dirty="0" smtClean="0">
                <a:solidFill>
                  <a:schemeClr val="accent1"/>
                </a:solidFill>
              </a:rPr>
              <a:t>throughout the </a:t>
            </a:r>
            <a:r>
              <a:rPr lang="en-US" sz="2000" dirty="0">
                <a:solidFill>
                  <a:schemeClr val="accent1"/>
                </a:solidFill>
              </a:rPr>
              <a:t>webinar</a:t>
            </a:r>
            <a:r>
              <a:rPr lang="en-US" sz="2000" dirty="0" smtClean="0">
                <a:solidFill>
                  <a:schemeClr val="accent1"/>
                </a:solidFill>
              </a:rPr>
              <a:t>.</a:t>
            </a:r>
          </a:p>
        </p:txBody>
      </p:sp>
      <p:sp>
        <p:nvSpPr>
          <p:cNvPr id="3686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hlink"/>
                </a:solidFill>
                <a:latin typeface="Times New Roman" panose="02020603050405020304" pitchFamily="18" charset="0"/>
              </a:defRPr>
            </a:lvl1pPr>
            <a:lvl2pPr marL="742950" indent="-285750">
              <a:defRPr sz="2400">
                <a:solidFill>
                  <a:schemeClr val="hlink"/>
                </a:solidFill>
                <a:latin typeface="Times New Roman" panose="02020603050405020304" pitchFamily="18" charset="0"/>
              </a:defRPr>
            </a:lvl2pPr>
            <a:lvl3pPr marL="1143000" indent="-228600">
              <a:defRPr sz="2400">
                <a:solidFill>
                  <a:schemeClr val="hlink"/>
                </a:solidFill>
                <a:latin typeface="Times New Roman" panose="02020603050405020304" pitchFamily="18" charset="0"/>
              </a:defRPr>
            </a:lvl3pPr>
            <a:lvl4pPr marL="1600200" indent="-228600">
              <a:defRPr sz="2400">
                <a:solidFill>
                  <a:schemeClr val="hlink"/>
                </a:solidFill>
                <a:latin typeface="Times New Roman" panose="02020603050405020304" pitchFamily="18" charset="0"/>
              </a:defRPr>
            </a:lvl4pPr>
            <a:lvl5pPr marL="2057400" indent="-228600">
              <a:defRPr sz="2400">
                <a:solidFill>
                  <a:schemeClr val="hlink"/>
                </a:solidFill>
                <a:latin typeface="Times New Roman" panose="02020603050405020304" pitchFamily="18" charset="0"/>
              </a:defRPr>
            </a:lvl5pPr>
            <a:lvl6pPr marL="2514600" indent="-228600" eaLnBrk="0" fontAlgn="base" hangingPunct="0">
              <a:spcBef>
                <a:spcPct val="0"/>
              </a:spcBef>
              <a:spcAft>
                <a:spcPct val="0"/>
              </a:spcAft>
              <a:defRPr sz="2400">
                <a:solidFill>
                  <a:schemeClr val="hlink"/>
                </a:solidFill>
                <a:latin typeface="Times New Roman" panose="02020603050405020304" pitchFamily="18" charset="0"/>
              </a:defRPr>
            </a:lvl6pPr>
            <a:lvl7pPr marL="2971800" indent="-228600" eaLnBrk="0" fontAlgn="base" hangingPunct="0">
              <a:spcBef>
                <a:spcPct val="0"/>
              </a:spcBef>
              <a:spcAft>
                <a:spcPct val="0"/>
              </a:spcAft>
              <a:defRPr sz="2400">
                <a:solidFill>
                  <a:schemeClr val="hlink"/>
                </a:solidFill>
                <a:latin typeface="Times New Roman" panose="02020603050405020304" pitchFamily="18" charset="0"/>
              </a:defRPr>
            </a:lvl7pPr>
            <a:lvl8pPr marL="3429000" indent="-228600" eaLnBrk="0" fontAlgn="base" hangingPunct="0">
              <a:spcBef>
                <a:spcPct val="0"/>
              </a:spcBef>
              <a:spcAft>
                <a:spcPct val="0"/>
              </a:spcAft>
              <a:defRPr sz="2400">
                <a:solidFill>
                  <a:schemeClr val="hlink"/>
                </a:solidFill>
                <a:latin typeface="Times New Roman" panose="02020603050405020304" pitchFamily="18" charset="0"/>
              </a:defRPr>
            </a:lvl8pPr>
            <a:lvl9pPr marL="3886200" indent="-228600" eaLnBrk="0" fontAlgn="base" hangingPunct="0">
              <a:spcBef>
                <a:spcPct val="0"/>
              </a:spcBef>
              <a:spcAft>
                <a:spcPct val="0"/>
              </a:spcAft>
              <a:defRPr sz="2400">
                <a:solidFill>
                  <a:schemeClr val="hlink"/>
                </a:solidFill>
                <a:latin typeface="Times New Roman" panose="02020603050405020304" pitchFamily="18" charset="0"/>
              </a:defRPr>
            </a:lvl9pPr>
          </a:lstStyle>
          <a:p>
            <a:fld id="{B3100886-6E6E-4A17-9107-7FC9BE1A01E7}" type="slidenum">
              <a:rPr lang="en-US" altLang="en-US" sz="1000" smtClean="0">
                <a:solidFill>
                  <a:srgbClr val="FFFFFF"/>
                </a:solidFill>
                <a:cs typeface="Times New Roman" panose="02020603050405020304" pitchFamily="18" charset="0"/>
              </a:rPr>
              <a:pPr/>
              <a:t>2</a:t>
            </a:fld>
            <a:endParaRPr lang="en-US" altLang="en-US" sz="1000" dirty="0" smtClean="0">
              <a:solidFill>
                <a:srgbClr val="FFFFFF"/>
              </a:solidFill>
              <a:cs typeface="Times New Roman" panose="02020603050405020304" pitchFamily="18" charset="0"/>
            </a:endParaRPr>
          </a:p>
        </p:txBody>
      </p:sp>
    </p:spTree>
    <p:extLst>
      <p:ext uri="{BB962C8B-B14F-4D97-AF65-F5344CB8AC3E}">
        <p14:creationId xmlns:p14="http://schemas.microsoft.com/office/powerpoint/2010/main" val="407911962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85800" y="3429000"/>
            <a:ext cx="8305800" cy="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342900" y="3390900"/>
            <a:ext cx="6858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439400" y="1981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80714" y="2957155"/>
            <a:ext cx="0" cy="867489"/>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685800" y="2144486"/>
            <a:ext cx="457200" cy="903514"/>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91704" y="1828800"/>
            <a:ext cx="971741" cy="584775"/>
          </a:xfrm>
          <a:prstGeom prst="rect">
            <a:avLst/>
          </a:prstGeom>
          <a:noFill/>
        </p:spPr>
        <p:txBody>
          <a:bodyPr wrap="none" rtlCol="0">
            <a:spAutoFit/>
          </a:bodyPr>
          <a:lstStyle/>
          <a:p>
            <a:pPr algn="ctr"/>
            <a:r>
              <a:rPr lang="en-US" sz="1600" dirty="0"/>
              <a:t>Breath</a:t>
            </a:r>
          </a:p>
          <a:p>
            <a:pPr algn="ctr"/>
            <a:r>
              <a:rPr lang="en-US" sz="1600" dirty="0"/>
              <a:t>Swallow</a:t>
            </a:r>
          </a:p>
        </p:txBody>
      </p:sp>
      <p:cxnSp>
        <p:nvCxnSpPr>
          <p:cNvPr id="13" name="Straight Connector 12"/>
          <p:cNvCxnSpPr/>
          <p:nvPr/>
        </p:nvCxnSpPr>
        <p:spPr>
          <a:xfrm flipV="1">
            <a:off x="1143000" y="3107871"/>
            <a:ext cx="0" cy="8382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6452" y="3946071"/>
            <a:ext cx="1579278" cy="830997"/>
          </a:xfrm>
          <a:prstGeom prst="rect">
            <a:avLst/>
          </a:prstGeom>
          <a:noFill/>
        </p:spPr>
        <p:txBody>
          <a:bodyPr wrap="none" rtlCol="0">
            <a:spAutoFit/>
          </a:bodyPr>
          <a:lstStyle/>
          <a:p>
            <a:pPr algn="ctr"/>
            <a:r>
              <a:rPr lang="en-US" sz="1600" dirty="0"/>
              <a:t>Rolling</a:t>
            </a:r>
          </a:p>
          <a:p>
            <a:pPr algn="ctr"/>
            <a:r>
              <a:rPr lang="en-US" sz="1600" dirty="0"/>
              <a:t>Walking</a:t>
            </a:r>
          </a:p>
          <a:p>
            <a:pPr algn="ctr"/>
            <a:r>
              <a:rPr lang="en-US" sz="1600" dirty="0"/>
              <a:t>Potty Training</a:t>
            </a:r>
          </a:p>
        </p:txBody>
      </p:sp>
      <p:cxnSp>
        <p:nvCxnSpPr>
          <p:cNvPr id="18" name="Straight Connector 17"/>
          <p:cNvCxnSpPr/>
          <p:nvPr/>
        </p:nvCxnSpPr>
        <p:spPr>
          <a:xfrm flipV="1">
            <a:off x="1617477" y="3107871"/>
            <a:ext cx="0" cy="283029"/>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566688" y="2782669"/>
            <a:ext cx="684803" cy="523220"/>
          </a:xfrm>
          <a:prstGeom prst="rect">
            <a:avLst/>
          </a:prstGeom>
          <a:noFill/>
        </p:spPr>
        <p:txBody>
          <a:bodyPr wrap="none" rtlCol="0">
            <a:spAutoFit/>
          </a:bodyPr>
          <a:lstStyle/>
          <a:p>
            <a:pPr algn="ctr"/>
            <a:r>
              <a:rPr lang="en-US" sz="1400" dirty="0"/>
              <a:t>Social</a:t>
            </a:r>
          </a:p>
          <a:p>
            <a:pPr algn="ctr"/>
            <a:r>
              <a:rPr lang="en-US" sz="1400" dirty="0"/>
              <a:t>Skills</a:t>
            </a:r>
          </a:p>
        </p:txBody>
      </p:sp>
      <p:cxnSp>
        <p:nvCxnSpPr>
          <p:cNvPr id="23" name="Straight Connector 22"/>
          <p:cNvCxnSpPr/>
          <p:nvPr/>
        </p:nvCxnSpPr>
        <p:spPr>
          <a:xfrm>
            <a:off x="2320554" y="3305889"/>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202600" y="3763089"/>
            <a:ext cx="966931" cy="830997"/>
          </a:xfrm>
          <a:prstGeom prst="rect">
            <a:avLst/>
          </a:prstGeom>
          <a:noFill/>
        </p:spPr>
        <p:txBody>
          <a:bodyPr wrap="none" rtlCol="0">
            <a:spAutoFit/>
          </a:bodyPr>
          <a:lstStyle/>
          <a:p>
            <a:pPr algn="ctr"/>
            <a:r>
              <a:rPr lang="en-US" sz="1600" dirty="0"/>
              <a:t>Driving</a:t>
            </a:r>
          </a:p>
          <a:p>
            <a:pPr algn="ctr"/>
            <a:r>
              <a:rPr lang="en-US" sz="1600" dirty="0"/>
              <a:t>Multi-</a:t>
            </a:r>
          </a:p>
          <a:p>
            <a:pPr algn="ctr"/>
            <a:r>
              <a:rPr lang="en-US" sz="1600" dirty="0"/>
              <a:t>Tasking</a:t>
            </a:r>
          </a:p>
        </p:txBody>
      </p:sp>
      <p:cxnSp>
        <p:nvCxnSpPr>
          <p:cNvPr id="27" name="Straight Connector 26"/>
          <p:cNvCxnSpPr/>
          <p:nvPr/>
        </p:nvCxnSpPr>
        <p:spPr>
          <a:xfrm>
            <a:off x="3429000" y="2782669"/>
            <a:ext cx="0" cy="608231"/>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056221" y="2438400"/>
            <a:ext cx="944490" cy="584775"/>
          </a:xfrm>
          <a:prstGeom prst="rect">
            <a:avLst/>
          </a:prstGeom>
          <a:noFill/>
        </p:spPr>
        <p:txBody>
          <a:bodyPr wrap="none" rtlCol="0">
            <a:spAutoFit/>
          </a:bodyPr>
          <a:lstStyle/>
          <a:p>
            <a:pPr algn="ctr"/>
            <a:r>
              <a:rPr lang="en-US" sz="1600" dirty="0"/>
              <a:t>Married</a:t>
            </a:r>
          </a:p>
          <a:p>
            <a:pPr algn="ctr"/>
            <a:r>
              <a:rPr lang="en-US" sz="1600" dirty="0"/>
              <a:t>Jane</a:t>
            </a:r>
          </a:p>
        </p:txBody>
      </p:sp>
      <p:cxnSp>
        <p:nvCxnSpPr>
          <p:cNvPr id="32" name="Straight Connector 31"/>
          <p:cNvCxnSpPr/>
          <p:nvPr/>
        </p:nvCxnSpPr>
        <p:spPr>
          <a:xfrm flipH="1">
            <a:off x="3520180" y="3473835"/>
            <a:ext cx="175666" cy="1157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95846" y="3473835"/>
            <a:ext cx="418954" cy="1157764"/>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276600" y="4684735"/>
            <a:ext cx="489236" cy="338554"/>
          </a:xfrm>
          <a:prstGeom prst="rect">
            <a:avLst/>
          </a:prstGeom>
          <a:noFill/>
        </p:spPr>
        <p:txBody>
          <a:bodyPr wrap="none" rtlCol="0">
            <a:spAutoFit/>
          </a:bodyPr>
          <a:lstStyle/>
          <a:p>
            <a:r>
              <a:rPr lang="en-US" sz="1600" dirty="0"/>
              <a:t>Joe</a:t>
            </a:r>
          </a:p>
        </p:txBody>
      </p:sp>
      <p:sp>
        <p:nvSpPr>
          <p:cNvPr id="43" name="TextBox 42"/>
          <p:cNvSpPr txBox="1"/>
          <p:nvPr/>
        </p:nvSpPr>
        <p:spPr>
          <a:xfrm>
            <a:off x="3952620" y="4684735"/>
            <a:ext cx="562975" cy="338554"/>
          </a:xfrm>
          <a:prstGeom prst="rect">
            <a:avLst/>
          </a:prstGeom>
          <a:noFill/>
        </p:spPr>
        <p:txBody>
          <a:bodyPr wrap="none" rtlCol="0">
            <a:spAutoFit/>
          </a:bodyPr>
          <a:lstStyle/>
          <a:p>
            <a:r>
              <a:rPr lang="en-US" sz="1600" dirty="0"/>
              <a:t>Lori</a:t>
            </a:r>
          </a:p>
        </p:txBody>
      </p:sp>
      <p:cxnSp>
        <p:nvCxnSpPr>
          <p:cNvPr id="45" name="Straight Connector 44"/>
          <p:cNvCxnSpPr/>
          <p:nvPr/>
        </p:nvCxnSpPr>
        <p:spPr>
          <a:xfrm>
            <a:off x="3120640" y="1828800"/>
            <a:ext cx="0" cy="1562100"/>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120640" y="1447800"/>
            <a:ext cx="562975" cy="338554"/>
          </a:xfrm>
          <a:prstGeom prst="rect">
            <a:avLst/>
          </a:prstGeom>
          <a:noFill/>
        </p:spPr>
        <p:txBody>
          <a:bodyPr wrap="none" rtlCol="0">
            <a:spAutoFit/>
          </a:bodyPr>
          <a:lstStyle/>
          <a:p>
            <a:r>
              <a:rPr lang="en-US" sz="1600" dirty="0"/>
              <a:t>LEO</a:t>
            </a:r>
          </a:p>
        </p:txBody>
      </p:sp>
      <p:cxnSp>
        <p:nvCxnSpPr>
          <p:cNvPr id="52" name="Straight Connector 51"/>
          <p:cNvCxnSpPr/>
          <p:nvPr/>
        </p:nvCxnSpPr>
        <p:spPr>
          <a:xfrm flipV="1">
            <a:off x="4800600" y="2144486"/>
            <a:ext cx="0" cy="1246414"/>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319538" y="1828800"/>
            <a:ext cx="1074333" cy="338554"/>
          </a:xfrm>
          <a:prstGeom prst="rect">
            <a:avLst/>
          </a:prstGeom>
          <a:noFill/>
        </p:spPr>
        <p:txBody>
          <a:bodyPr wrap="none" rtlCol="0">
            <a:spAutoFit/>
          </a:bodyPr>
          <a:lstStyle/>
          <a:p>
            <a:r>
              <a:rPr lang="en-US" sz="1600" dirty="0"/>
              <a:t>DIVORCE</a:t>
            </a:r>
          </a:p>
        </p:txBody>
      </p:sp>
      <p:cxnSp>
        <p:nvCxnSpPr>
          <p:cNvPr id="56" name="Straight Connector 55"/>
          <p:cNvCxnSpPr/>
          <p:nvPr/>
        </p:nvCxnSpPr>
        <p:spPr>
          <a:xfrm flipH="1">
            <a:off x="3104311" y="5105400"/>
            <a:ext cx="275374"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528465" y="5105400"/>
            <a:ext cx="198899"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2895600" y="5562600"/>
            <a:ext cx="492443" cy="307777"/>
          </a:xfrm>
          <a:prstGeom prst="rect">
            <a:avLst/>
          </a:prstGeom>
          <a:noFill/>
        </p:spPr>
        <p:txBody>
          <a:bodyPr wrap="none" rtlCol="0">
            <a:spAutoFit/>
          </a:bodyPr>
          <a:lstStyle/>
          <a:p>
            <a:r>
              <a:rPr lang="en-US" sz="1400" dirty="0"/>
              <a:t>Boy</a:t>
            </a:r>
          </a:p>
        </p:txBody>
      </p:sp>
      <p:sp>
        <p:nvSpPr>
          <p:cNvPr id="64" name="TextBox 63"/>
          <p:cNvSpPr txBox="1"/>
          <p:nvPr/>
        </p:nvSpPr>
        <p:spPr>
          <a:xfrm>
            <a:off x="3528465" y="5562600"/>
            <a:ext cx="535724" cy="338554"/>
          </a:xfrm>
          <a:prstGeom prst="rect">
            <a:avLst/>
          </a:prstGeom>
          <a:noFill/>
        </p:spPr>
        <p:txBody>
          <a:bodyPr wrap="none" rtlCol="0">
            <a:spAutoFit/>
          </a:bodyPr>
          <a:lstStyle/>
          <a:p>
            <a:r>
              <a:rPr lang="en-US" sz="1600" dirty="0"/>
              <a:t>Girl</a:t>
            </a:r>
          </a:p>
        </p:txBody>
      </p:sp>
      <p:cxnSp>
        <p:nvCxnSpPr>
          <p:cNvPr id="66" name="Straight Connector 65"/>
          <p:cNvCxnSpPr>
            <a:stCxn id="43" idx="2"/>
          </p:cNvCxnSpPr>
          <p:nvPr/>
        </p:nvCxnSpPr>
        <p:spPr>
          <a:xfrm flipH="1">
            <a:off x="4210864" y="5023289"/>
            <a:ext cx="23244" cy="539311"/>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319538" y="4992512"/>
            <a:ext cx="481061" cy="570088"/>
          </a:xfrm>
          <a:prstGeom prst="line">
            <a:avLst/>
          </a:prstGeom>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4114800" y="5562600"/>
            <a:ext cx="537327" cy="338554"/>
          </a:xfrm>
          <a:prstGeom prst="rect">
            <a:avLst/>
          </a:prstGeom>
          <a:noFill/>
        </p:spPr>
        <p:txBody>
          <a:bodyPr wrap="none" rtlCol="0">
            <a:spAutoFit/>
          </a:bodyPr>
          <a:lstStyle/>
          <a:p>
            <a:r>
              <a:rPr lang="en-US" sz="1600" dirty="0"/>
              <a:t>Boy</a:t>
            </a:r>
          </a:p>
        </p:txBody>
      </p:sp>
      <p:sp>
        <p:nvSpPr>
          <p:cNvPr id="76" name="TextBox 75"/>
          <p:cNvSpPr txBox="1"/>
          <p:nvPr/>
        </p:nvSpPr>
        <p:spPr>
          <a:xfrm>
            <a:off x="4800599" y="5562600"/>
            <a:ext cx="535724" cy="338554"/>
          </a:xfrm>
          <a:prstGeom prst="rect">
            <a:avLst/>
          </a:prstGeom>
          <a:noFill/>
        </p:spPr>
        <p:txBody>
          <a:bodyPr wrap="none" rtlCol="0">
            <a:spAutoFit/>
          </a:bodyPr>
          <a:lstStyle/>
          <a:p>
            <a:r>
              <a:rPr lang="en-US" sz="1600" dirty="0"/>
              <a:t>Girl</a:t>
            </a:r>
          </a:p>
        </p:txBody>
      </p:sp>
    </p:spTree>
    <p:extLst>
      <p:ext uri="{BB962C8B-B14F-4D97-AF65-F5344CB8AC3E}">
        <p14:creationId xmlns:p14="http://schemas.microsoft.com/office/powerpoint/2010/main" val="7310881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85800" y="3429000"/>
            <a:ext cx="8305800" cy="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342900" y="3390900"/>
            <a:ext cx="6858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439400" y="1981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80714" y="2957155"/>
            <a:ext cx="0" cy="867489"/>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685800" y="2144486"/>
            <a:ext cx="457200" cy="903514"/>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91704" y="1828800"/>
            <a:ext cx="971741" cy="584775"/>
          </a:xfrm>
          <a:prstGeom prst="rect">
            <a:avLst/>
          </a:prstGeom>
          <a:noFill/>
        </p:spPr>
        <p:txBody>
          <a:bodyPr wrap="none" rtlCol="0">
            <a:spAutoFit/>
          </a:bodyPr>
          <a:lstStyle/>
          <a:p>
            <a:pPr algn="ctr"/>
            <a:r>
              <a:rPr lang="en-US" sz="1600" dirty="0"/>
              <a:t>Breath</a:t>
            </a:r>
          </a:p>
          <a:p>
            <a:pPr algn="ctr"/>
            <a:r>
              <a:rPr lang="en-US" sz="1600" dirty="0"/>
              <a:t>Swallow</a:t>
            </a:r>
          </a:p>
        </p:txBody>
      </p:sp>
      <p:cxnSp>
        <p:nvCxnSpPr>
          <p:cNvPr id="13" name="Straight Connector 12"/>
          <p:cNvCxnSpPr/>
          <p:nvPr/>
        </p:nvCxnSpPr>
        <p:spPr>
          <a:xfrm flipV="1">
            <a:off x="1143000" y="3107871"/>
            <a:ext cx="0" cy="8382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6452" y="3946071"/>
            <a:ext cx="1579278" cy="830997"/>
          </a:xfrm>
          <a:prstGeom prst="rect">
            <a:avLst/>
          </a:prstGeom>
          <a:noFill/>
        </p:spPr>
        <p:txBody>
          <a:bodyPr wrap="none" rtlCol="0">
            <a:spAutoFit/>
          </a:bodyPr>
          <a:lstStyle/>
          <a:p>
            <a:pPr algn="ctr"/>
            <a:r>
              <a:rPr lang="en-US" sz="1600" dirty="0"/>
              <a:t>Rolling</a:t>
            </a:r>
          </a:p>
          <a:p>
            <a:pPr algn="ctr"/>
            <a:r>
              <a:rPr lang="en-US" sz="1600" dirty="0"/>
              <a:t>Walking</a:t>
            </a:r>
          </a:p>
          <a:p>
            <a:pPr algn="ctr"/>
            <a:r>
              <a:rPr lang="en-US" sz="1600" dirty="0"/>
              <a:t>Potty Training</a:t>
            </a:r>
          </a:p>
        </p:txBody>
      </p:sp>
      <p:cxnSp>
        <p:nvCxnSpPr>
          <p:cNvPr id="18" name="Straight Connector 17"/>
          <p:cNvCxnSpPr/>
          <p:nvPr/>
        </p:nvCxnSpPr>
        <p:spPr>
          <a:xfrm flipV="1">
            <a:off x="1617477" y="3107871"/>
            <a:ext cx="0" cy="283029"/>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566688" y="2782669"/>
            <a:ext cx="684803" cy="523220"/>
          </a:xfrm>
          <a:prstGeom prst="rect">
            <a:avLst/>
          </a:prstGeom>
          <a:noFill/>
        </p:spPr>
        <p:txBody>
          <a:bodyPr wrap="none" rtlCol="0">
            <a:spAutoFit/>
          </a:bodyPr>
          <a:lstStyle/>
          <a:p>
            <a:pPr algn="ctr"/>
            <a:r>
              <a:rPr lang="en-US" sz="1400" dirty="0"/>
              <a:t>Social</a:t>
            </a:r>
          </a:p>
          <a:p>
            <a:pPr algn="ctr"/>
            <a:r>
              <a:rPr lang="en-US" sz="1400" dirty="0"/>
              <a:t>Skills</a:t>
            </a:r>
          </a:p>
        </p:txBody>
      </p:sp>
      <p:cxnSp>
        <p:nvCxnSpPr>
          <p:cNvPr id="23" name="Straight Connector 22"/>
          <p:cNvCxnSpPr/>
          <p:nvPr/>
        </p:nvCxnSpPr>
        <p:spPr>
          <a:xfrm>
            <a:off x="2320554" y="3305889"/>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202600" y="3763089"/>
            <a:ext cx="966931" cy="830997"/>
          </a:xfrm>
          <a:prstGeom prst="rect">
            <a:avLst/>
          </a:prstGeom>
          <a:noFill/>
        </p:spPr>
        <p:txBody>
          <a:bodyPr wrap="none" rtlCol="0">
            <a:spAutoFit/>
          </a:bodyPr>
          <a:lstStyle/>
          <a:p>
            <a:pPr algn="ctr"/>
            <a:r>
              <a:rPr lang="en-US" sz="1600" dirty="0"/>
              <a:t>Driving</a:t>
            </a:r>
          </a:p>
          <a:p>
            <a:pPr algn="ctr"/>
            <a:r>
              <a:rPr lang="en-US" sz="1600" dirty="0"/>
              <a:t>Multi-</a:t>
            </a:r>
          </a:p>
          <a:p>
            <a:pPr algn="ctr"/>
            <a:r>
              <a:rPr lang="en-US" sz="1600" dirty="0"/>
              <a:t>Tasking</a:t>
            </a:r>
          </a:p>
        </p:txBody>
      </p:sp>
      <p:cxnSp>
        <p:nvCxnSpPr>
          <p:cNvPr id="27" name="Straight Connector 26"/>
          <p:cNvCxnSpPr/>
          <p:nvPr/>
        </p:nvCxnSpPr>
        <p:spPr>
          <a:xfrm>
            <a:off x="3429000" y="2782669"/>
            <a:ext cx="0" cy="608231"/>
          </a:xfrm>
          <a:prstGeom prst="line">
            <a:avLst/>
          </a:prstGeom>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056221" y="2438400"/>
            <a:ext cx="944490" cy="584775"/>
          </a:xfrm>
          <a:prstGeom prst="rect">
            <a:avLst/>
          </a:prstGeom>
          <a:noFill/>
        </p:spPr>
        <p:txBody>
          <a:bodyPr wrap="none" rtlCol="0">
            <a:spAutoFit/>
          </a:bodyPr>
          <a:lstStyle/>
          <a:p>
            <a:pPr algn="ctr"/>
            <a:r>
              <a:rPr lang="en-US" sz="1600" dirty="0"/>
              <a:t>Married</a:t>
            </a:r>
          </a:p>
          <a:p>
            <a:pPr algn="ctr"/>
            <a:r>
              <a:rPr lang="en-US" sz="1600" dirty="0"/>
              <a:t>Jane</a:t>
            </a:r>
          </a:p>
        </p:txBody>
      </p:sp>
      <p:cxnSp>
        <p:nvCxnSpPr>
          <p:cNvPr id="32" name="Straight Connector 31"/>
          <p:cNvCxnSpPr/>
          <p:nvPr/>
        </p:nvCxnSpPr>
        <p:spPr>
          <a:xfrm flipH="1">
            <a:off x="3520180" y="3473835"/>
            <a:ext cx="175666" cy="1157764"/>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3695846" y="3473835"/>
            <a:ext cx="418954" cy="1157764"/>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276600" y="4684735"/>
            <a:ext cx="489236" cy="338554"/>
          </a:xfrm>
          <a:prstGeom prst="rect">
            <a:avLst/>
          </a:prstGeom>
          <a:noFill/>
        </p:spPr>
        <p:txBody>
          <a:bodyPr wrap="none" rtlCol="0">
            <a:spAutoFit/>
          </a:bodyPr>
          <a:lstStyle/>
          <a:p>
            <a:r>
              <a:rPr lang="en-US" sz="1600" dirty="0"/>
              <a:t>Joe</a:t>
            </a:r>
          </a:p>
        </p:txBody>
      </p:sp>
      <p:sp>
        <p:nvSpPr>
          <p:cNvPr id="43" name="TextBox 42"/>
          <p:cNvSpPr txBox="1"/>
          <p:nvPr/>
        </p:nvSpPr>
        <p:spPr>
          <a:xfrm>
            <a:off x="3952620" y="4684735"/>
            <a:ext cx="562975" cy="338554"/>
          </a:xfrm>
          <a:prstGeom prst="rect">
            <a:avLst/>
          </a:prstGeom>
          <a:noFill/>
        </p:spPr>
        <p:txBody>
          <a:bodyPr wrap="none" rtlCol="0">
            <a:spAutoFit/>
          </a:bodyPr>
          <a:lstStyle/>
          <a:p>
            <a:r>
              <a:rPr lang="en-US" sz="1600" dirty="0"/>
              <a:t>Lori</a:t>
            </a:r>
          </a:p>
        </p:txBody>
      </p:sp>
      <p:cxnSp>
        <p:nvCxnSpPr>
          <p:cNvPr id="45" name="Straight Connector 44"/>
          <p:cNvCxnSpPr/>
          <p:nvPr/>
        </p:nvCxnSpPr>
        <p:spPr>
          <a:xfrm>
            <a:off x="3120640" y="1828800"/>
            <a:ext cx="0" cy="1562100"/>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120640" y="1447800"/>
            <a:ext cx="562975" cy="338554"/>
          </a:xfrm>
          <a:prstGeom prst="rect">
            <a:avLst/>
          </a:prstGeom>
          <a:noFill/>
        </p:spPr>
        <p:txBody>
          <a:bodyPr wrap="none" rtlCol="0">
            <a:spAutoFit/>
          </a:bodyPr>
          <a:lstStyle/>
          <a:p>
            <a:r>
              <a:rPr lang="en-US" sz="1600" dirty="0"/>
              <a:t>LEO</a:t>
            </a:r>
          </a:p>
        </p:txBody>
      </p:sp>
      <p:cxnSp>
        <p:nvCxnSpPr>
          <p:cNvPr id="56" name="Straight Connector 55"/>
          <p:cNvCxnSpPr/>
          <p:nvPr/>
        </p:nvCxnSpPr>
        <p:spPr>
          <a:xfrm flipH="1">
            <a:off x="3104311" y="5105400"/>
            <a:ext cx="275374" cy="457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528465" y="5105400"/>
            <a:ext cx="198899"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2895600" y="5562600"/>
            <a:ext cx="492443" cy="307777"/>
          </a:xfrm>
          <a:prstGeom prst="rect">
            <a:avLst/>
          </a:prstGeom>
          <a:noFill/>
        </p:spPr>
        <p:txBody>
          <a:bodyPr wrap="none" rtlCol="0">
            <a:spAutoFit/>
          </a:bodyPr>
          <a:lstStyle/>
          <a:p>
            <a:r>
              <a:rPr lang="en-US" sz="1400" dirty="0"/>
              <a:t>Boy</a:t>
            </a:r>
          </a:p>
        </p:txBody>
      </p:sp>
      <p:sp>
        <p:nvSpPr>
          <p:cNvPr id="64" name="TextBox 63"/>
          <p:cNvSpPr txBox="1"/>
          <p:nvPr/>
        </p:nvSpPr>
        <p:spPr>
          <a:xfrm>
            <a:off x="3528465" y="5562600"/>
            <a:ext cx="535724" cy="338554"/>
          </a:xfrm>
          <a:prstGeom prst="rect">
            <a:avLst/>
          </a:prstGeom>
          <a:noFill/>
        </p:spPr>
        <p:txBody>
          <a:bodyPr wrap="none" rtlCol="0">
            <a:spAutoFit/>
          </a:bodyPr>
          <a:lstStyle/>
          <a:p>
            <a:r>
              <a:rPr lang="en-US" sz="1600" dirty="0"/>
              <a:t>Girl</a:t>
            </a:r>
          </a:p>
        </p:txBody>
      </p:sp>
      <p:cxnSp>
        <p:nvCxnSpPr>
          <p:cNvPr id="66" name="Straight Connector 65"/>
          <p:cNvCxnSpPr>
            <a:stCxn id="43" idx="2"/>
          </p:cNvCxnSpPr>
          <p:nvPr/>
        </p:nvCxnSpPr>
        <p:spPr>
          <a:xfrm flipH="1">
            <a:off x="4210864" y="5023289"/>
            <a:ext cx="23244" cy="539311"/>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319538" y="4992512"/>
            <a:ext cx="481061" cy="570088"/>
          </a:xfrm>
          <a:prstGeom prst="line">
            <a:avLst/>
          </a:prstGeom>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4114800" y="5562600"/>
            <a:ext cx="537327" cy="338554"/>
          </a:xfrm>
          <a:prstGeom prst="rect">
            <a:avLst/>
          </a:prstGeom>
          <a:noFill/>
        </p:spPr>
        <p:txBody>
          <a:bodyPr wrap="none" rtlCol="0">
            <a:spAutoFit/>
          </a:bodyPr>
          <a:lstStyle/>
          <a:p>
            <a:r>
              <a:rPr lang="en-US" sz="1600" dirty="0"/>
              <a:t>Boy</a:t>
            </a:r>
          </a:p>
        </p:txBody>
      </p:sp>
      <p:sp>
        <p:nvSpPr>
          <p:cNvPr id="76" name="TextBox 75"/>
          <p:cNvSpPr txBox="1"/>
          <p:nvPr/>
        </p:nvSpPr>
        <p:spPr>
          <a:xfrm>
            <a:off x="4800599" y="5562600"/>
            <a:ext cx="535724" cy="338554"/>
          </a:xfrm>
          <a:prstGeom prst="rect">
            <a:avLst/>
          </a:prstGeom>
          <a:noFill/>
        </p:spPr>
        <p:txBody>
          <a:bodyPr wrap="none" rtlCol="0">
            <a:spAutoFit/>
          </a:bodyPr>
          <a:lstStyle/>
          <a:p>
            <a:r>
              <a:rPr lang="en-US" sz="1600" dirty="0"/>
              <a:t>Girl</a:t>
            </a:r>
          </a:p>
        </p:txBody>
      </p:sp>
    </p:spTree>
    <p:extLst>
      <p:ext uri="{BB962C8B-B14F-4D97-AF65-F5344CB8AC3E}">
        <p14:creationId xmlns:p14="http://schemas.microsoft.com/office/powerpoint/2010/main" val="371421646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85800" y="3429000"/>
            <a:ext cx="8305800" cy="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342900" y="3390900"/>
            <a:ext cx="6858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439400" y="1981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80714" y="2957155"/>
            <a:ext cx="0" cy="867489"/>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685800" y="2144486"/>
            <a:ext cx="457200" cy="903514"/>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91704" y="1828800"/>
            <a:ext cx="971741" cy="584775"/>
          </a:xfrm>
          <a:prstGeom prst="rect">
            <a:avLst/>
          </a:prstGeom>
          <a:noFill/>
        </p:spPr>
        <p:txBody>
          <a:bodyPr wrap="none" rtlCol="0">
            <a:spAutoFit/>
          </a:bodyPr>
          <a:lstStyle/>
          <a:p>
            <a:pPr algn="ctr"/>
            <a:r>
              <a:rPr lang="en-US" sz="1600" dirty="0"/>
              <a:t>Breath</a:t>
            </a:r>
          </a:p>
          <a:p>
            <a:pPr algn="ctr"/>
            <a:r>
              <a:rPr lang="en-US" sz="1600" dirty="0"/>
              <a:t>Swallow</a:t>
            </a:r>
          </a:p>
        </p:txBody>
      </p:sp>
      <p:cxnSp>
        <p:nvCxnSpPr>
          <p:cNvPr id="13" name="Straight Connector 12"/>
          <p:cNvCxnSpPr/>
          <p:nvPr/>
        </p:nvCxnSpPr>
        <p:spPr>
          <a:xfrm flipV="1">
            <a:off x="1143000" y="3107871"/>
            <a:ext cx="0" cy="8382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6452" y="3946071"/>
            <a:ext cx="1579278" cy="830997"/>
          </a:xfrm>
          <a:prstGeom prst="rect">
            <a:avLst/>
          </a:prstGeom>
          <a:noFill/>
        </p:spPr>
        <p:txBody>
          <a:bodyPr wrap="none" rtlCol="0">
            <a:spAutoFit/>
          </a:bodyPr>
          <a:lstStyle/>
          <a:p>
            <a:pPr algn="ctr"/>
            <a:r>
              <a:rPr lang="en-US" sz="1600" dirty="0"/>
              <a:t>Rolling</a:t>
            </a:r>
          </a:p>
          <a:p>
            <a:pPr algn="ctr"/>
            <a:r>
              <a:rPr lang="en-US" sz="1600" dirty="0"/>
              <a:t>Walking</a:t>
            </a:r>
          </a:p>
          <a:p>
            <a:pPr algn="ctr"/>
            <a:r>
              <a:rPr lang="en-US" sz="1600" dirty="0"/>
              <a:t>Potty Training</a:t>
            </a:r>
          </a:p>
        </p:txBody>
      </p:sp>
      <p:cxnSp>
        <p:nvCxnSpPr>
          <p:cNvPr id="18" name="Straight Connector 17"/>
          <p:cNvCxnSpPr/>
          <p:nvPr/>
        </p:nvCxnSpPr>
        <p:spPr>
          <a:xfrm flipV="1">
            <a:off x="1617477" y="3107871"/>
            <a:ext cx="0" cy="283029"/>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566688" y="2782669"/>
            <a:ext cx="684803" cy="523220"/>
          </a:xfrm>
          <a:prstGeom prst="rect">
            <a:avLst/>
          </a:prstGeom>
          <a:noFill/>
        </p:spPr>
        <p:txBody>
          <a:bodyPr wrap="none" rtlCol="0">
            <a:spAutoFit/>
          </a:bodyPr>
          <a:lstStyle/>
          <a:p>
            <a:pPr algn="ctr"/>
            <a:r>
              <a:rPr lang="en-US" sz="1400" dirty="0"/>
              <a:t>Social</a:t>
            </a:r>
          </a:p>
          <a:p>
            <a:pPr algn="ctr"/>
            <a:r>
              <a:rPr lang="en-US" sz="1400" dirty="0"/>
              <a:t>Skills</a:t>
            </a:r>
          </a:p>
        </p:txBody>
      </p:sp>
      <p:cxnSp>
        <p:nvCxnSpPr>
          <p:cNvPr id="23" name="Straight Connector 22"/>
          <p:cNvCxnSpPr/>
          <p:nvPr/>
        </p:nvCxnSpPr>
        <p:spPr>
          <a:xfrm>
            <a:off x="2320554" y="3305889"/>
            <a:ext cx="0" cy="45720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202600" y="3763089"/>
            <a:ext cx="966931" cy="830997"/>
          </a:xfrm>
          <a:prstGeom prst="rect">
            <a:avLst/>
          </a:prstGeom>
          <a:noFill/>
        </p:spPr>
        <p:txBody>
          <a:bodyPr wrap="none" rtlCol="0">
            <a:spAutoFit/>
          </a:bodyPr>
          <a:lstStyle/>
          <a:p>
            <a:pPr algn="ctr"/>
            <a:r>
              <a:rPr lang="en-US" sz="1600" dirty="0"/>
              <a:t>Driving</a:t>
            </a:r>
          </a:p>
          <a:p>
            <a:pPr algn="ctr"/>
            <a:r>
              <a:rPr lang="en-US" sz="1600" dirty="0"/>
              <a:t>Multi-</a:t>
            </a:r>
          </a:p>
          <a:p>
            <a:pPr algn="ctr"/>
            <a:r>
              <a:rPr lang="en-US" sz="1600" dirty="0"/>
              <a:t>Tasking</a:t>
            </a:r>
          </a:p>
        </p:txBody>
      </p:sp>
    </p:spTree>
    <p:extLst>
      <p:ext uri="{BB962C8B-B14F-4D97-AF65-F5344CB8AC3E}">
        <p14:creationId xmlns:p14="http://schemas.microsoft.com/office/powerpoint/2010/main" val="296251875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85800" y="3429000"/>
            <a:ext cx="8305800" cy="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342900" y="3390900"/>
            <a:ext cx="6858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439400" y="1981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80714" y="2957155"/>
            <a:ext cx="0" cy="867489"/>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flipV="1">
            <a:off x="685800" y="2144486"/>
            <a:ext cx="457200" cy="903514"/>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91704" y="1828800"/>
            <a:ext cx="971741" cy="584775"/>
          </a:xfrm>
          <a:prstGeom prst="rect">
            <a:avLst/>
          </a:prstGeom>
          <a:noFill/>
        </p:spPr>
        <p:txBody>
          <a:bodyPr wrap="none" rtlCol="0">
            <a:spAutoFit/>
          </a:bodyPr>
          <a:lstStyle/>
          <a:p>
            <a:pPr algn="ctr"/>
            <a:r>
              <a:rPr lang="en-US" sz="1600" dirty="0"/>
              <a:t>Breath</a:t>
            </a:r>
          </a:p>
          <a:p>
            <a:pPr algn="ctr"/>
            <a:r>
              <a:rPr lang="en-US" sz="1600" dirty="0"/>
              <a:t>Swallow</a:t>
            </a:r>
          </a:p>
        </p:txBody>
      </p:sp>
    </p:spTree>
    <p:extLst>
      <p:ext uri="{BB962C8B-B14F-4D97-AF65-F5344CB8AC3E}">
        <p14:creationId xmlns:p14="http://schemas.microsoft.com/office/powerpoint/2010/main" val="71729486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685800" y="3429000"/>
            <a:ext cx="8305800" cy="0"/>
          </a:xfrm>
          <a:prstGeom prst="line">
            <a:avLst/>
          </a:prstGeom>
          <a:ln w="952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342900" y="3390900"/>
            <a:ext cx="685800" cy="0"/>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0439400" y="1981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980714" y="2957155"/>
            <a:ext cx="0" cy="867489"/>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838716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95400"/>
            <a:ext cx="8839200" cy="762000"/>
          </a:xfrm>
        </p:spPr>
        <p:txBody>
          <a:bodyPr>
            <a:normAutofit/>
          </a:bodyPr>
          <a:lstStyle/>
          <a:p>
            <a:r>
              <a:rPr lang="en-US" kern="0" dirty="0"/>
              <a:t>A Progressive Brain Disorder</a:t>
            </a:r>
            <a:endParaRPr lang="en-US" dirty="0"/>
          </a:p>
        </p:txBody>
      </p:sp>
      <p:sp>
        <p:nvSpPr>
          <p:cNvPr id="3" name="Slide Number Placeholder 2"/>
          <p:cNvSpPr>
            <a:spLocks noGrp="1"/>
          </p:cNvSpPr>
          <p:nvPr>
            <p:ph type="sldNum" sz="quarter" idx="12"/>
          </p:nvPr>
        </p:nvSpPr>
        <p:spPr/>
        <p:txBody>
          <a:bodyPr/>
          <a:lstStyle/>
          <a:p>
            <a:fld id="{3AD4E62D-748C-44DD-8AAA-5F3DD3839161}" type="slidenum">
              <a:rPr lang="en-US" smtClean="0"/>
              <a:pPr/>
              <a:t>25</a:t>
            </a:fld>
            <a:endParaRPr lang="en-US" dirty="0"/>
          </a:p>
        </p:txBody>
      </p:sp>
      <p:pic>
        <p:nvPicPr>
          <p:cNvPr id="4" name="Picture 3" descr="http://cdn-images2.alzheimers.net/wp-content/uploads/2014/03/what-happens-to-a-persons-brain-when-they-have-alzheimers1-300x2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315019"/>
            <a:ext cx="8212612" cy="4007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0095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D4E62D-748C-44DD-8AAA-5F3DD3839161}" type="slidenum">
              <a:rPr lang="en-US" smtClean="0"/>
              <a:pPr/>
              <a:t>26</a:t>
            </a:fld>
            <a:endParaRPr lang="en-US" dirty="0"/>
          </a:p>
        </p:txBody>
      </p:sp>
      <p:pic>
        <p:nvPicPr>
          <p:cNvPr id="1028" name="Picture 4" descr="Image result for What is Alzheimer's">
            <a:extLst>
              <a:ext uri="{FF2B5EF4-FFF2-40B4-BE49-F238E27FC236}">
                <a16:creationId xmlns="" xmlns:a16="http://schemas.microsoft.com/office/drawing/2014/main" id="{AA266FCE-494A-41DF-A94D-607EB82E48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9400" y="2211195"/>
            <a:ext cx="1289915" cy="17998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 xmlns:a16="http://schemas.microsoft.com/office/drawing/2014/main" id="{BCF4419B-71E8-438F-B0A6-1BFE84DCA1E0}"/>
              </a:ext>
            </a:extLst>
          </p:cNvPr>
          <p:cNvSpPr txBox="1"/>
          <p:nvPr/>
        </p:nvSpPr>
        <p:spPr>
          <a:xfrm>
            <a:off x="-1772" y="1353563"/>
            <a:ext cx="8993372" cy="769441"/>
          </a:xfrm>
          <a:prstGeom prst="rect">
            <a:avLst/>
          </a:prstGeom>
          <a:noFill/>
        </p:spPr>
        <p:txBody>
          <a:bodyPr wrap="square" rtlCol="0">
            <a:spAutoFit/>
          </a:bodyPr>
          <a:lstStyle/>
          <a:p>
            <a:pPr algn="ctr"/>
            <a:r>
              <a:rPr lang="en-US" sz="4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Alzheimer's Disease Video</a:t>
            </a:r>
          </a:p>
        </p:txBody>
      </p:sp>
      <p:pic>
        <p:nvPicPr>
          <p:cNvPr id="1030" name="Picture 6" descr="Image result for What is Alzheimer's">
            <a:extLst>
              <a:ext uri="{FF2B5EF4-FFF2-40B4-BE49-F238E27FC236}">
                <a16:creationId xmlns="" xmlns:a16="http://schemas.microsoft.com/office/drawing/2014/main" id="{C004FD12-A67A-4BDA-AA35-01E3E80430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85" r="3822"/>
          <a:stretch/>
        </p:blipFill>
        <p:spPr bwMode="auto">
          <a:xfrm>
            <a:off x="176552" y="2133600"/>
            <a:ext cx="4700248" cy="25110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4081807"/>
            <a:ext cx="3792630" cy="2316681"/>
          </a:xfrm>
          <a:prstGeom prst="rect">
            <a:avLst/>
          </a:prstGeom>
        </p:spPr>
      </p:pic>
    </p:spTree>
    <p:extLst>
      <p:ext uri="{BB962C8B-B14F-4D97-AF65-F5344CB8AC3E}">
        <p14:creationId xmlns:p14="http://schemas.microsoft.com/office/powerpoint/2010/main" val="30096600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Stigma of Alzheimer's Disease</a:t>
            </a:r>
          </a:p>
        </p:txBody>
      </p:sp>
      <p:sp>
        <p:nvSpPr>
          <p:cNvPr id="3" name="Content Placeholder 2"/>
          <p:cNvSpPr>
            <a:spLocks noGrp="1"/>
          </p:cNvSpPr>
          <p:nvPr>
            <p:ph idx="1"/>
          </p:nvPr>
        </p:nvSpPr>
        <p:spPr>
          <a:xfrm>
            <a:off x="152400" y="2444432"/>
            <a:ext cx="8763000" cy="4161155"/>
          </a:xfrm>
        </p:spPr>
        <p:txBody>
          <a:bodyPr/>
          <a:lstStyle/>
          <a:p>
            <a:r>
              <a:rPr lang="en-US" dirty="0">
                <a:latin typeface="Arial" panose="020B0604020202020204" pitchFamily="34" charset="0"/>
                <a:cs typeface="Arial" panose="020B0604020202020204" pitchFamily="34" charset="0"/>
              </a:rPr>
              <a:t>Denial</a:t>
            </a:r>
          </a:p>
          <a:p>
            <a:r>
              <a:rPr lang="en-US" dirty="0">
                <a:latin typeface="Arial" panose="020B0604020202020204" pitchFamily="34" charset="0"/>
                <a:cs typeface="Arial" panose="020B0604020202020204" pitchFamily="34" charset="0"/>
              </a:rPr>
              <a:t>It’s not Alzheimer's, it’s Dementia</a:t>
            </a:r>
          </a:p>
          <a:p>
            <a:r>
              <a:rPr lang="en-US" dirty="0">
                <a:latin typeface="Arial" panose="020B0604020202020204" pitchFamily="34" charset="0"/>
                <a:cs typeface="Arial" panose="020B0604020202020204" pitchFamily="34" charset="0"/>
              </a:rPr>
              <a:t>It just a little memory loss, it happens to us all</a:t>
            </a:r>
          </a:p>
          <a:p>
            <a:r>
              <a:rPr lang="en-US" dirty="0">
                <a:latin typeface="Arial" panose="020B0604020202020204" pitchFamily="34" charset="0"/>
                <a:cs typeface="Arial" panose="020B0604020202020204" pitchFamily="34" charset="0"/>
              </a:rPr>
              <a:t>It’s progressive memory loss</a:t>
            </a:r>
          </a:p>
          <a:p>
            <a:r>
              <a:rPr lang="en-US" dirty="0">
                <a:latin typeface="Arial" panose="020B0604020202020204" pitchFamily="34" charset="0"/>
                <a:cs typeface="Arial" panose="020B0604020202020204" pitchFamily="34" charset="0"/>
              </a:rPr>
              <a:t>It’s a cognitive deterioration of the brain</a:t>
            </a:r>
            <a:endParaRPr lang="en-US" dirty="0"/>
          </a:p>
        </p:txBody>
      </p:sp>
      <p:sp>
        <p:nvSpPr>
          <p:cNvPr id="4" name="Slide Number Placeholder 3"/>
          <p:cNvSpPr>
            <a:spLocks noGrp="1"/>
          </p:cNvSpPr>
          <p:nvPr>
            <p:ph type="sldNum" sz="quarter" idx="12"/>
          </p:nvPr>
        </p:nvSpPr>
        <p:spPr/>
        <p:txBody>
          <a:bodyPr/>
          <a:lstStyle/>
          <a:p>
            <a:fld id="{3AD4E62D-748C-44DD-8AAA-5F3DD3839161}" type="slidenum">
              <a:rPr lang="en-US" smtClean="0"/>
              <a:pPr/>
              <a:t>27</a:t>
            </a:fld>
            <a:endParaRPr lang="en-US" dirty="0"/>
          </a:p>
        </p:txBody>
      </p:sp>
    </p:spTree>
    <p:extLst>
      <p:ext uri="{BB962C8B-B14F-4D97-AF65-F5344CB8AC3E}">
        <p14:creationId xmlns:p14="http://schemas.microsoft.com/office/powerpoint/2010/main" val="26991881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971800"/>
            <a:ext cx="3810000" cy="285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21000"/>
                    </a14:imgEffect>
                  </a14:imgLayer>
                </a14:imgProps>
              </a:ext>
              <a:ext uri="{28A0092B-C50C-407E-A947-70E740481C1C}">
                <a14:useLocalDpi xmlns:a14="http://schemas.microsoft.com/office/drawing/2010/main" val="0"/>
              </a:ext>
            </a:extLst>
          </a:blip>
          <a:stretch>
            <a:fillRect/>
          </a:stretch>
        </p:blipFill>
        <p:spPr>
          <a:xfrm rot="5400000">
            <a:off x="5003800" y="2952750"/>
            <a:ext cx="3860800" cy="2895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itle 5"/>
          <p:cNvSpPr>
            <a:spLocks noGrp="1"/>
          </p:cNvSpPr>
          <p:nvPr>
            <p:ph type="title"/>
          </p:nvPr>
        </p:nvSpPr>
        <p:spPr/>
        <p:txBody>
          <a:bodyPr/>
          <a:lstStyle/>
          <a:p>
            <a:r>
              <a:rPr lang="en-US" dirty="0"/>
              <a:t>Clock Test</a:t>
            </a:r>
          </a:p>
        </p:txBody>
      </p:sp>
    </p:spTree>
    <p:extLst>
      <p:ext uri="{BB962C8B-B14F-4D97-AF65-F5344CB8AC3E}">
        <p14:creationId xmlns:p14="http://schemas.microsoft.com/office/powerpoint/2010/main" val="27081806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D4E62D-748C-44DD-8AAA-5F3DD3839161}" type="slidenum">
              <a:rPr lang="en-US" smtClean="0"/>
              <a:pPr/>
              <a:t>29</a:t>
            </a:fld>
            <a:endParaRPr lang="en-US" dirty="0"/>
          </a:p>
        </p:txBody>
      </p:sp>
      <p:sp>
        <p:nvSpPr>
          <p:cNvPr id="3" name="Rectangle 2"/>
          <p:cNvSpPr/>
          <p:nvPr/>
        </p:nvSpPr>
        <p:spPr>
          <a:xfrm>
            <a:off x="93124" y="1286709"/>
            <a:ext cx="9050876" cy="769441"/>
          </a:xfrm>
          <a:prstGeom prst="rect">
            <a:avLst/>
          </a:prstGeom>
        </p:spPr>
        <p:txBody>
          <a:bodyPr wrap="none">
            <a:spAutoFit/>
          </a:bodyPr>
          <a:lstStyle/>
          <a:p>
            <a:pPr>
              <a:defRPr/>
            </a:pPr>
            <a:r>
              <a:rPr lang="en-US" sz="4400" b="1" kern="0" cap="small"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Three Stages of Alzheimer's</a:t>
            </a:r>
          </a:p>
        </p:txBody>
      </p:sp>
      <p:sp>
        <p:nvSpPr>
          <p:cNvPr id="4" name="TextBox 3"/>
          <p:cNvSpPr txBox="1"/>
          <p:nvPr/>
        </p:nvSpPr>
        <p:spPr>
          <a:xfrm>
            <a:off x="381000" y="2949476"/>
            <a:ext cx="1983235" cy="2308324"/>
          </a:xfrm>
          <a:prstGeom prst="rect">
            <a:avLst/>
          </a:prstGeom>
          <a:noFill/>
        </p:spPr>
        <p:txBody>
          <a:bodyPr wrap="none" rtlCol="0">
            <a:spAutoFit/>
          </a:bodyPr>
          <a:lstStyle/>
          <a:p>
            <a:pPr>
              <a:lnSpc>
                <a:spcPct val="200000"/>
              </a:lnSpc>
            </a:pPr>
            <a:r>
              <a:rPr lang="en-US" sz="2400" dirty="0">
                <a:latin typeface="Arial" panose="020B0604020202020204" pitchFamily="34" charset="0"/>
                <a:cs typeface="Arial" panose="020B0604020202020204" pitchFamily="34" charset="0"/>
              </a:rPr>
              <a:t>Early Stage</a:t>
            </a:r>
          </a:p>
          <a:p>
            <a:pPr>
              <a:lnSpc>
                <a:spcPct val="200000"/>
              </a:lnSpc>
            </a:pPr>
            <a:r>
              <a:rPr lang="en-US" sz="2400" dirty="0">
                <a:latin typeface="Arial" panose="020B0604020202020204" pitchFamily="34" charset="0"/>
                <a:cs typeface="Arial" panose="020B0604020202020204" pitchFamily="34" charset="0"/>
              </a:rPr>
              <a:t>Middle Stage</a:t>
            </a:r>
          </a:p>
          <a:p>
            <a:pPr>
              <a:lnSpc>
                <a:spcPct val="200000"/>
              </a:lnSpc>
            </a:pPr>
            <a:r>
              <a:rPr lang="en-US" sz="2400" dirty="0">
                <a:latin typeface="Arial" panose="020B0604020202020204" pitchFamily="34" charset="0"/>
                <a:cs typeface="Arial" panose="020B0604020202020204" pitchFamily="34" charset="0"/>
              </a:rPr>
              <a:t>Late Stage</a:t>
            </a:r>
          </a:p>
        </p:txBody>
      </p:sp>
      <p:sp>
        <p:nvSpPr>
          <p:cNvPr id="6" name="TextBox 5"/>
          <p:cNvSpPr txBox="1"/>
          <p:nvPr/>
        </p:nvSpPr>
        <p:spPr>
          <a:xfrm>
            <a:off x="457200" y="5257800"/>
            <a:ext cx="184731" cy="307777"/>
          </a:xfrm>
          <a:prstGeom prst="rect">
            <a:avLst/>
          </a:prstGeom>
          <a:noFill/>
        </p:spPr>
        <p:txBody>
          <a:bodyPr wrap="none" rtlCol="0">
            <a:spAutoFit/>
          </a:bodyPr>
          <a:lstStyle/>
          <a:p>
            <a:endParaRPr lang="en-US" sz="1400" dirty="0"/>
          </a:p>
        </p:txBody>
      </p:sp>
      <p:pic>
        <p:nvPicPr>
          <p:cNvPr id="5124" name="Picture 4"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656" r="9718" b="4622"/>
          <a:stretch/>
        </p:blipFill>
        <p:spPr bwMode="auto">
          <a:xfrm>
            <a:off x="2895600" y="2286000"/>
            <a:ext cx="6019800" cy="4190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929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nodePh="1">
                                  <p:stCondLst>
                                    <p:cond delay="0"/>
                                  </p:stCondLst>
                                  <p:endCondLst>
                                    <p:cond evt="begin" delay="0">
                                      <p:tn val="5"/>
                                    </p:cond>
                                  </p:end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55613"/>
            <a:ext cx="7315200" cy="477837"/>
          </a:xfrm>
        </p:spPr>
        <p:txBody>
          <a:bodyPr/>
          <a:lstStyle/>
          <a:p>
            <a:pPr eaLnBrk="1" fontAlgn="auto" hangingPunct="1">
              <a:spcAft>
                <a:spcPts val="0"/>
              </a:spcAft>
              <a:defRPr/>
            </a:pPr>
            <a:r>
              <a:rPr lang="en-US" dirty="0"/>
              <a:t>Elder Justice Initiative</a:t>
            </a:r>
          </a:p>
        </p:txBody>
      </p:sp>
      <p:sp>
        <p:nvSpPr>
          <p:cNvPr id="7" name="Content Placeholder 6"/>
          <p:cNvSpPr>
            <a:spLocks noGrp="1"/>
          </p:cNvSpPr>
          <p:nvPr>
            <p:ph idx="1"/>
          </p:nvPr>
        </p:nvSpPr>
        <p:spPr>
          <a:xfrm>
            <a:off x="790575" y="942975"/>
            <a:ext cx="7640638" cy="4799012"/>
          </a:xfrm>
        </p:spPr>
        <p:txBody>
          <a:bodyPr/>
          <a:lstStyle/>
          <a:p>
            <a:pPr eaLnBrk="1" fontAlgn="auto" hangingPunct="1">
              <a:buFont typeface="Arial"/>
              <a:buNone/>
              <a:defRPr/>
            </a:pPr>
            <a:r>
              <a:rPr lang="en-US" sz="2400" dirty="0">
                <a:solidFill>
                  <a:schemeClr val="accent3"/>
                </a:solidFill>
                <a:latin typeface="Times New Roman" panose="02020603050405020304" pitchFamily="18" charset="0"/>
                <a:cs typeface="Times New Roman" panose="02020603050405020304" pitchFamily="18" charset="0"/>
              </a:rPr>
              <a:t>The </a:t>
            </a:r>
            <a:r>
              <a:rPr lang="en-US" sz="2400" b="1" dirty="0">
                <a:solidFill>
                  <a:schemeClr val="tx2"/>
                </a:solidFill>
                <a:latin typeface="Times New Roman" panose="02020603050405020304" pitchFamily="18" charset="0"/>
                <a:cs typeface="Times New Roman" panose="02020603050405020304" pitchFamily="18" charset="0"/>
              </a:rPr>
              <a:t>mission</a:t>
            </a:r>
            <a:r>
              <a:rPr lang="en-US" sz="2400" dirty="0">
                <a:solidFill>
                  <a:schemeClr val="accent3"/>
                </a:solidFill>
                <a:latin typeface="Times New Roman" panose="02020603050405020304" pitchFamily="18" charset="0"/>
                <a:cs typeface="Times New Roman" panose="02020603050405020304" pitchFamily="18" charset="0"/>
              </a:rPr>
              <a:t> is to support and coordinate the Department of Justice’s enforcement and programmatic efforts to combat elder abuse, neglect, and financial fraud and scams that target older adults.</a:t>
            </a:r>
            <a:br>
              <a:rPr lang="en-US" sz="2400" dirty="0">
                <a:solidFill>
                  <a:schemeClr val="accent3"/>
                </a:solidFill>
                <a:latin typeface="Times New Roman" panose="02020603050405020304" pitchFamily="18" charset="0"/>
                <a:cs typeface="Times New Roman" panose="02020603050405020304" pitchFamily="18" charset="0"/>
              </a:rPr>
            </a:br>
            <a:endParaRPr lang="en-US" sz="2400" dirty="0">
              <a:solidFill>
                <a:schemeClr val="accent3"/>
              </a:solidFill>
              <a:latin typeface="Times New Roman" panose="02020603050405020304" pitchFamily="18" charset="0"/>
              <a:cs typeface="Times New Roman" panose="02020603050405020304" pitchFamily="18" charset="0"/>
            </a:endParaRPr>
          </a:p>
          <a:p>
            <a:pPr eaLnBrk="1" fontAlgn="auto" hangingPunct="1">
              <a:buFont typeface="Arial"/>
              <a:buNone/>
              <a:defRPr/>
            </a:pPr>
            <a:r>
              <a:rPr lang="en-US" sz="2400" dirty="0">
                <a:solidFill>
                  <a:schemeClr val="accent3"/>
                </a:solidFill>
                <a:latin typeface="Times New Roman" panose="02020603050405020304" pitchFamily="18" charset="0"/>
                <a:cs typeface="Times New Roman" panose="02020603050405020304" pitchFamily="18" charset="0"/>
              </a:rPr>
              <a:t>The Initiative does so by—</a:t>
            </a:r>
          </a:p>
          <a:p>
            <a:pPr marL="617220" lvl="3" indent="-342900" eaLnBrk="1" fontAlgn="auto" hangingPunct="1">
              <a:lnSpc>
                <a:spcPct val="100000"/>
              </a:lnSpc>
              <a:spcBef>
                <a:spcPts val="0"/>
              </a:spcBef>
              <a:spcAft>
                <a:spcPts val="600"/>
              </a:spcAft>
              <a:buClr>
                <a:schemeClr val="accent3"/>
              </a:buClr>
              <a:buFont typeface="Arial" panose="020B0604020202020204" pitchFamily="34" charset="0"/>
              <a:buChar char="•"/>
              <a:defRPr/>
            </a:pPr>
            <a:r>
              <a:rPr lang="en-US" sz="2400" dirty="0">
                <a:solidFill>
                  <a:schemeClr val="accent3"/>
                </a:solidFill>
                <a:latin typeface="Times New Roman" panose="02020603050405020304" pitchFamily="18" charset="0"/>
                <a:cs typeface="Times New Roman" panose="02020603050405020304" pitchFamily="18" charset="0"/>
              </a:rPr>
              <a:t>Promoting justice for older adults.</a:t>
            </a:r>
          </a:p>
          <a:p>
            <a:pPr marL="617220" lvl="3" indent="-342900" eaLnBrk="1" fontAlgn="auto" hangingPunct="1">
              <a:lnSpc>
                <a:spcPct val="100000"/>
              </a:lnSpc>
              <a:spcBef>
                <a:spcPts val="0"/>
              </a:spcBef>
              <a:spcAft>
                <a:spcPts val="600"/>
              </a:spcAft>
              <a:buClr>
                <a:schemeClr val="accent3"/>
              </a:buClr>
              <a:buFont typeface="Arial" panose="020B0604020202020204" pitchFamily="34" charset="0"/>
              <a:buChar char="•"/>
              <a:defRPr/>
            </a:pPr>
            <a:r>
              <a:rPr lang="en-US" sz="2400" dirty="0">
                <a:solidFill>
                  <a:schemeClr val="accent3"/>
                </a:solidFill>
                <a:latin typeface="Times New Roman" panose="02020603050405020304" pitchFamily="18" charset="0"/>
                <a:cs typeface="Times New Roman" panose="02020603050405020304" pitchFamily="18" charset="0"/>
              </a:rPr>
              <a:t>Helping older victims and their families.</a:t>
            </a:r>
          </a:p>
          <a:p>
            <a:pPr marL="617220" lvl="3" indent="-342900" eaLnBrk="1" fontAlgn="auto" hangingPunct="1">
              <a:lnSpc>
                <a:spcPct val="100000"/>
              </a:lnSpc>
              <a:spcBef>
                <a:spcPts val="0"/>
              </a:spcBef>
              <a:spcAft>
                <a:spcPts val="600"/>
              </a:spcAft>
              <a:buClr>
                <a:schemeClr val="accent3"/>
              </a:buClr>
              <a:buFont typeface="Arial" panose="020B0604020202020204" pitchFamily="34" charset="0"/>
              <a:buChar char="•"/>
              <a:defRPr/>
            </a:pPr>
            <a:r>
              <a:rPr lang="en-US" sz="2400" dirty="0">
                <a:solidFill>
                  <a:schemeClr val="accent3"/>
                </a:solidFill>
                <a:latin typeface="Times New Roman" panose="02020603050405020304" pitchFamily="18" charset="0"/>
                <a:cs typeface="Times New Roman" panose="02020603050405020304" pitchFamily="18" charset="0"/>
              </a:rPr>
              <a:t>Enhancing state and local efforts through training and resources.</a:t>
            </a:r>
          </a:p>
          <a:p>
            <a:pPr marL="617220" lvl="3" indent="-342900" eaLnBrk="1" fontAlgn="auto" hangingPunct="1">
              <a:lnSpc>
                <a:spcPct val="100000"/>
              </a:lnSpc>
              <a:spcBef>
                <a:spcPts val="0"/>
              </a:spcBef>
              <a:spcAft>
                <a:spcPts val="600"/>
              </a:spcAft>
              <a:buClr>
                <a:schemeClr val="accent3"/>
              </a:buClr>
              <a:buFont typeface="Arial" panose="020B0604020202020204" pitchFamily="34" charset="0"/>
              <a:buChar char="•"/>
              <a:defRPr/>
            </a:pPr>
            <a:r>
              <a:rPr lang="en-US" sz="2400" dirty="0">
                <a:solidFill>
                  <a:schemeClr val="accent3"/>
                </a:solidFill>
                <a:latin typeface="Times New Roman" panose="02020603050405020304" pitchFamily="18" charset="0"/>
                <a:cs typeface="Times New Roman" panose="02020603050405020304" pitchFamily="18" charset="0"/>
              </a:rPr>
              <a:t>Supporting research to improve elder abuse policy and practice.</a:t>
            </a:r>
          </a:p>
        </p:txBody>
      </p:sp>
      <p:sp>
        <p:nvSpPr>
          <p:cNvPr id="38916" name="Slide Number Placeholder 1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hlink"/>
                </a:solidFill>
                <a:latin typeface="Times New Roman" panose="02020603050405020304" pitchFamily="18" charset="0"/>
              </a:defRPr>
            </a:lvl1pPr>
            <a:lvl2pPr marL="742950" indent="-285750">
              <a:defRPr sz="2400">
                <a:solidFill>
                  <a:schemeClr val="hlink"/>
                </a:solidFill>
                <a:latin typeface="Times New Roman" panose="02020603050405020304" pitchFamily="18" charset="0"/>
              </a:defRPr>
            </a:lvl2pPr>
            <a:lvl3pPr marL="1143000" indent="-228600">
              <a:defRPr sz="2400">
                <a:solidFill>
                  <a:schemeClr val="hlink"/>
                </a:solidFill>
                <a:latin typeface="Times New Roman" panose="02020603050405020304" pitchFamily="18" charset="0"/>
              </a:defRPr>
            </a:lvl3pPr>
            <a:lvl4pPr marL="1600200" indent="-228600">
              <a:defRPr sz="2400">
                <a:solidFill>
                  <a:schemeClr val="hlink"/>
                </a:solidFill>
                <a:latin typeface="Times New Roman" panose="02020603050405020304" pitchFamily="18" charset="0"/>
              </a:defRPr>
            </a:lvl4pPr>
            <a:lvl5pPr marL="2057400" indent="-228600">
              <a:defRPr sz="2400">
                <a:solidFill>
                  <a:schemeClr val="hlink"/>
                </a:solidFill>
                <a:latin typeface="Times New Roman" panose="02020603050405020304" pitchFamily="18" charset="0"/>
              </a:defRPr>
            </a:lvl5pPr>
            <a:lvl6pPr marL="2514600" indent="-228600" eaLnBrk="0" fontAlgn="base" hangingPunct="0">
              <a:spcBef>
                <a:spcPct val="0"/>
              </a:spcBef>
              <a:spcAft>
                <a:spcPct val="0"/>
              </a:spcAft>
              <a:defRPr sz="2400">
                <a:solidFill>
                  <a:schemeClr val="hlink"/>
                </a:solidFill>
                <a:latin typeface="Times New Roman" panose="02020603050405020304" pitchFamily="18" charset="0"/>
              </a:defRPr>
            </a:lvl6pPr>
            <a:lvl7pPr marL="2971800" indent="-228600" eaLnBrk="0" fontAlgn="base" hangingPunct="0">
              <a:spcBef>
                <a:spcPct val="0"/>
              </a:spcBef>
              <a:spcAft>
                <a:spcPct val="0"/>
              </a:spcAft>
              <a:defRPr sz="2400">
                <a:solidFill>
                  <a:schemeClr val="hlink"/>
                </a:solidFill>
                <a:latin typeface="Times New Roman" panose="02020603050405020304" pitchFamily="18" charset="0"/>
              </a:defRPr>
            </a:lvl7pPr>
            <a:lvl8pPr marL="3429000" indent="-228600" eaLnBrk="0" fontAlgn="base" hangingPunct="0">
              <a:spcBef>
                <a:spcPct val="0"/>
              </a:spcBef>
              <a:spcAft>
                <a:spcPct val="0"/>
              </a:spcAft>
              <a:defRPr sz="2400">
                <a:solidFill>
                  <a:schemeClr val="hlink"/>
                </a:solidFill>
                <a:latin typeface="Times New Roman" panose="02020603050405020304" pitchFamily="18" charset="0"/>
              </a:defRPr>
            </a:lvl8pPr>
            <a:lvl9pPr marL="3886200" indent="-228600" eaLnBrk="0" fontAlgn="base" hangingPunct="0">
              <a:spcBef>
                <a:spcPct val="0"/>
              </a:spcBef>
              <a:spcAft>
                <a:spcPct val="0"/>
              </a:spcAft>
              <a:defRPr sz="2400">
                <a:solidFill>
                  <a:schemeClr val="hlink"/>
                </a:solidFill>
                <a:latin typeface="Times New Roman" panose="02020603050405020304" pitchFamily="18" charset="0"/>
              </a:defRPr>
            </a:lvl9pPr>
          </a:lstStyle>
          <a:p>
            <a:fld id="{8A1852BA-05EC-4925-B7B7-13E8238B96DF}" type="slidenum">
              <a:rPr lang="en-US" altLang="en-US" sz="1000" smtClean="0">
                <a:solidFill>
                  <a:srgbClr val="FFFFFF"/>
                </a:solidFill>
                <a:cs typeface="Times New Roman" panose="02020603050405020304" pitchFamily="18" charset="0"/>
              </a:rPr>
              <a:pPr/>
              <a:t>3</a:t>
            </a:fld>
            <a:endParaRPr lang="en-US" altLang="en-US" sz="1000" dirty="0" smtClean="0">
              <a:solidFill>
                <a:srgbClr val="FFFFFF"/>
              </a:solidFill>
              <a:cs typeface="Times New Roman" panose="02020603050405020304" pitchFamily="18" charset="0"/>
            </a:endParaRPr>
          </a:p>
        </p:txBody>
      </p:sp>
    </p:spTree>
    <p:extLst>
      <p:ext uri="{BB962C8B-B14F-4D97-AF65-F5344CB8AC3E}">
        <p14:creationId xmlns:p14="http://schemas.microsoft.com/office/powerpoint/2010/main" val="34016974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D4E62D-748C-44DD-8AAA-5F3DD3839161}" type="slidenum">
              <a:rPr lang="en-US" smtClean="0"/>
              <a:pPr/>
              <a:t>30</a:t>
            </a:fld>
            <a:endParaRPr lang="en-US" dirty="0"/>
          </a:p>
        </p:txBody>
      </p:sp>
      <p:sp>
        <p:nvSpPr>
          <p:cNvPr id="3" name="Rectangle 2"/>
          <p:cNvSpPr/>
          <p:nvPr/>
        </p:nvSpPr>
        <p:spPr>
          <a:xfrm>
            <a:off x="946324" y="1332300"/>
            <a:ext cx="7335663" cy="769441"/>
          </a:xfrm>
          <a:prstGeom prst="rect">
            <a:avLst/>
          </a:prstGeom>
        </p:spPr>
        <p:txBody>
          <a:bodyPr wrap="none">
            <a:spAutoFit/>
          </a:bodyPr>
          <a:lstStyle/>
          <a:p>
            <a:r>
              <a:rPr lang="en-US" sz="4400" b="1" kern="0" cap="small"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Symptoms of Early Stage </a:t>
            </a:r>
          </a:p>
        </p:txBody>
      </p:sp>
      <p:sp>
        <p:nvSpPr>
          <p:cNvPr id="4" name="Rectangle 3"/>
          <p:cNvSpPr/>
          <p:nvPr/>
        </p:nvSpPr>
        <p:spPr>
          <a:xfrm>
            <a:off x="485449" y="2286000"/>
            <a:ext cx="7315200" cy="3785652"/>
          </a:xfrm>
          <a:prstGeom prst="rect">
            <a:avLst/>
          </a:prstGeom>
        </p:spPr>
        <p:txBody>
          <a:bodyPr wrap="square">
            <a:spAutoFit/>
          </a:bodyPr>
          <a:lstStyle/>
          <a:p>
            <a:pPr>
              <a:lnSpc>
                <a:spcPct val="200000"/>
              </a:lnSpc>
              <a:buFont typeface="Arial" pitchFamily="34" charset="0"/>
              <a:buChar char="•"/>
              <a:defRPr/>
            </a:pPr>
            <a:r>
              <a:rPr lang="en-US" sz="2400" kern="0" dirty="0">
                <a:solidFill>
                  <a:sysClr val="windowText" lastClr="000000"/>
                </a:solidFill>
                <a:latin typeface="Arial" panose="020B0604020202020204" pitchFamily="34" charset="0"/>
                <a:cs typeface="Arial" panose="020B0604020202020204" pitchFamily="34" charset="0"/>
              </a:rPr>
              <a:t> Forgetfulness</a:t>
            </a:r>
          </a:p>
          <a:p>
            <a:pPr>
              <a:lnSpc>
                <a:spcPct val="200000"/>
              </a:lnSpc>
              <a:buFont typeface="Arial" pitchFamily="34" charset="0"/>
              <a:buChar char="•"/>
              <a:defRPr/>
            </a:pPr>
            <a:r>
              <a:rPr lang="en-US" sz="2400" kern="0" dirty="0">
                <a:solidFill>
                  <a:sysClr val="windowText" lastClr="000000"/>
                </a:solidFill>
                <a:latin typeface="Arial" panose="020B0604020202020204" pitchFamily="34" charset="0"/>
                <a:cs typeface="Arial" panose="020B0604020202020204" pitchFamily="34" charset="0"/>
              </a:rPr>
              <a:t> Speech issues</a:t>
            </a:r>
          </a:p>
          <a:p>
            <a:pPr>
              <a:lnSpc>
                <a:spcPct val="200000"/>
              </a:lnSpc>
              <a:buFont typeface="Arial" pitchFamily="34" charset="0"/>
              <a:buChar char="•"/>
              <a:defRPr/>
            </a:pPr>
            <a:r>
              <a:rPr lang="en-US" sz="2400" kern="0" dirty="0">
                <a:solidFill>
                  <a:sysClr val="windowText" lastClr="000000"/>
                </a:solidFill>
                <a:latin typeface="Arial" panose="020B0604020202020204" pitchFamily="34" charset="0"/>
                <a:cs typeface="Arial" panose="020B0604020202020204" pitchFamily="34" charset="0"/>
              </a:rPr>
              <a:t> Poor judgment</a:t>
            </a:r>
          </a:p>
          <a:p>
            <a:pPr>
              <a:lnSpc>
                <a:spcPct val="200000"/>
              </a:lnSpc>
              <a:buFont typeface="Arial" pitchFamily="34" charset="0"/>
              <a:buChar char="•"/>
              <a:defRPr/>
            </a:pPr>
            <a:r>
              <a:rPr lang="en-US" sz="2400" kern="0" dirty="0">
                <a:solidFill>
                  <a:sysClr val="windowText" lastClr="000000"/>
                </a:solidFill>
                <a:latin typeface="Arial" panose="020B0604020202020204" pitchFamily="34" charset="0"/>
                <a:cs typeface="Arial" panose="020B0604020202020204" pitchFamily="34" charset="0"/>
              </a:rPr>
              <a:t> Losing things</a:t>
            </a:r>
          </a:p>
          <a:p>
            <a:pPr>
              <a:lnSpc>
                <a:spcPct val="200000"/>
              </a:lnSpc>
              <a:buFont typeface="Arial" pitchFamily="34" charset="0"/>
              <a:buChar char="•"/>
              <a:defRPr/>
            </a:pPr>
            <a:r>
              <a:rPr lang="en-US" sz="2400" kern="0" dirty="0">
                <a:solidFill>
                  <a:sysClr val="windowText" lastClr="000000"/>
                </a:solidFill>
                <a:latin typeface="Arial" panose="020B0604020202020204" pitchFamily="34" charset="0"/>
                <a:cs typeface="Arial" panose="020B0604020202020204" pitchFamily="34" charset="0"/>
              </a:rPr>
              <a:t> Taking longer to complete daily activities</a:t>
            </a:r>
          </a:p>
        </p:txBody>
      </p:sp>
      <p:sp>
        <p:nvSpPr>
          <p:cNvPr id="6" name="Rectangle 5"/>
          <p:cNvSpPr/>
          <p:nvPr/>
        </p:nvSpPr>
        <p:spPr>
          <a:xfrm>
            <a:off x="4419600" y="3582412"/>
            <a:ext cx="4572000" cy="800219"/>
          </a:xfrm>
          <a:prstGeom prst="rect">
            <a:avLst/>
          </a:prstGeom>
        </p:spPr>
        <p:txBody>
          <a:bodyPr>
            <a:spAutoFit/>
          </a:bodyPr>
          <a:lstStyle/>
          <a:p>
            <a:pPr>
              <a:buFont typeface="Arial" pitchFamily="34" charset="0"/>
              <a:buChar char="•"/>
              <a:defRPr/>
            </a:pPr>
            <a:endParaRPr lang="en-US" sz="2800" kern="0" dirty="0">
              <a:solidFill>
                <a:sysClr val="windowText" lastClr="000000"/>
              </a:solidFill>
              <a:latin typeface="Calisto MT" pitchFamily="18" charset="0"/>
            </a:endParaRPr>
          </a:p>
          <a:p>
            <a:pPr>
              <a:defRPr/>
            </a:pPr>
            <a:endParaRPr lang="en-US" kern="0" dirty="0">
              <a:solidFill>
                <a:sysClr val="windowText" lastClr="000000"/>
              </a:solidFill>
            </a:endParaRPr>
          </a:p>
        </p:txBody>
      </p:sp>
      <p:pic>
        <p:nvPicPr>
          <p:cNvPr id="8" name="Picture 12" descr="http://drpawluk.com/assets/alzheimer-PEMF.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590800"/>
            <a:ext cx="3276600" cy="23097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2202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95400"/>
            <a:ext cx="8839200" cy="1524002"/>
          </a:xfrm>
        </p:spPr>
        <p:txBody>
          <a:bodyPr>
            <a:noAutofit/>
          </a:bodyPr>
          <a:lstStyle/>
          <a:p>
            <a:r>
              <a:rPr lang="en-US" kern="0" dirty="0"/>
              <a:t>Early Stage- Possible LE Observations</a:t>
            </a:r>
            <a:endParaRPr lang="en-US" dirty="0"/>
          </a:p>
        </p:txBody>
      </p:sp>
      <p:sp>
        <p:nvSpPr>
          <p:cNvPr id="3" name="Content Placeholder 2"/>
          <p:cNvSpPr>
            <a:spLocks noGrp="1"/>
          </p:cNvSpPr>
          <p:nvPr>
            <p:ph idx="1"/>
          </p:nvPr>
        </p:nvSpPr>
        <p:spPr>
          <a:xfrm>
            <a:off x="228600" y="2819402"/>
            <a:ext cx="6172200" cy="3200402"/>
          </a:xfrm>
        </p:spPr>
        <p:txBody>
          <a:bodyPr>
            <a:normAutofit/>
          </a:bodyPr>
          <a:lstStyle/>
          <a:p>
            <a:pPr>
              <a:lnSpc>
                <a:spcPct val="150000"/>
              </a:lnSpc>
              <a:buFont typeface="Arial" pitchFamily="34" charset="0"/>
              <a:buChar char="•"/>
              <a:defRPr/>
            </a:pPr>
            <a:r>
              <a:rPr lang="en-US" sz="2400" kern="0" dirty="0">
                <a:solidFill>
                  <a:sysClr val="windowText" lastClr="000000"/>
                </a:solidFill>
                <a:latin typeface="Arial" panose="020B0604020202020204" pitchFamily="34" charset="0"/>
                <a:cs typeface="Arial" panose="020B0604020202020204" pitchFamily="34" charset="0"/>
              </a:rPr>
              <a:t>Speech problems</a:t>
            </a:r>
          </a:p>
          <a:p>
            <a:pPr>
              <a:lnSpc>
                <a:spcPct val="150000"/>
              </a:lnSpc>
              <a:buFont typeface="Arial" pitchFamily="34" charset="0"/>
              <a:buChar char="•"/>
              <a:defRPr/>
            </a:pPr>
            <a:r>
              <a:rPr lang="en-US" sz="2400" kern="0" dirty="0">
                <a:solidFill>
                  <a:sysClr val="windowText" lastClr="000000"/>
                </a:solidFill>
                <a:latin typeface="Arial" panose="020B0604020202020204" pitchFamily="34" charset="0"/>
                <a:cs typeface="Arial" panose="020B0604020202020204" pitchFamily="34" charset="0"/>
              </a:rPr>
              <a:t>Driving problems</a:t>
            </a:r>
          </a:p>
          <a:p>
            <a:pPr>
              <a:lnSpc>
                <a:spcPct val="150000"/>
              </a:lnSpc>
              <a:buFont typeface="Arial" pitchFamily="34" charset="0"/>
              <a:buChar char="•"/>
              <a:defRPr/>
            </a:pPr>
            <a:r>
              <a:rPr lang="en-US" sz="2400" kern="0" dirty="0">
                <a:solidFill>
                  <a:sysClr val="windowText" lastClr="000000"/>
                </a:solidFill>
                <a:latin typeface="Arial" panose="020B0604020202020204" pitchFamily="34" charset="0"/>
                <a:cs typeface="Arial" panose="020B0604020202020204" pitchFamily="34" charset="0"/>
              </a:rPr>
              <a:t>Difficulty locating documents you request </a:t>
            </a:r>
          </a:p>
          <a:p>
            <a:pPr marL="0" indent="0">
              <a:lnSpc>
                <a:spcPct val="150000"/>
              </a:lnSpc>
              <a:buNone/>
              <a:defRPr/>
            </a:pPr>
            <a:r>
              <a:rPr lang="en-US" sz="2400" kern="0" dirty="0">
                <a:solidFill>
                  <a:sysClr val="windowText" lastClr="000000"/>
                </a:solidFill>
                <a:latin typeface="Arial" panose="020B0604020202020204" pitchFamily="34" charset="0"/>
                <a:cs typeface="Arial" panose="020B0604020202020204" pitchFamily="34" charset="0"/>
              </a:rPr>
              <a:t>    (i.e. license, proof of insurance)</a:t>
            </a:r>
          </a:p>
          <a:p>
            <a:pPr>
              <a:lnSpc>
                <a:spcPct val="150000"/>
              </a:lnSpc>
              <a:buFont typeface="Arial" pitchFamily="34" charset="0"/>
              <a:buChar char="•"/>
              <a:defRPr/>
            </a:pPr>
            <a:r>
              <a:rPr lang="en-US" sz="2400" kern="0" dirty="0">
                <a:solidFill>
                  <a:sysClr val="windowText" lastClr="000000"/>
                </a:solidFill>
                <a:latin typeface="Arial" panose="020B0604020202020204" pitchFamily="34" charset="0"/>
                <a:cs typeface="Arial" panose="020B0604020202020204" pitchFamily="34" charset="0"/>
              </a:rPr>
              <a:t>Shoplifting </a:t>
            </a:r>
            <a:endParaRPr lang="en-US"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3AD4E62D-748C-44DD-8AAA-5F3DD3839161}" type="slidenum">
              <a:rPr lang="en-US" smtClean="0"/>
              <a:pPr/>
              <a:t>31</a:t>
            </a:fld>
            <a:endParaRPr lang="en-US" dirty="0"/>
          </a:p>
        </p:txBody>
      </p:sp>
      <p:sp>
        <p:nvSpPr>
          <p:cNvPr id="5" name="AutoShape 2" descr="Image result for elderly traffic sto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Picture 5"/>
          <p:cNvPicPr>
            <a:picLocks noChangeAspect="1"/>
          </p:cNvPicPr>
          <p:nvPr/>
        </p:nvPicPr>
        <p:blipFill rotWithShape="1">
          <a:blip r:embed="rId3"/>
          <a:srcRect r="18750"/>
          <a:stretch/>
        </p:blipFill>
        <p:spPr>
          <a:xfrm>
            <a:off x="6535270" y="2880361"/>
            <a:ext cx="2476500" cy="17068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6" name="Picture 4" descr="Image result for alzheimer's poli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5270" y="4648200"/>
            <a:ext cx="24765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7279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D4E62D-748C-44DD-8AAA-5F3DD3839161}" type="slidenum">
              <a:rPr lang="en-US" smtClean="0"/>
              <a:pPr/>
              <a:t>32</a:t>
            </a:fld>
            <a:endParaRPr lang="en-US" dirty="0"/>
          </a:p>
        </p:txBody>
      </p:sp>
      <p:sp>
        <p:nvSpPr>
          <p:cNvPr id="3" name="Rectangle 2"/>
          <p:cNvSpPr/>
          <p:nvPr/>
        </p:nvSpPr>
        <p:spPr>
          <a:xfrm>
            <a:off x="494414" y="2362200"/>
            <a:ext cx="6152192" cy="3908762"/>
          </a:xfrm>
          <a:prstGeom prst="rect">
            <a:avLst/>
          </a:prstGeom>
        </p:spPr>
        <p:txBody>
          <a:bodyPr wrap="square">
            <a:spAutoFit/>
          </a:bodyPr>
          <a:lstStyle/>
          <a:p>
            <a:pPr>
              <a:lnSpc>
                <a:spcPct val="200000"/>
              </a:lnSpc>
              <a:buFont typeface="Arial" pitchFamily="34" charset="0"/>
              <a:buChar char="•"/>
              <a:defRPr/>
            </a:pPr>
            <a:r>
              <a:rPr lang="en-US" sz="2400" kern="0" dirty="0">
                <a:solidFill>
                  <a:sysClr val="windowText" lastClr="000000"/>
                </a:solidFill>
                <a:latin typeface="Arial" panose="020B0604020202020204" pitchFamily="34" charset="0"/>
                <a:cs typeface="Arial" panose="020B0604020202020204" pitchFamily="34" charset="0"/>
              </a:rPr>
              <a:t> Increased memory loss and confusion</a:t>
            </a:r>
          </a:p>
          <a:p>
            <a:pPr>
              <a:lnSpc>
                <a:spcPct val="200000"/>
              </a:lnSpc>
              <a:buFont typeface="Arial" pitchFamily="34" charset="0"/>
              <a:buChar char="•"/>
              <a:defRPr/>
            </a:pPr>
            <a:r>
              <a:rPr lang="en-US" sz="2400" kern="0" dirty="0">
                <a:solidFill>
                  <a:sysClr val="windowText" lastClr="000000"/>
                </a:solidFill>
                <a:latin typeface="Arial" panose="020B0604020202020204" pitchFamily="34" charset="0"/>
                <a:cs typeface="Arial" panose="020B0604020202020204" pitchFamily="34" charset="0"/>
              </a:rPr>
              <a:t> Problems recognizing people</a:t>
            </a:r>
          </a:p>
          <a:p>
            <a:pPr>
              <a:lnSpc>
                <a:spcPct val="200000"/>
              </a:lnSpc>
              <a:buFont typeface="Arial" pitchFamily="34" charset="0"/>
              <a:buChar char="•"/>
              <a:defRPr/>
            </a:pPr>
            <a:r>
              <a:rPr lang="en-US" sz="2400" kern="0" dirty="0">
                <a:solidFill>
                  <a:sysClr val="windowText" lastClr="000000"/>
                </a:solidFill>
                <a:latin typeface="Arial" panose="020B0604020202020204" pitchFamily="34" charset="0"/>
                <a:cs typeface="Arial" panose="020B0604020202020204" pitchFamily="34" charset="0"/>
              </a:rPr>
              <a:t> Inability to learn new things</a:t>
            </a:r>
          </a:p>
          <a:p>
            <a:pPr>
              <a:lnSpc>
                <a:spcPct val="200000"/>
              </a:lnSpc>
              <a:buFont typeface="Arial" pitchFamily="34" charset="0"/>
              <a:buChar char="•"/>
              <a:defRPr/>
            </a:pPr>
            <a:r>
              <a:rPr lang="en-US" sz="2400" kern="0" dirty="0">
                <a:solidFill>
                  <a:sysClr val="windowText" lastClr="000000"/>
                </a:solidFill>
                <a:latin typeface="Arial" panose="020B0604020202020204" pitchFamily="34" charset="0"/>
                <a:cs typeface="Arial" panose="020B0604020202020204" pitchFamily="34" charset="0"/>
              </a:rPr>
              <a:t> Poor motor skills</a:t>
            </a:r>
          </a:p>
          <a:p>
            <a:pPr>
              <a:lnSpc>
                <a:spcPct val="200000"/>
              </a:lnSpc>
              <a:buFont typeface="Arial" pitchFamily="34" charset="0"/>
              <a:buChar char="•"/>
              <a:defRPr/>
            </a:pPr>
            <a:r>
              <a:rPr lang="en-US" sz="2400" kern="0" dirty="0">
                <a:solidFill>
                  <a:sysClr val="windowText" lastClr="000000"/>
                </a:solidFill>
                <a:latin typeface="Arial" panose="020B0604020202020204" pitchFamily="34" charset="0"/>
                <a:cs typeface="Arial" panose="020B0604020202020204" pitchFamily="34" charset="0"/>
              </a:rPr>
              <a:t> Unbalanced walking</a:t>
            </a:r>
            <a:endParaRPr lang="en-US" sz="2800" kern="0" dirty="0">
              <a:solidFill>
                <a:sysClr val="windowText" lastClr="000000"/>
              </a:solidFill>
              <a:latin typeface="Arial" panose="020B0604020202020204" pitchFamily="34" charset="0"/>
              <a:cs typeface="Arial" panose="020B0604020202020204" pitchFamily="34" charset="0"/>
            </a:endParaRPr>
          </a:p>
        </p:txBody>
      </p:sp>
      <p:sp>
        <p:nvSpPr>
          <p:cNvPr id="4" name="TextBox 3"/>
          <p:cNvSpPr txBox="1"/>
          <p:nvPr/>
        </p:nvSpPr>
        <p:spPr>
          <a:xfrm>
            <a:off x="995362" y="1396157"/>
            <a:ext cx="7757652" cy="769441"/>
          </a:xfrm>
          <a:prstGeom prst="rect">
            <a:avLst/>
          </a:prstGeom>
          <a:noFill/>
        </p:spPr>
        <p:txBody>
          <a:bodyPr wrap="square" rtlCol="0">
            <a:spAutoFit/>
          </a:bodyPr>
          <a:lstStyle/>
          <a:p>
            <a:r>
              <a:rPr lang="en-US" sz="4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Symptoms of Middle Stage</a:t>
            </a:r>
          </a:p>
        </p:txBody>
      </p:sp>
      <p:sp>
        <p:nvSpPr>
          <p:cNvPr id="6" name="AutoShape 2" descr="Image result for alzheimer'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4" descr="Image result for alzheimer'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6" descr="Image result for alzheimer'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152" name="Picture 8" descr="Image result for alzheim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431280"/>
            <a:ext cx="3820633" cy="2198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283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D4E62D-748C-44DD-8AAA-5F3DD3839161}" type="slidenum">
              <a:rPr lang="en-US" smtClean="0"/>
              <a:pPr/>
              <a:t>33</a:t>
            </a:fld>
            <a:endParaRPr lang="en-US" dirty="0"/>
          </a:p>
        </p:txBody>
      </p:sp>
      <p:sp>
        <p:nvSpPr>
          <p:cNvPr id="3" name="Rectangle 2"/>
          <p:cNvSpPr/>
          <p:nvPr/>
        </p:nvSpPr>
        <p:spPr>
          <a:xfrm>
            <a:off x="494414" y="2856250"/>
            <a:ext cx="4572000" cy="3428824"/>
          </a:xfrm>
          <a:prstGeom prst="rect">
            <a:avLst/>
          </a:prstGeom>
        </p:spPr>
        <p:txBody>
          <a:bodyPr>
            <a:spAutoFit/>
          </a:bodyPr>
          <a:lstStyle/>
          <a:p>
            <a:pPr>
              <a:lnSpc>
                <a:spcPct val="150000"/>
              </a:lnSpc>
              <a:buFont typeface="Arial" pitchFamily="34" charset="0"/>
              <a:buChar char="•"/>
              <a:defRPr/>
            </a:pPr>
            <a:r>
              <a:rPr lang="en-US" sz="2400" kern="0" dirty="0">
                <a:latin typeface="Arial" panose="020B0604020202020204" pitchFamily="34" charset="0"/>
                <a:cs typeface="Arial" panose="020B0604020202020204" pitchFamily="34" charset="0"/>
              </a:rPr>
              <a:t> Speech problems</a:t>
            </a:r>
          </a:p>
          <a:p>
            <a:pPr>
              <a:lnSpc>
                <a:spcPct val="150000"/>
              </a:lnSpc>
              <a:buFont typeface="Arial" pitchFamily="34" charset="0"/>
              <a:buChar char="•"/>
              <a:defRPr/>
            </a:pPr>
            <a:r>
              <a:rPr lang="en-US" sz="2400" kern="0" dirty="0">
                <a:latin typeface="Arial" panose="020B0604020202020204" pitchFamily="34" charset="0"/>
                <a:cs typeface="Arial" panose="020B0604020202020204" pitchFamily="34" charset="0"/>
              </a:rPr>
              <a:t> True disorientation</a:t>
            </a:r>
          </a:p>
          <a:p>
            <a:pPr>
              <a:lnSpc>
                <a:spcPct val="150000"/>
              </a:lnSpc>
              <a:buFont typeface="Arial" pitchFamily="34" charset="0"/>
              <a:buChar char="•"/>
              <a:defRPr/>
            </a:pPr>
            <a:r>
              <a:rPr lang="en-US" sz="2400" kern="0" dirty="0">
                <a:latin typeface="Arial" panose="020B0604020202020204" pitchFamily="34" charset="0"/>
                <a:cs typeface="Arial" panose="020B0604020202020204" pitchFamily="34" charset="0"/>
              </a:rPr>
              <a:t> Issues with basic needs</a:t>
            </a:r>
          </a:p>
          <a:p>
            <a:pPr>
              <a:lnSpc>
                <a:spcPct val="150000"/>
              </a:lnSpc>
              <a:buFont typeface="Arial" pitchFamily="34" charset="0"/>
              <a:buChar char="•"/>
              <a:defRPr/>
            </a:pPr>
            <a:r>
              <a:rPr lang="en-US" sz="2400" kern="0" dirty="0">
                <a:latin typeface="Arial" panose="020B0604020202020204" pitchFamily="34" charset="0"/>
                <a:cs typeface="Arial" panose="020B0604020202020204" pitchFamily="34" charset="0"/>
              </a:rPr>
              <a:t> Driving impairment</a:t>
            </a:r>
          </a:p>
          <a:p>
            <a:pPr>
              <a:lnSpc>
                <a:spcPct val="150000"/>
              </a:lnSpc>
              <a:buFont typeface="Arial" pitchFamily="34" charset="0"/>
              <a:buChar char="•"/>
              <a:defRPr/>
            </a:pPr>
            <a:r>
              <a:rPr lang="en-US" sz="2400" kern="0" dirty="0">
                <a:latin typeface="Arial" panose="020B0604020202020204" pitchFamily="34" charset="0"/>
                <a:cs typeface="Arial" panose="020B0604020202020204" pitchFamily="34" charset="0"/>
              </a:rPr>
              <a:t> Wandering</a:t>
            </a:r>
          </a:p>
          <a:p>
            <a:pPr>
              <a:lnSpc>
                <a:spcPct val="150000"/>
              </a:lnSpc>
              <a:buFont typeface="Arial" pitchFamily="34" charset="0"/>
              <a:buChar char="•"/>
              <a:defRPr/>
            </a:pPr>
            <a:r>
              <a:rPr lang="en-US" sz="2400" kern="0" dirty="0">
                <a:latin typeface="Arial" panose="020B0604020202020204" pitchFamily="34" charset="0"/>
                <a:cs typeface="Arial" panose="020B0604020202020204" pitchFamily="34" charset="0"/>
              </a:rPr>
              <a:t> Being uncooperativ</a:t>
            </a:r>
            <a:r>
              <a:rPr lang="en-US" sz="2800" kern="0" dirty="0">
                <a:latin typeface="Arial" panose="020B0604020202020204" pitchFamily="34" charset="0"/>
                <a:cs typeface="Arial" panose="020B0604020202020204" pitchFamily="34" charset="0"/>
              </a:rPr>
              <a:t>e</a:t>
            </a:r>
          </a:p>
        </p:txBody>
      </p:sp>
      <p:sp>
        <p:nvSpPr>
          <p:cNvPr id="4" name="TextBox 3"/>
          <p:cNvSpPr txBox="1"/>
          <p:nvPr/>
        </p:nvSpPr>
        <p:spPr>
          <a:xfrm>
            <a:off x="304800" y="1409700"/>
            <a:ext cx="8534400" cy="1446550"/>
          </a:xfrm>
          <a:prstGeom prst="rect">
            <a:avLst/>
          </a:prstGeom>
          <a:noFill/>
        </p:spPr>
        <p:txBody>
          <a:bodyPr wrap="square" rtlCol="0">
            <a:spAutoFit/>
          </a:bodyPr>
          <a:lstStyle/>
          <a:p>
            <a:pPr algn="ctr"/>
            <a:r>
              <a:rPr lang="en-US" sz="4400" b="1" kern="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Middle Stage- Possible LE Observations</a:t>
            </a:r>
            <a:endParaRPr lang="en-US" sz="4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8194" name="Picture 2" descr="Image result for elderly police sto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5496" y="4695841"/>
            <a:ext cx="2550996" cy="1754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1588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D4E62D-748C-44DD-8AAA-5F3DD3839161}" type="slidenum">
              <a:rPr lang="en-US" smtClean="0"/>
              <a:pPr/>
              <a:t>34</a:t>
            </a:fld>
            <a:endParaRPr lang="en-US" dirty="0"/>
          </a:p>
        </p:txBody>
      </p:sp>
      <p:sp>
        <p:nvSpPr>
          <p:cNvPr id="3" name="Rectangle 2"/>
          <p:cNvSpPr/>
          <p:nvPr/>
        </p:nvSpPr>
        <p:spPr>
          <a:xfrm>
            <a:off x="304800" y="2110547"/>
            <a:ext cx="6657500" cy="4747453"/>
          </a:xfrm>
          <a:prstGeom prst="rect">
            <a:avLst/>
          </a:prstGeom>
        </p:spPr>
        <p:txBody>
          <a:bodyPr wrap="square">
            <a:spAutoFit/>
          </a:bodyPr>
          <a:lstStyle/>
          <a:p>
            <a:pPr>
              <a:spcBef>
                <a:spcPts val="900"/>
              </a:spcBef>
              <a:spcAft>
                <a:spcPts val="600"/>
              </a:spcAft>
              <a:buFont typeface="Arial" pitchFamily="34" charset="0"/>
              <a:buChar char="•"/>
              <a:defRPr/>
            </a:pPr>
            <a:r>
              <a:rPr lang="en-US" sz="2400" dirty="0">
                <a:solidFill>
                  <a:schemeClr val="bg2">
                    <a:lumMod val="10000"/>
                  </a:schemeClr>
                </a:solidFill>
                <a:latin typeface="Arial" panose="020B0604020202020204" pitchFamily="34" charset="0"/>
                <a:cs typeface="Arial" panose="020B0604020202020204" pitchFamily="34" charset="0"/>
              </a:rPr>
              <a:t> Inability to recognize oneself or family</a:t>
            </a:r>
          </a:p>
          <a:p>
            <a:pPr>
              <a:spcBef>
                <a:spcPts val="900"/>
              </a:spcBef>
              <a:spcAft>
                <a:spcPts val="600"/>
              </a:spcAft>
              <a:buFont typeface="Arial" pitchFamily="34" charset="0"/>
              <a:buChar char="•"/>
              <a:defRPr/>
            </a:pPr>
            <a:r>
              <a:rPr lang="en-US" sz="2400" dirty="0">
                <a:solidFill>
                  <a:schemeClr val="bg2">
                    <a:lumMod val="10000"/>
                  </a:schemeClr>
                </a:solidFill>
                <a:latin typeface="Arial" panose="020B0604020202020204" pitchFamily="34" charset="0"/>
                <a:cs typeface="Arial" panose="020B0604020202020204" pitchFamily="34" charset="0"/>
              </a:rPr>
              <a:t> Inability to communicate </a:t>
            </a:r>
          </a:p>
          <a:p>
            <a:pPr>
              <a:spcBef>
                <a:spcPts val="900"/>
              </a:spcBef>
              <a:spcAft>
                <a:spcPts val="600"/>
              </a:spcAft>
              <a:buFont typeface="Arial" pitchFamily="34" charset="0"/>
              <a:buChar char="•"/>
              <a:defRPr/>
            </a:pPr>
            <a:r>
              <a:rPr lang="en-US" sz="2400" dirty="0">
                <a:solidFill>
                  <a:schemeClr val="bg2">
                    <a:lumMod val="10000"/>
                  </a:schemeClr>
                </a:solidFill>
                <a:latin typeface="Arial" panose="020B0604020202020204" pitchFamily="34" charset="0"/>
                <a:cs typeface="Arial" panose="020B0604020202020204" pitchFamily="34" charset="0"/>
              </a:rPr>
              <a:t> Weight loss </a:t>
            </a:r>
          </a:p>
          <a:p>
            <a:pPr>
              <a:spcBef>
                <a:spcPts val="900"/>
              </a:spcBef>
              <a:spcAft>
                <a:spcPts val="600"/>
              </a:spcAft>
              <a:buFont typeface="Arial" pitchFamily="34" charset="0"/>
              <a:buChar char="•"/>
              <a:defRPr/>
            </a:pPr>
            <a:r>
              <a:rPr lang="en-US" sz="2400" dirty="0">
                <a:solidFill>
                  <a:schemeClr val="bg2">
                    <a:lumMod val="10000"/>
                  </a:schemeClr>
                </a:solidFill>
                <a:latin typeface="Arial" panose="020B0604020202020204" pitchFamily="34" charset="0"/>
                <a:cs typeface="Arial" panose="020B0604020202020204" pitchFamily="34" charset="0"/>
              </a:rPr>
              <a:t> Skin infections </a:t>
            </a:r>
          </a:p>
          <a:p>
            <a:pPr>
              <a:spcBef>
                <a:spcPts val="900"/>
              </a:spcBef>
              <a:spcAft>
                <a:spcPts val="600"/>
              </a:spcAft>
              <a:buFont typeface="Arial" pitchFamily="34" charset="0"/>
              <a:buChar char="•"/>
              <a:defRPr/>
            </a:pPr>
            <a:r>
              <a:rPr lang="en-US" sz="2400" dirty="0">
                <a:solidFill>
                  <a:schemeClr val="bg2">
                    <a:lumMod val="10000"/>
                  </a:schemeClr>
                </a:solidFill>
                <a:latin typeface="Arial" panose="020B0604020202020204" pitchFamily="34" charset="0"/>
                <a:cs typeface="Arial" panose="020B0604020202020204" pitchFamily="34" charset="0"/>
              </a:rPr>
              <a:t> Difficulty swallowing </a:t>
            </a:r>
          </a:p>
          <a:p>
            <a:pPr>
              <a:spcBef>
                <a:spcPts val="900"/>
              </a:spcBef>
              <a:spcAft>
                <a:spcPts val="600"/>
              </a:spcAft>
              <a:buFont typeface="Arial" pitchFamily="34" charset="0"/>
              <a:buChar char="•"/>
              <a:defRPr/>
            </a:pPr>
            <a:r>
              <a:rPr lang="en-US" sz="2400" dirty="0">
                <a:solidFill>
                  <a:schemeClr val="bg2">
                    <a:lumMod val="10000"/>
                  </a:schemeClr>
                </a:solidFill>
                <a:latin typeface="Arial" panose="020B0604020202020204" pitchFamily="34" charset="0"/>
                <a:cs typeface="Arial" panose="020B0604020202020204" pitchFamily="34" charset="0"/>
              </a:rPr>
              <a:t> Groaning, moaning, or grunting </a:t>
            </a:r>
          </a:p>
          <a:p>
            <a:pPr>
              <a:spcBef>
                <a:spcPts val="900"/>
              </a:spcBef>
              <a:spcAft>
                <a:spcPts val="600"/>
              </a:spcAft>
              <a:buFont typeface="Arial" pitchFamily="34" charset="0"/>
              <a:buChar char="•"/>
              <a:defRPr/>
            </a:pPr>
            <a:r>
              <a:rPr lang="en-US" sz="2400" dirty="0">
                <a:solidFill>
                  <a:schemeClr val="bg2">
                    <a:lumMod val="10000"/>
                  </a:schemeClr>
                </a:solidFill>
                <a:latin typeface="Arial" panose="020B0604020202020204" pitchFamily="34" charset="0"/>
                <a:cs typeface="Arial" panose="020B0604020202020204" pitchFamily="34" charset="0"/>
              </a:rPr>
              <a:t> Increased sleeping </a:t>
            </a:r>
          </a:p>
          <a:p>
            <a:pPr>
              <a:spcBef>
                <a:spcPts val="900"/>
              </a:spcBef>
              <a:spcAft>
                <a:spcPts val="600"/>
              </a:spcAft>
              <a:buFont typeface="Arial" pitchFamily="34" charset="0"/>
              <a:buChar char="•"/>
              <a:defRPr/>
            </a:pPr>
            <a:r>
              <a:rPr lang="en-US" sz="2400" dirty="0">
                <a:solidFill>
                  <a:schemeClr val="bg2">
                    <a:lumMod val="10000"/>
                  </a:schemeClr>
                </a:solidFill>
                <a:latin typeface="Arial" panose="020B0604020202020204" pitchFamily="34" charset="0"/>
                <a:cs typeface="Arial" panose="020B0604020202020204" pitchFamily="34" charset="0"/>
              </a:rPr>
              <a:t> Lack of control of bowel and bladder</a:t>
            </a:r>
          </a:p>
          <a:p>
            <a:pPr>
              <a:defRPr/>
            </a:pPr>
            <a:endParaRPr lang="en-US" kern="0" dirty="0">
              <a:solidFill>
                <a:sysClr val="windowText" lastClr="000000"/>
              </a:solidFill>
              <a:latin typeface="Arial" panose="020B0604020202020204" pitchFamily="34" charset="0"/>
              <a:cs typeface="Arial" panose="020B0604020202020204" pitchFamily="34" charset="0"/>
            </a:endParaRPr>
          </a:p>
        </p:txBody>
      </p:sp>
      <p:sp>
        <p:nvSpPr>
          <p:cNvPr id="4" name="Rectangle 3"/>
          <p:cNvSpPr/>
          <p:nvPr/>
        </p:nvSpPr>
        <p:spPr>
          <a:xfrm>
            <a:off x="1828800" y="1295400"/>
            <a:ext cx="6037230" cy="769441"/>
          </a:xfrm>
          <a:prstGeom prst="rect">
            <a:avLst/>
          </a:prstGeom>
        </p:spPr>
        <p:txBody>
          <a:bodyPr wrap="none">
            <a:spAutoFit/>
          </a:bodyPr>
          <a:lstStyle/>
          <a:p>
            <a:pPr>
              <a:defRPr/>
            </a:pPr>
            <a:r>
              <a:rPr lang="en-US" sz="4400" b="1" kern="0" cap="small"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Late Stage Symptoms</a:t>
            </a:r>
          </a:p>
        </p:txBody>
      </p:sp>
      <p:pic>
        <p:nvPicPr>
          <p:cNvPr id="9218" name="Picture 2" descr="Image result for alzheimer's late st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1650" y="3048000"/>
            <a:ext cx="3162300" cy="2060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7096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D4E62D-748C-44DD-8AAA-5F3DD3839161}" type="slidenum">
              <a:rPr lang="en-US" smtClean="0"/>
              <a:pPr/>
              <a:t>35</a:t>
            </a:fld>
            <a:endParaRPr lang="en-US" dirty="0"/>
          </a:p>
        </p:txBody>
      </p:sp>
      <p:sp>
        <p:nvSpPr>
          <p:cNvPr id="3" name="Rectangle 2"/>
          <p:cNvSpPr/>
          <p:nvPr/>
        </p:nvSpPr>
        <p:spPr>
          <a:xfrm>
            <a:off x="685800" y="2438400"/>
            <a:ext cx="5791200" cy="3157788"/>
          </a:xfrm>
          <a:prstGeom prst="rect">
            <a:avLst/>
          </a:prstGeom>
        </p:spPr>
        <p:txBody>
          <a:bodyPr wrap="square">
            <a:spAutoFit/>
          </a:bodyPr>
          <a:lstStyle/>
          <a:p>
            <a:pPr>
              <a:lnSpc>
                <a:spcPct val="150000"/>
              </a:lnSpc>
              <a:spcBef>
                <a:spcPct val="20000"/>
              </a:spcBef>
              <a:buFont typeface="Arial" pitchFamily="34" charset="0"/>
              <a:buChar char="•"/>
              <a:defRPr/>
            </a:pPr>
            <a:r>
              <a:rPr lang="en-US" sz="2400" dirty="0">
                <a:solidFill>
                  <a:schemeClr val="bg2">
                    <a:lumMod val="10000"/>
                  </a:schemeClr>
                </a:solidFill>
                <a:latin typeface="Arial" panose="020B0604020202020204" pitchFamily="34" charset="0"/>
                <a:cs typeface="Arial" panose="020B0604020202020204" pitchFamily="34" charset="0"/>
              </a:rPr>
              <a:t> Signs of elder abuse and neglect</a:t>
            </a:r>
          </a:p>
          <a:p>
            <a:pPr>
              <a:lnSpc>
                <a:spcPct val="150000"/>
              </a:lnSpc>
              <a:spcBef>
                <a:spcPct val="20000"/>
              </a:spcBef>
              <a:buFont typeface="Arial" pitchFamily="34" charset="0"/>
              <a:buChar char="•"/>
              <a:defRPr/>
            </a:pPr>
            <a:r>
              <a:rPr lang="en-US" sz="2400" dirty="0">
                <a:solidFill>
                  <a:schemeClr val="bg2">
                    <a:lumMod val="10000"/>
                  </a:schemeClr>
                </a:solidFill>
                <a:latin typeface="Arial" panose="020B0604020202020204" pitchFamily="34" charset="0"/>
                <a:cs typeface="Arial" panose="020B0604020202020204" pitchFamily="34" charset="0"/>
              </a:rPr>
              <a:t> Calls for assistance</a:t>
            </a:r>
          </a:p>
          <a:p>
            <a:pPr>
              <a:lnSpc>
                <a:spcPct val="150000"/>
              </a:lnSpc>
              <a:spcBef>
                <a:spcPct val="20000"/>
              </a:spcBef>
              <a:buFont typeface="Arial" pitchFamily="34" charset="0"/>
              <a:buChar char="•"/>
              <a:defRPr/>
            </a:pPr>
            <a:r>
              <a:rPr lang="en-US" sz="2400" dirty="0">
                <a:solidFill>
                  <a:schemeClr val="bg2">
                    <a:lumMod val="10000"/>
                  </a:schemeClr>
                </a:solidFill>
                <a:latin typeface="Arial" panose="020B0604020202020204" pitchFamily="34" charset="0"/>
                <a:cs typeface="Arial" panose="020B0604020202020204" pitchFamily="34" charset="0"/>
              </a:rPr>
              <a:t> Wandering</a:t>
            </a:r>
          </a:p>
          <a:p>
            <a:pPr>
              <a:lnSpc>
                <a:spcPct val="150000"/>
              </a:lnSpc>
              <a:spcBef>
                <a:spcPct val="20000"/>
              </a:spcBef>
              <a:buFont typeface="Arial" pitchFamily="34" charset="0"/>
              <a:buChar char="•"/>
              <a:defRPr/>
            </a:pPr>
            <a:r>
              <a:rPr lang="en-US" sz="2400" dirty="0">
                <a:solidFill>
                  <a:schemeClr val="bg2">
                    <a:lumMod val="10000"/>
                  </a:schemeClr>
                </a:solidFill>
                <a:latin typeface="Arial" panose="020B0604020202020204" pitchFamily="34" charset="0"/>
                <a:cs typeface="Arial" panose="020B0604020202020204" pitchFamily="34" charset="0"/>
              </a:rPr>
              <a:t> Suicide</a:t>
            </a:r>
          </a:p>
          <a:p>
            <a:pPr>
              <a:lnSpc>
                <a:spcPct val="150000"/>
              </a:lnSpc>
              <a:spcBef>
                <a:spcPct val="20000"/>
              </a:spcBef>
              <a:buFont typeface="Arial" pitchFamily="34" charset="0"/>
              <a:buChar char="•"/>
              <a:defRPr/>
            </a:pPr>
            <a:r>
              <a:rPr lang="en-US" sz="2400" dirty="0">
                <a:solidFill>
                  <a:schemeClr val="bg2">
                    <a:lumMod val="10000"/>
                  </a:schemeClr>
                </a:solidFill>
                <a:latin typeface="Arial" panose="020B0604020202020204" pitchFamily="34" charset="0"/>
                <a:cs typeface="Arial" panose="020B0604020202020204" pitchFamily="34" charset="0"/>
              </a:rPr>
              <a:t> Homicide</a:t>
            </a:r>
          </a:p>
        </p:txBody>
      </p:sp>
      <p:sp>
        <p:nvSpPr>
          <p:cNvPr id="4" name="Rectangle 3"/>
          <p:cNvSpPr/>
          <p:nvPr/>
        </p:nvSpPr>
        <p:spPr>
          <a:xfrm>
            <a:off x="494414" y="1417540"/>
            <a:ext cx="8458200" cy="769441"/>
          </a:xfrm>
          <a:prstGeom prst="rect">
            <a:avLst/>
          </a:prstGeom>
        </p:spPr>
        <p:txBody>
          <a:bodyPr wrap="square">
            <a:spAutoFit/>
          </a:bodyPr>
          <a:lstStyle/>
          <a:p>
            <a:pPr>
              <a:defRPr/>
            </a:pPr>
            <a:r>
              <a:rPr lang="en-US" sz="4400" b="1" kern="0" cap="small"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Late Stage- LE Observations</a:t>
            </a:r>
          </a:p>
        </p:txBody>
      </p:sp>
      <p:pic>
        <p:nvPicPr>
          <p:cNvPr id="2050" name="Picture 2" descr="https://www.nia.nih.gov/sites/default/files/brain_slic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9314" y="2895600"/>
            <a:ext cx="3543300" cy="34982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6905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humbs.dreamstime.com/z/lost-tired-confused-disoriented-baffled-directional-road-sign-illustration-symptoms-stress-471627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782910" y="4076476"/>
            <a:ext cx="2779690" cy="22589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3AD4E62D-748C-44DD-8AAA-5F3DD3839161}" type="slidenum">
              <a:rPr lang="en-US" smtClean="0"/>
              <a:pPr/>
              <a:t>36</a:t>
            </a:fld>
            <a:endParaRPr lang="en-US" dirty="0"/>
          </a:p>
        </p:txBody>
      </p:sp>
      <p:sp>
        <p:nvSpPr>
          <p:cNvPr id="4" name="Rectangle 3"/>
          <p:cNvSpPr/>
          <p:nvPr/>
        </p:nvSpPr>
        <p:spPr>
          <a:xfrm>
            <a:off x="494414" y="1389855"/>
            <a:ext cx="8344786" cy="2677656"/>
          </a:xfrm>
          <a:prstGeom prst="rect">
            <a:avLst/>
          </a:prstGeom>
        </p:spPr>
        <p:txBody>
          <a:bodyPr wrap="square">
            <a:spAutoFit/>
          </a:bodyPr>
          <a:lstStyle/>
          <a:p>
            <a:pPr algn="ctr">
              <a:defRPr/>
            </a:pPr>
            <a:r>
              <a:rPr lang="en-US" sz="4400" b="1" kern="0" cap="small"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What Goes Thru The Mind Of</a:t>
            </a:r>
          </a:p>
          <a:p>
            <a:pPr algn="ctr">
              <a:defRPr/>
            </a:pPr>
            <a:r>
              <a:rPr lang="en-US" sz="4400" b="1" kern="0" cap="small"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Someone With Alzheimer’s</a:t>
            </a:r>
          </a:p>
          <a:p>
            <a:pPr algn="ctr">
              <a:defRPr/>
            </a:pPr>
            <a:r>
              <a:rPr lang="en-US" sz="4000" dirty="0">
                <a:latin typeface="Tahoma" panose="020B0604030504040204" pitchFamily="34" charset="0"/>
                <a:ea typeface="Tahoma" panose="020B0604030504040204" pitchFamily="34" charset="0"/>
                <a:cs typeface="Tahoma" panose="020B0604030504040204" pitchFamily="34" charset="0"/>
              </a:rPr>
              <a:t>(This Could Be You…)</a:t>
            </a:r>
          </a:p>
          <a:p>
            <a:pPr algn="ctr">
              <a:defRPr/>
            </a:pPr>
            <a:endParaRPr lang="en-US" sz="4000" b="1" kern="0" cap="small"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0242" name="Picture 2" descr="Image result for alzheimer'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58657" y="4082009"/>
            <a:ext cx="2624253" cy="2253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98" name="Picture 2" descr="Image result for older people looking in mirr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080958"/>
            <a:ext cx="3403881" cy="2263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53714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Medications</a:t>
            </a:r>
          </a:p>
        </p:txBody>
      </p:sp>
      <p:sp>
        <p:nvSpPr>
          <p:cNvPr id="2" name="Content Placeholder 1"/>
          <p:cNvSpPr>
            <a:spLocks noGrp="1"/>
          </p:cNvSpPr>
          <p:nvPr>
            <p:ph idx="1"/>
          </p:nvPr>
        </p:nvSpPr>
        <p:spPr/>
        <p:txBody>
          <a:bodyPr/>
          <a:lstStyle/>
          <a:p>
            <a:r>
              <a:rPr lang="en-US" dirty="0" smtClean="0"/>
              <a:t>Donepezil </a:t>
            </a:r>
            <a:r>
              <a:rPr lang="en-US" dirty="0" err="1" smtClean="0"/>
              <a:t>HCl</a:t>
            </a:r>
            <a:endParaRPr lang="en-US" dirty="0" smtClean="0"/>
          </a:p>
          <a:p>
            <a:r>
              <a:rPr lang="en-US" dirty="0" err="1" smtClean="0"/>
              <a:t>Memantine</a:t>
            </a:r>
            <a:r>
              <a:rPr lang="en-US" dirty="0" smtClean="0"/>
              <a:t> HCI</a:t>
            </a:r>
          </a:p>
          <a:p>
            <a:r>
              <a:rPr lang="en-US" dirty="0" err="1" smtClean="0"/>
              <a:t>Galantamine</a:t>
            </a:r>
            <a:r>
              <a:rPr lang="en-US" dirty="0" smtClean="0"/>
              <a:t> </a:t>
            </a:r>
            <a:r>
              <a:rPr lang="en-US" dirty="0" err="1" smtClean="0"/>
              <a:t>HBr</a:t>
            </a:r>
            <a:endParaRPr lang="en-US" dirty="0" smtClean="0"/>
          </a:p>
          <a:p>
            <a:r>
              <a:rPr lang="en-US" dirty="0" err="1" smtClean="0"/>
              <a:t>Tacrine</a:t>
            </a:r>
            <a:r>
              <a:rPr lang="en-US" dirty="0" smtClean="0"/>
              <a:t> Hydrochloride</a:t>
            </a:r>
          </a:p>
          <a:p>
            <a:endParaRPr lang="en-US" dirty="0"/>
          </a:p>
        </p:txBody>
      </p:sp>
    </p:spTree>
    <p:extLst>
      <p:ext uri="{BB962C8B-B14F-4D97-AF65-F5344CB8AC3E}">
        <p14:creationId xmlns:p14="http://schemas.microsoft.com/office/powerpoint/2010/main" val="16674146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76503"/>
            <a:ext cx="8839200" cy="713136"/>
          </a:xfrm>
        </p:spPr>
        <p:txBody>
          <a:bodyPr>
            <a:noAutofit/>
          </a:bodyPr>
          <a:lstStyle/>
          <a:p>
            <a:r>
              <a:rPr lang="en-US" dirty="0">
                <a:latin typeface="Arial" panose="020B0604020202020204" pitchFamily="34" charset="0"/>
                <a:cs typeface="Arial" panose="020B0604020202020204" pitchFamily="34" charset="0"/>
              </a:rPr>
              <a:t>Wandering Off  </a:t>
            </a:r>
            <a:endParaRPr lang="en-US" dirty="0"/>
          </a:p>
        </p:txBody>
      </p:sp>
      <p:sp>
        <p:nvSpPr>
          <p:cNvPr id="3" name="Content Placeholder 2"/>
          <p:cNvSpPr>
            <a:spLocks noGrp="1"/>
          </p:cNvSpPr>
          <p:nvPr>
            <p:ph idx="1"/>
          </p:nvPr>
        </p:nvSpPr>
        <p:spPr>
          <a:xfrm>
            <a:off x="37578" y="2120584"/>
            <a:ext cx="8763000" cy="4161155"/>
          </a:xfrm>
        </p:spPr>
        <p:txBody>
          <a:bodyPr>
            <a:normAutofit/>
          </a:bodyPr>
          <a:lstStyle/>
          <a:p>
            <a:pPr>
              <a:lnSpc>
                <a:spcPct val="150000"/>
              </a:lnSpc>
            </a:pPr>
            <a:r>
              <a:rPr lang="en-US" sz="2400" dirty="0">
                <a:latin typeface="Arial" panose="020B0604020202020204" pitchFamily="34" charset="0"/>
                <a:cs typeface="Arial" panose="020B0604020202020204" pitchFamily="34" charset="0"/>
              </a:rPr>
              <a:t>Approximately 60% of patients will wander off at some point</a:t>
            </a:r>
          </a:p>
          <a:p>
            <a:pPr>
              <a:lnSpc>
                <a:spcPct val="150000"/>
              </a:lnSpc>
            </a:pPr>
            <a:r>
              <a:rPr lang="en-US" sz="2400" dirty="0">
                <a:latin typeface="Arial" panose="020B0604020202020204" pitchFamily="34" charset="0"/>
                <a:cs typeface="Arial" panose="020B0604020202020204" pitchFamily="34" charset="0"/>
              </a:rPr>
              <a:t>Approximately 70% of those will wander repeatedly</a:t>
            </a:r>
          </a:p>
          <a:p>
            <a:pPr>
              <a:lnSpc>
                <a:spcPct val="150000"/>
              </a:lnSpc>
            </a:pPr>
            <a:r>
              <a:rPr lang="en-US" sz="2400" dirty="0">
                <a:latin typeface="Arial" panose="020B0604020202020204" pitchFamily="34" charset="0"/>
                <a:cs typeface="Arial" panose="020B0604020202020204" pitchFamily="34" charset="0"/>
              </a:rPr>
              <a:t>May not remember name, address and may become disoriented even in familiar places</a:t>
            </a:r>
          </a:p>
          <a:p>
            <a:pPr>
              <a:lnSpc>
                <a:spcPct val="150000"/>
              </a:lnSpc>
            </a:pPr>
            <a:r>
              <a:rPr lang="en-US" sz="2400" dirty="0">
                <a:latin typeface="Arial" panose="020B0604020202020204" pitchFamily="34" charset="0"/>
                <a:cs typeface="Arial" panose="020B0604020202020204" pitchFamily="34" charset="0"/>
              </a:rPr>
              <a:t>Term “wandering” is misleading, most 			    become disoriented doing routine				 activities</a:t>
            </a:r>
          </a:p>
        </p:txBody>
      </p:sp>
      <p:sp>
        <p:nvSpPr>
          <p:cNvPr id="4" name="Slide Number Placeholder 3"/>
          <p:cNvSpPr>
            <a:spLocks noGrp="1"/>
          </p:cNvSpPr>
          <p:nvPr>
            <p:ph type="sldNum" sz="quarter" idx="12"/>
          </p:nvPr>
        </p:nvSpPr>
        <p:spPr/>
        <p:txBody>
          <a:bodyPr/>
          <a:lstStyle/>
          <a:p>
            <a:fld id="{3AD4E62D-748C-44DD-8AAA-5F3DD3839161}" type="slidenum">
              <a:rPr lang="en-US" smtClean="0"/>
              <a:pPr/>
              <a:t>38</a:t>
            </a:fld>
            <a:endParaRPr lang="en-US" dirty="0"/>
          </a:p>
        </p:txBody>
      </p:sp>
      <p:pic>
        <p:nvPicPr>
          <p:cNvPr id="5122" name="Picture 2" descr="Image result for older people looking in mirro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2325" y="4392092"/>
            <a:ext cx="3089275" cy="20634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2463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Wandering Off Cont.</a:t>
            </a:r>
            <a:endParaRPr lang="en-US" dirty="0"/>
          </a:p>
        </p:txBody>
      </p:sp>
      <p:sp>
        <p:nvSpPr>
          <p:cNvPr id="3" name="Content Placeholder 2"/>
          <p:cNvSpPr>
            <a:spLocks noGrp="1"/>
          </p:cNvSpPr>
          <p:nvPr>
            <p:ph idx="1"/>
          </p:nvPr>
        </p:nvSpPr>
        <p:spPr/>
        <p:txBody>
          <a:bodyPr>
            <a:normAutofit/>
          </a:bodyPr>
          <a:lstStyle/>
          <a:p>
            <a:pPr marL="0" indent="0">
              <a:lnSpc>
                <a:spcPct val="150000"/>
              </a:lnSpc>
              <a:buNone/>
            </a:pPr>
            <a:r>
              <a:rPr lang="en-US" sz="2400" dirty="0">
                <a:latin typeface="Arial" panose="020B0604020202020204" pitchFamily="34" charset="0"/>
                <a:cs typeface="Arial" panose="020B0604020202020204" pitchFamily="34" charset="0"/>
              </a:rPr>
              <a:t>Often Have An Intended Mission (Real Or Imagined)</a:t>
            </a:r>
          </a:p>
          <a:p>
            <a:pPr lvl="1">
              <a:lnSpc>
                <a:spcPct val="150000"/>
              </a:lnSpc>
            </a:pPr>
            <a:r>
              <a:rPr lang="en-US" sz="2400" dirty="0">
                <a:latin typeface="Arial" panose="020B0604020202020204" pitchFamily="34" charset="0"/>
                <a:cs typeface="Arial" panose="020B0604020202020204" pitchFamily="34" charset="0"/>
              </a:rPr>
              <a:t>Searching For Something</a:t>
            </a:r>
          </a:p>
          <a:p>
            <a:pPr lvl="1">
              <a:lnSpc>
                <a:spcPct val="150000"/>
              </a:lnSpc>
            </a:pPr>
            <a:r>
              <a:rPr lang="en-US" sz="2400" dirty="0">
                <a:latin typeface="Arial" panose="020B0604020202020204" pitchFamily="34" charset="0"/>
                <a:cs typeface="Arial" panose="020B0604020202020204" pitchFamily="34" charset="0"/>
              </a:rPr>
              <a:t>Escaping From Something</a:t>
            </a:r>
          </a:p>
          <a:p>
            <a:pPr lvl="1">
              <a:lnSpc>
                <a:spcPct val="150000"/>
              </a:lnSpc>
            </a:pPr>
            <a:r>
              <a:rPr lang="en-US" sz="2400" dirty="0">
                <a:latin typeface="Arial" panose="020B0604020202020204" pitchFamily="34" charset="0"/>
                <a:cs typeface="Arial" panose="020B0604020202020204" pitchFamily="34" charset="0"/>
              </a:rPr>
              <a:t>Reliving The Past </a:t>
            </a:r>
          </a:p>
          <a:p>
            <a:pPr marL="739775" lvl="1" indent="-282575">
              <a:lnSpc>
                <a:spcPct val="150000"/>
              </a:lnSpc>
            </a:pPr>
            <a:r>
              <a:rPr lang="en-US" sz="2400" dirty="0">
                <a:latin typeface="Arial" panose="020B0604020202020204" pitchFamily="34" charset="0"/>
                <a:cs typeface="Arial" panose="020B0604020202020204" pitchFamily="34" charset="0"/>
              </a:rPr>
              <a:t>May Not Recognize Signals To 	            	        Stop (Pain, Thirst, Hunger, Dehydration)  </a:t>
            </a:r>
          </a:p>
          <a:p>
            <a:pPr lvl="1"/>
            <a:endParaRPr lang="en-US" dirty="0"/>
          </a:p>
        </p:txBody>
      </p:sp>
      <p:sp>
        <p:nvSpPr>
          <p:cNvPr id="4" name="Slide Number Placeholder 3"/>
          <p:cNvSpPr>
            <a:spLocks noGrp="1"/>
          </p:cNvSpPr>
          <p:nvPr>
            <p:ph type="sldNum" sz="quarter" idx="12"/>
          </p:nvPr>
        </p:nvSpPr>
        <p:spPr/>
        <p:txBody>
          <a:bodyPr/>
          <a:lstStyle/>
          <a:p>
            <a:fld id="{3AD4E62D-748C-44DD-8AAA-5F3DD3839161}" type="slidenum">
              <a:rPr lang="en-US" smtClean="0"/>
              <a:pPr/>
              <a:t>39</a:t>
            </a:fld>
            <a:endParaRPr lang="en-US" dirty="0"/>
          </a:p>
        </p:txBody>
      </p:sp>
      <p:pic>
        <p:nvPicPr>
          <p:cNvPr id="5" name="Picture 2" descr="http://www.alzsd.org/wp-content/uploads/2015/09/Wander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971800"/>
            <a:ext cx="2842694"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7926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E648E900-773B-8F4C-92F5-1411015A5CA6}"/>
              </a:ext>
            </a:extLst>
          </p:cNvPr>
          <p:cNvSpPr>
            <a:spLocks noGrp="1"/>
          </p:cNvSpPr>
          <p:nvPr>
            <p:ph type="sldNum" sz="quarter" idx="12"/>
          </p:nvPr>
        </p:nvSpPr>
        <p:spPr/>
        <p:txBody>
          <a:bodyPr/>
          <a:lstStyle/>
          <a:p>
            <a:fld id="{2A845A16-6EBC-7547-AE5A-9F27E0161F19}" type="slidenum">
              <a:rPr lang="en-US" smtClean="0">
                <a:solidFill>
                  <a:srgbClr val="FFFFFF"/>
                </a:solidFill>
              </a:rPr>
              <a:pPr/>
              <a:t>4</a:t>
            </a:fld>
            <a:endParaRPr lang="en-US" dirty="0">
              <a:solidFill>
                <a:srgbClr val="FFFFFF"/>
              </a:solidFill>
            </a:endParaRPr>
          </a:p>
        </p:txBody>
      </p:sp>
      <p:sp>
        <p:nvSpPr>
          <p:cNvPr id="3" name="Title 2">
            <a:extLst>
              <a:ext uri="{FF2B5EF4-FFF2-40B4-BE49-F238E27FC236}">
                <a16:creationId xmlns="" xmlns:a16="http://schemas.microsoft.com/office/drawing/2014/main" id="{4767F6D3-117E-344F-822F-024E4C6D4487}"/>
              </a:ext>
            </a:extLst>
          </p:cNvPr>
          <p:cNvSpPr>
            <a:spLocks noGrp="1"/>
          </p:cNvSpPr>
          <p:nvPr>
            <p:ph type="title"/>
          </p:nvPr>
        </p:nvSpPr>
        <p:spPr/>
        <p:txBody>
          <a:bodyPr/>
          <a:lstStyle/>
          <a:p>
            <a:r>
              <a:rPr lang="en-US" dirty="0"/>
              <a:t>Elderjustice.gov</a:t>
            </a:r>
          </a:p>
        </p:txBody>
      </p:sp>
      <p:sp>
        <p:nvSpPr>
          <p:cNvPr id="5" name="Content Placeholder 5">
            <a:extLst>
              <a:ext uri="{FF2B5EF4-FFF2-40B4-BE49-F238E27FC236}">
                <a16:creationId xmlns="" xmlns:a16="http://schemas.microsoft.com/office/drawing/2014/main" id="{FDDFABEE-64F5-8E47-BC9C-42E62BF4E451}"/>
              </a:ext>
            </a:extLst>
          </p:cNvPr>
          <p:cNvSpPr txBox="1">
            <a:spLocks/>
          </p:cNvSpPr>
          <p:nvPr/>
        </p:nvSpPr>
        <p:spPr>
          <a:xfrm>
            <a:off x="838782" y="1361111"/>
            <a:ext cx="6835324" cy="717603"/>
          </a:xfrm>
          <a:prstGeom prst="rect">
            <a:avLst/>
          </a:prstGeom>
        </p:spPr>
        <p:txBody>
          <a:bodyPr/>
          <a:lstStyle>
            <a:lvl1pPr marL="0" indent="0" algn="l" defTabSz="457200" rtl="0" eaLnBrk="1" latinLnBrk="0" hangingPunct="1">
              <a:lnSpc>
                <a:spcPts val="2500"/>
              </a:lnSpc>
              <a:spcBef>
                <a:spcPts val="500"/>
              </a:spcBef>
              <a:spcAft>
                <a:spcPts val="500"/>
              </a:spcAft>
              <a:buFont typeface="Arial"/>
              <a:buNone/>
              <a:defRPr sz="1800" b="0" kern="1200" cap="none" spc="10">
                <a:solidFill>
                  <a:schemeClr val="accent3"/>
                </a:solidFill>
                <a:latin typeface="Times New Roman"/>
                <a:ea typeface="+mn-ea"/>
                <a:cs typeface="Times New Roman"/>
              </a:defRPr>
            </a:lvl1pPr>
            <a:lvl2pPr marL="283464" indent="-285750" algn="l" defTabSz="457200" rtl="0" eaLnBrk="1" latinLnBrk="0" hangingPunct="1">
              <a:lnSpc>
                <a:spcPts val="2500"/>
              </a:lnSpc>
              <a:spcBef>
                <a:spcPts val="500"/>
              </a:spcBef>
              <a:spcAft>
                <a:spcPts val="500"/>
              </a:spcAft>
              <a:buClr>
                <a:schemeClr val="accent5"/>
              </a:buClr>
              <a:buFont typeface="Lucida Grande"/>
              <a:buChar char="‣"/>
              <a:defRPr sz="1800" kern="1200" spc="10">
                <a:solidFill>
                  <a:schemeClr val="accent3"/>
                </a:solidFill>
                <a:latin typeface="Times New Roman"/>
                <a:ea typeface="+mn-ea"/>
                <a:cs typeface="Times New Roman"/>
              </a:defRPr>
            </a:lvl2pPr>
            <a:lvl3pPr marL="548640" indent="-228600" algn="l" defTabSz="457200" rtl="0" eaLnBrk="1" latinLnBrk="0" hangingPunct="1">
              <a:lnSpc>
                <a:spcPts val="2500"/>
              </a:lnSpc>
              <a:spcBef>
                <a:spcPts val="500"/>
              </a:spcBef>
              <a:spcAft>
                <a:spcPts val="500"/>
              </a:spcAft>
              <a:buFont typeface="Arial"/>
              <a:buChar char="•"/>
              <a:defRPr sz="1800" kern="1200" spc="10">
                <a:solidFill>
                  <a:schemeClr val="accent3"/>
                </a:solidFill>
                <a:latin typeface="Times New Roman"/>
                <a:ea typeface="+mn-ea"/>
                <a:cs typeface="Times New Roman"/>
              </a:defRPr>
            </a:lvl3pPr>
            <a:lvl4pPr marL="822960" indent="-228600" algn="l" defTabSz="457200" rtl="0" eaLnBrk="1" latinLnBrk="0" hangingPunct="1">
              <a:lnSpc>
                <a:spcPts val="2500"/>
              </a:lnSpc>
              <a:spcBef>
                <a:spcPts val="500"/>
              </a:spcBef>
              <a:spcAft>
                <a:spcPts val="500"/>
              </a:spcAft>
              <a:buFont typeface="Arial"/>
              <a:buChar char="–"/>
              <a:defRPr sz="1800" kern="1200" spc="10">
                <a:solidFill>
                  <a:schemeClr val="accent3"/>
                </a:solidFill>
                <a:latin typeface="Times New Roman"/>
                <a:ea typeface="+mn-ea"/>
                <a:cs typeface="Times New Roman"/>
              </a:defRPr>
            </a:lvl4pPr>
            <a:lvl5pPr marL="1051560" indent="-228600" algn="l" defTabSz="457200" rtl="0" eaLnBrk="1" latinLnBrk="0" hangingPunct="1">
              <a:lnSpc>
                <a:spcPts val="2500"/>
              </a:lnSpc>
              <a:spcBef>
                <a:spcPts val="500"/>
              </a:spcBef>
              <a:spcAft>
                <a:spcPts val="500"/>
              </a:spcAft>
              <a:buSzPct val="100000"/>
              <a:buFont typeface="Lucida Grande"/>
              <a:buChar char="▹"/>
              <a:defRPr sz="1800" kern="1200" spc="10">
                <a:solidFill>
                  <a:schemeClr val="accent3"/>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ts val="1640"/>
              </a:lnSpc>
            </a:pPr>
            <a:r>
              <a:rPr lang="en-US" sz="1200" dirty="0">
                <a:solidFill>
                  <a:srgbClr val="0E0E28"/>
                </a:solidFill>
                <a:latin typeface="Times New Roman" panose="02020603050405020304" pitchFamily="18" charset="0"/>
                <a:cs typeface="Times New Roman" panose="02020603050405020304" pitchFamily="18" charset="0"/>
              </a:rPr>
              <a:t>The mission of the Elder Justice Initiative is to support and coordinate the Department’s enforcement and programmatic efforts to combat elder abuse, </a:t>
            </a:r>
            <a:r>
              <a:rPr lang="en-US" sz="1200" dirty="0" smtClean="0">
                <a:solidFill>
                  <a:srgbClr val="0E0E28"/>
                </a:solidFill>
                <a:latin typeface="Times New Roman" panose="02020603050405020304" pitchFamily="18" charset="0"/>
                <a:cs typeface="Times New Roman" panose="02020603050405020304" pitchFamily="18" charset="0"/>
              </a:rPr>
              <a:t>neglect, </a:t>
            </a:r>
            <a:r>
              <a:rPr lang="en-US" sz="1200" dirty="0">
                <a:solidFill>
                  <a:srgbClr val="0E0E28"/>
                </a:solidFill>
                <a:latin typeface="Times New Roman" panose="02020603050405020304" pitchFamily="18" charset="0"/>
                <a:cs typeface="Times New Roman" panose="02020603050405020304" pitchFamily="18" charset="0"/>
              </a:rPr>
              <a:t>and financial </a:t>
            </a:r>
            <a:r>
              <a:rPr lang="en-US" sz="1200" dirty="0" smtClean="0">
                <a:solidFill>
                  <a:srgbClr val="0E0E28"/>
                </a:solidFill>
                <a:latin typeface="Times New Roman" panose="02020603050405020304" pitchFamily="18" charset="0"/>
                <a:cs typeface="Times New Roman" panose="02020603050405020304" pitchFamily="18" charset="0"/>
              </a:rPr>
              <a:t>fraud </a:t>
            </a:r>
            <a:r>
              <a:rPr lang="en-US" sz="1200" dirty="0">
                <a:solidFill>
                  <a:srgbClr val="0E0E28"/>
                </a:solidFill>
                <a:latin typeface="Times New Roman" panose="02020603050405020304" pitchFamily="18" charset="0"/>
                <a:cs typeface="Times New Roman" panose="02020603050405020304" pitchFamily="18" charset="0"/>
              </a:rPr>
              <a:t>and scams that target our </a:t>
            </a:r>
            <a:r>
              <a:rPr lang="en-US" sz="1200" dirty="0" smtClean="0">
                <a:solidFill>
                  <a:srgbClr val="0E0E28"/>
                </a:solidFill>
                <a:latin typeface="Times New Roman" panose="02020603050405020304" pitchFamily="18" charset="0"/>
                <a:cs typeface="Times New Roman" panose="02020603050405020304" pitchFamily="18" charset="0"/>
              </a:rPr>
              <a:t>Nation’s </a:t>
            </a:r>
            <a:r>
              <a:rPr lang="en-US" sz="1200" dirty="0">
                <a:solidFill>
                  <a:srgbClr val="0E0E28"/>
                </a:solidFill>
                <a:latin typeface="Times New Roman" panose="02020603050405020304" pitchFamily="18" charset="0"/>
                <a:cs typeface="Times New Roman" panose="02020603050405020304" pitchFamily="18" charset="0"/>
              </a:rPr>
              <a:t>seniors.</a:t>
            </a:r>
          </a:p>
        </p:txBody>
      </p:sp>
      <p:sp>
        <p:nvSpPr>
          <p:cNvPr id="37" name="Rectangle 36">
            <a:extLst>
              <a:ext uri="{FF2B5EF4-FFF2-40B4-BE49-F238E27FC236}">
                <a16:creationId xmlns="" xmlns:a16="http://schemas.microsoft.com/office/drawing/2014/main" id="{AC75E9A7-6150-0142-9633-0B6F18EE4FC9}"/>
              </a:ext>
            </a:extLst>
          </p:cNvPr>
          <p:cNvSpPr/>
          <p:nvPr/>
        </p:nvSpPr>
        <p:spPr>
          <a:xfrm>
            <a:off x="838781" y="1083275"/>
            <a:ext cx="6835324" cy="307777"/>
          </a:xfrm>
          <a:prstGeom prst="rect">
            <a:avLst/>
          </a:prstGeom>
        </p:spPr>
        <p:txBody>
          <a:bodyPr wrap="square">
            <a:spAutoFit/>
          </a:bodyPr>
          <a:lstStyle/>
          <a:p>
            <a:pPr defTabSz="457200"/>
            <a:r>
              <a:rPr lang="en-US" sz="1400" b="1" dirty="0">
                <a:solidFill>
                  <a:srgbClr val="172A30"/>
                </a:solidFill>
                <a:latin typeface="Helvetica" pitchFamily="2" charset="0"/>
                <a:cs typeface="Times New Roman" panose="02020603050405020304" pitchFamily="18" charset="0"/>
              </a:rPr>
              <a:t>You're fighting elder abuse on the front lines. We've got your back.</a:t>
            </a:r>
          </a:p>
        </p:txBody>
      </p:sp>
      <p:pic>
        <p:nvPicPr>
          <p:cNvPr id="28" name="Picture 27"/>
          <p:cNvPicPr>
            <a:picLocks noChangeAspect="1"/>
          </p:cNvPicPr>
          <p:nvPr/>
        </p:nvPicPr>
        <p:blipFill rotWithShape="1">
          <a:blip r:embed="rId3"/>
          <a:srcRect l="62500" t="31852" r="4167" b="24074"/>
          <a:stretch/>
        </p:blipFill>
        <p:spPr>
          <a:xfrm>
            <a:off x="487206" y="1818797"/>
            <a:ext cx="8540008" cy="3629503"/>
          </a:xfrm>
          <a:prstGeom prst="rect">
            <a:avLst/>
          </a:prstGeom>
        </p:spPr>
      </p:pic>
    </p:spTree>
    <p:extLst>
      <p:ext uri="{BB962C8B-B14F-4D97-AF65-F5344CB8AC3E}">
        <p14:creationId xmlns:p14="http://schemas.microsoft.com/office/powerpoint/2010/main" val="7598751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Wandering Off Cont.</a:t>
            </a:r>
          </a:p>
        </p:txBody>
      </p:sp>
      <p:sp>
        <p:nvSpPr>
          <p:cNvPr id="3" name="Content Placeholder 2"/>
          <p:cNvSpPr>
            <a:spLocks noGrp="1"/>
          </p:cNvSpPr>
          <p:nvPr>
            <p:ph idx="1"/>
          </p:nvPr>
        </p:nvSpPr>
        <p:spPr/>
        <p:txBody>
          <a:bodyPr>
            <a:normAutofit/>
          </a:bodyPr>
          <a:lstStyle/>
          <a:p>
            <a:pPr>
              <a:lnSpc>
                <a:spcPct val="200000"/>
              </a:lnSpc>
            </a:pPr>
            <a:r>
              <a:rPr lang="en-US" sz="2400" dirty="0">
                <a:latin typeface="Arial" panose="020B0604020202020204" pitchFamily="34" charset="0"/>
                <a:cs typeface="Arial" panose="020B0604020202020204" pitchFamily="34" charset="0"/>
              </a:rPr>
              <a:t>Unlikely to shout for help (don’t know they are missing)</a:t>
            </a:r>
          </a:p>
          <a:p>
            <a:pPr>
              <a:lnSpc>
                <a:spcPct val="200000"/>
              </a:lnSpc>
            </a:pPr>
            <a:r>
              <a:rPr lang="en-US" sz="2400" dirty="0">
                <a:latin typeface="Arial" panose="020B0604020202020204" pitchFamily="34" charset="0"/>
                <a:cs typeface="Arial" panose="020B0604020202020204" pitchFamily="34" charset="0"/>
              </a:rPr>
              <a:t>Seldom take a logical path</a:t>
            </a:r>
          </a:p>
          <a:p>
            <a:pPr>
              <a:lnSpc>
                <a:spcPct val="200000"/>
              </a:lnSpc>
            </a:pPr>
            <a:r>
              <a:rPr lang="en-US" sz="2400" dirty="0">
                <a:latin typeface="Arial" panose="020B0604020202020204" pitchFamily="34" charset="0"/>
                <a:cs typeface="Arial" panose="020B0604020202020204" pitchFamily="34" charset="0"/>
              </a:rPr>
              <a:t>May walk straight until they hit a barrier</a:t>
            </a:r>
          </a:p>
          <a:p>
            <a:pPr>
              <a:lnSpc>
                <a:spcPct val="200000"/>
              </a:lnSpc>
            </a:pPr>
            <a:r>
              <a:rPr lang="en-US" sz="2400" dirty="0">
                <a:latin typeface="Arial" panose="020B0604020202020204" pitchFamily="34" charset="0"/>
                <a:cs typeface="Arial" panose="020B0604020202020204" pitchFamily="34" charset="0"/>
              </a:rPr>
              <a:t>Will often hide or seclude themselves</a:t>
            </a:r>
          </a:p>
          <a:p>
            <a:pPr>
              <a:lnSpc>
                <a:spcPct val="200000"/>
              </a:lnSpc>
            </a:pPr>
            <a:r>
              <a:rPr lang="en-US" sz="2400" dirty="0">
                <a:latin typeface="Arial" panose="020B0604020202020204" pitchFamily="34" charset="0"/>
                <a:cs typeface="Arial" panose="020B0604020202020204" pitchFamily="34" charset="0"/>
              </a:rPr>
              <a:t>Don’t know the dangers of water </a:t>
            </a:r>
          </a:p>
        </p:txBody>
      </p:sp>
      <p:sp>
        <p:nvSpPr>
          <p:cNvPr id="4" name="Slide Number Placeholder 3"/>
          <p:cNvSpPr>
            <a:spLocks noGrp="1"/>
          </p:cNvSpPr>
          <p:nvPr>
            <p:ph type="sldNum" sz="quarter" idx="12"/>
          </p:nvPr>
        </p:nvSpPr>
        <p:spPr/>
        <p:txBody>
          <a:bodyPr/>
          <a:lstStyle/>
          <a:p>
            <a:fld id="{3AD4E62D-748C-44DD-8AAA-5F3DD3839161}" type="slidenum">
              <a:rPr lang="en-US" smtClean="0"/>
              <a:pPr/>
              <a:t>40</a:t>
            </a:fld>
            <a:endParaRPr lang="en-US" dirty="0"/>
          </a:p>
        </p:txBody>
      </p:sp>
      <p:pic>
        <p:nvPicPr>
          <p:cNvPr id="5" name="Picture 4" descr="https://encrypted-tbn0.gstatic.com/images?q=tbn:ANd9GcTHEVRGeqRguxvXTMoHYDN1lVs-5jU7ZqGtDhEjOWChLgU-Bx77U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0822" y="3505200"/>
            <a:ext cx="2845954" cy="2209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6216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Wandering Off Cont.</a:t>
            </a:r>
          </a:p>
        </p:txBody>
      </p:sp>
      <p:sp>
        <p:nvSpPr>
          <p:cNvPr id="3" name="Content Placeholder 2"/>
          <p:cNvSpPr>
            <a:spLocks noGrp="1"/>
          </p:cNvSpPr>
          <p:nvPr>
            <p:ph idx="1"/>
          </p:nvPr>
        </p:nvSpPr>
        <p:spPr>
          <a:xfrm>
            <a:off x="152400" y="2163447"/>
            <a:ext cx="8763000" cy="2408553"/>
          </a:xfrm>
        </p:spPr>
        <p:txBody>
          <a:bodyPr>
            <a:normAutofit fontScale="77500" lnSpcReduction="20000"/>
          </a:bodyPr>
          <a:lstStyle/>
          <a:p>
            <a:pPr>
              <a:lnSpc>
                <a:spcPct val="150000"/>
              </a:lnSpc>
            </a:pPr>
            <a:r>
              <a:rPr lang="en-US" dirty="0">
                <a:latin typeface="Arial" panose="020B0604020202020204" pitchFamily="34" charset="0"/>
                <a:cs typeface="Arial" panose="020B0604020202020204" pitchFamily="34" charset="0"/>
              </a:rPr>
              <a:t>Most will wander on foot</a:t>
            </a:r>
          </a:p>
          <a:p>
            <a:pPr>
              <a:lnSpc>
                <a:spcPct val="150000"/>
              </a:lnSpc>
            </a:pPr>
            <a:r>
              <a:rPr lang="en-US" dirty="0">
                <a:latin typeface="Arial" panose="020B0604020202020204" pitchFamily="34" charset="0"/>
                <a:cs typeface="Arial" panose="020B0604020202020204" pitchFamily="34" charset="0"/>
              </a:rPr>
              <a:t>Normally during the daytime</a:t>
            </a:r>
          </a:p>
          <a:p>
            <a:pPr>
              <a:lnSpc>
                <a:spcPct val="150000"/>
              </a:lnSpc>
            </a:pPr>
            <a:r>
              <a:rPr lang="en-US" dirty="0">
                <a:latin typeface="Arial" panose="020B0604020202020204" pitchFamily="34" charset="0"/>
                <a:cs typeface="Arial" panose="020B0604020202020204" pitchFamily="34" charset="0"/>
              </a:rPr>
              <a:t>Have an intended mission</a:t>
            </a:r>
          </a:p>
          <a:p>
            <a:pPr>
              <a:lnSpc>
                <a:spcPct val="150000"/>
              </a:lnSpc>
            </a:pPr>
            <a:r>
              <a:rPr lang="en-US" dirty="0">
                <a:latin typeface="Arial" panose="020B0604020202020204" pitchFamily="34" charset="0"/>
                <a:cs typeface="Arial" panose="020B0604020202020204" pitchFamily="34" charset="0"/>
              </a:rPr>
              <a:t>Sundowning </a:t>
            </a:r>
          </a:p>
          <a:p>
            <a:pPr marL="0" indent="0">
              <a:lnSpc>
                <a:spcPct val="150000"/>
              </a:lnSpc>
              <a:buNone/>
            </a:pPr>
            <a:endParaRPr lang="en-US" dirty="0"/>
          </a:p>
        </p:txBody>
      </p:sp>
      <p:sp>
        <p:nvSpPr>
          <p:cNvPr id="4" name="Slide Number Placeholder 3"/>
          <p:cNvSpPr>
            <a:spLocks noGrp="1"/>
          </p:cNvSpPr>
          <p:nvPr>
            <p:ph type="sldNum" sz="quarter" idx="12"/>
          </p:nvPr>
        </p:nvSpPr>
        <p:spPr/>
        <p:txBody>
          <a:bodyPr/>
          <a:lstStyle/>
          <a:p>
            <a:fld id="{3AD4E62D-748C-44DD-8AAA-5F3DD3839161}" type="slidenum">
              <a:rPr lang="en-US" smtClean="0"/>
              <a:pPr/>
              <a:t>41</a:t>
            </a:fld>
            <a:endParaRPr lang="en-US" dirty="0"/>
          </a:p>
        </p:txBody>
      </p:sp>
      <p:sp>
        <p:nvSpPr>
          <p:cNvPr id="5" name="TextBox 4"/>
          <p:cNvSpPr txBox="1"/>
          <p:nvPr/>
        </p:nvSpPr>
        <p:spPr>
          <a:xfrm>
            <a:off x="494414" y="4908202"/>
            <a:ext cx="8077200" cy="1384995"/>
          </a:xfrm>
          <a:prstGeom prst="rect">
            <a:avLst/>
          </a:prstGeom>
          <a:solidFill>
            <a:schemeClr val="accent4">
              <a:lumMod val="75000"/>
            </a:schemeClr>
          </a:solidFill>
          <a:ln cmpd="sng">
            <a:solidFill>
              <a:schemeClr val="tx1"/>
            </a:solidFill>
          </a:ln>
        </p:spPr>
        <p:txBody>
          <a:bodyPr wrap="square" rtlCol="0">
            <a:spAutoFit/>
          </a:bodyPr>
          <a:lstStyle/>
          <a:p>
            <a:pPr lvl="0" algn="ctr">
              <a:lnSpc>
                <a:spcPct val="150000"/>
              </a:lnSpc>
              <a:defRPr/>
            </a:pPr>
            <a:r>
              <a:rPr lang="en-US" sz="2800" kern="0" dirty="0">
                <a:solidFill>
                  <a:schemeClr val="bg1"/>
                </a:solidFill>
                <a:latin typeface="Arial" panose="020B0604020202020204" pitchFamily="34" charset="0"/>
                <a:cs typeface="Arial" panose="020B0604020202020204" pitchFamily="34" charset="0"/>
              </a:rPr>
              <a:t>50% Will Become Seriously Injured Or Die Within The First  24 Hours If Not Found</a:t>
            </a:r>
          </a:p>
        </p:txBody>
      </p:sp>
    </p:spTree>
    <p:extLst>
      <p:ext uri="{BB962C8B-B14F-4D97-AF65-F5344CB8AC3E}">
        <p14:creationId xmlns:p14="http://schemas.microsoft.com/office/powerpoint/2010/main" val="5916114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Wandering Off Cont.</a:t>
            </a:r>
          </a:p>
        </p:txBody>
      </p:sp>
      <p:sp>
        <p:nvSpPr>
          <p:cNvPr id="3" name="Content Placeholder 2"/>
          <p:cNvSpPr>
            <a:spLocks noGrp="1"/>
          </p:cNvSpPr>
          <p:nvPr>
            <p:ph idx="1"/>
          </p:nvPr>
        </p:nvSpPr>
        <p:spPr>
          <a:xfrm>
            <a:off x="228600" y="2262822"/>
            <a:ext cx="8763000" cy="4161155"/>
          </a:xfrm>
        </p:spPr>
        <p:txBody>
          <a:bodyPr>
            <a:noAutofit/>
          </a:bodyPr>
          <a:lstStyle/>
          <a:p>
            <a:pPr marL="0" lvl="0" indent="0">
              <a:buNone/>
              <a:defRPr/>
            </a:pPr>
            <a:r>
              <a:rPr lang="en-US" sz="2000" b="1" u="sng" kern="0" dirty="0">
                <a:solidFill>
                  <a:sysClr val="windowText" lastClr="000000"/>
                </a:solidFill>
                <a:latin typeface="Arial" panose="020B0604020202020204" pitchFamily="34" charset="0"/>
                <a:cs typeface="Arial" panose="020B0604020202020204" pitchFamily="34" charset="0"/>
              </a:rPr>
              <a:t>According to a Virginia study: </a:t>
            </a:r>
            <a:r>
              <a:rPr lang="en-US" sz="2000" b="1" i="1" kern="0" dirty="0">
                <a:solidFill>
                  <a:sysClr val="windowText" lastClr="000000"/>
                </a:solidFill>
                <a:latin typeface="Arial" panose="020B0604020202020204" pitchFamily="34" charset="0"/>
                <a:cs typeface="Arial" panose="020B0604020202020204" pitchFamily="34" charset="0"/>
              </a:rPr>
              <a:t>(on foot)</a:t>
            </a:r>
          </a:p>
          <a:p>
            <a:pPr marL="285750" lvl="1">
              <a:lnSpc>
                <a:spcPct val="150000"/>
              </a:lnSpc>
              <a:buClr>
                <a:schemeClr val="tx1"/>
              </a:buClr>
              <a:buFont typeface="Arial" pitchFamily="34" charset="0"/>
              <a:buChar char="•"/>
              <a:defRPr/>
            </a:pPr>
            <a:r>
              <a:rPr lang="en-US" sz="2200" kern="0" dirty="0"/>
              <a:t>94% of all cases are within 1.5 mile of the “point last seen”</a:t>
            </a:r>
          </a:p>
          <a:p>
            <a:pPr marL="742950" lvl="4" indent="-285750">
              <a:lnSpc>
                <a:spcPct val="150000"/>
              </a:lnSpc>
              <a:spcBef>
                <a:spcPts val="0"/>
              </a:spcBef>
              <a:buClr>
                <a:schemeClr val="tx1"/>
              </a:buClr>
              <a:buFont typeface="Arial" pitchFamily="34" charset="0"/>
              <a:buChar char="•"/>
            </a:pPr>
            <a:r>
              <a:rPr lang="en-US" sz="2200" kern="0" dirty="0"/>
              <a:t>Nearly 70% are found within residence</a:t>
            </a:r>
          </a:p>
          <a:p>
            <a:pPr marL="285750" lvl="1">
              <a:lnSpc>
                <a:spcPct val="150000"/>
              </a:lnSpc>
              <a:buClr>
                <a:schemeClr val="tx1"/>
              </a:buClr>
              <a:buFont typeface="Arial" pitchFamily="34" charset="0"/>
              <a:buChar char="•"/>
              <a:defRPr/>
            </a:pPr>
            <a:r>
              <a:rPr lang="en-US" sz="2200" kern="0" dirty="0"/>
              <a:t>If not in residence, usually found A short distance from A road</a:t>
            </a:r>
          </a:p>
          <a:p>
            <a:pPr marL="285750" lvl="1">
              <a:lnSpc>
                <a:spcPct val="150000"/>
              </a:lnSpc>
              <a:buClr>
                <a:schemeClr val="tx1"/>
              </a:buClr>
              <a:buFont typeface="Arial" pitchFamily="34" charset="0"/>
              <a:buChar char="•"/>
              <a:defRPr/>
            </a:pPr>
            <a:r>
              <a:rPr lang="en-US" sz="2200" kern="0" dirty="0"/>
              <a:t>If not found on A road, 63% were found in A creek, drainage ditch, and/or caught in briars or bushes</a:t>
            </a:r>
          </a:p>
          <a:p>
            <a:pPr marL="285750" lvl="1" fontAlgn="auto">
              <a:lnSpc>
                <a:spcPct val="150000"/>
              </a:lnSpc>
              <a:spcBef>
                <a:spcPts val="0"/>
              </a:spcBef>
              <a:spcAft>
                <a:spcPts val="0"/>
              </a:spcAft>
              <a:buClr>
                <a:schemeClr val="tx1"/>
              </a:buClr>
              <a:buFont typeface="Arial" pitchFamily="34" charset="0"/>
              <a:buChar char="•"/>
              <a:defRPr/>
            </a:pPr>
            <a:r>
              <a:rPr lang="en-US" sz="2200" kern="0" dirty="0"/>
              <a:t>80% of those found after 72 hours died of hypothermia, drowning, or dehydration</a:t>
            </a:r>
            <a:endParaRPr lang="en-US" sz="2200" kern="0" dirty="0">
              <a:solidFill>
                <a:sysClr val="windowText" lastClr="000000"/>
              </a:solidFill>
              <a:latin typeface="Calisto MT" pitchFamily="18" charset="0"/>
            </a:endParaRPr>
          </a:p>
        </p:txBody>
      </p:sp>
      <p:sp>
        <p:nvSpPr>
          <p:cNvPr id="4" name="Slide Number Placeholder 3"/>
          <p:cNvSpPr>
            <a:spLocks noGrp="1"/>
          </p:cNvSpPr>
          <p:nvPr>
            <p:ph type="sldNum" sz="quarter" idx="12"/>
          </p:nvPr>
        </p:nvSpPr>
        <p:spPr/>
        <p:txBody>
          <a:bodyPr/>
          <a:lstStyle/>
          <a:p>
            <a:fld id="{3AD4E62D-748C-44DD-8AAA-5F3DD3839161}" type="slidenum">
              <a:rPr lang="en-US" smtClean="0"/>
              <a:pPr/>
              <a:t>42</a:t>
            </a:fld>
            <a:endParaRPr lang="en-US" dirty="0"/>
          </a:p>
        </p:txBody>
      </p:sp>
    </p:spTree>
    <p:extLst>
      <p:ext uri="{BB962C8B-B14F-4D97-AF65-F5344CB8AC3E}">
        <p14:creationId xmlns:p14="http://schemas.microsoft.com/office/powerpoint/2010/main" val="332079600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D4E62D-748C-44DD-8AAA-5F3DD3839161}" type="slidenum">
              <a:rPr lang="en-US" smtClean="0"/>
              <a:pPr/>
              <a:t>43</a:t>
            </a:fld>
            <a:endParaRPr lang="en-US" dirty="0"/>
          </a:p>
        </p:txBody>
      </p:sp>
      <p:pic>
        <p:nvPicPr>
          <p:cNvPr id="2054" name="Picture 6" descr="http://image.slidesharecdn.com/alzheimersdementia-training-for-emergency-responders2991/95/alzheimersdementia-training-for-emergency-responders-51-728.jpg?cb=1280133205"/>
          <p:cNvPicPr>
            <a:picLocks noChangeAspect="1" noChangeArrowheads="1"/>
          </p:cNvPicPr>
          <p:nvPr/>
        </p:nvPicPr>
        <p:blipFill rotWithShape="1">
          <a:blip r:embed="rId2">
            <a:extLst>
              <a:ext uri="{28A0092B-C50C-407E-A947-70E740481C1C}">
                <a14:useLocalDpi xmlns:a14="http://schemas.microsoft.com/office/drawing/2010/main" val="0"/>
              </a:ext>
            </a:extLst>
          </a:blip>
          <a:srcRect l="4024" t="4054" r="2134" b="2251"/>
          <a:stretch/>
        </p:blipFill>
        <p:spPr bwMode="auto">
          <a:xfrm>
            <a:off x="169984" y="2192711"/>
            <a:ext cx="7221415" cy="426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6" name="Picture 8" descr="https://s-media-cache-ak0.pinimg.com/236x/5a/24/ae/5a24ae924bf40be0e78ab447f0cb9ee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189598"/>
            <a:ext cx="2247900" cy="2247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5852" y="1316534"/>
            <a:ext cx="8763000" cy="769441"/>
          </a:xfrm>
          <a:prstGeom prst="rect">
            <a:avLst/>
          </a:prstGeom>
          <a:noFill/>
        </p:spPr>
        <p:txBody>
          <a:bodyPr wrap="square" rtlCol="0">
            <a:spAutoFit/>
          </a:bodyPr>
          <a:lstStyle/>
          <a:p>
            <a:pPr algn="ctr"/>
            <a:r>
              <a:rPr lang="en-US" sz="4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Driving Issues We May Face</a:t>
            </a:r>
          </a:p>
        </p:txBody>
      </p:sp>
    </p:spTree>
    <p:extLst>
      <p:ext uri="{BB962C8B-B14F-4D97-AF65-F5344CB8AC3E}">
        <p14:creationId xmlns:p14="http://schemas.microsoft.com/office/powerpoint/2010/main" val="31381404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D4E62D-748C-44DD-8AAA-5F3DD3839161}" type="slidenum">
              <a:rPr lang="en-US" smtClean="0"/>
              <a:pPr/>
              <a:t>44</a:t>
            </a:fld>
            <a:endParaRPr lang="en-US" dirty="0"/>
          </a:p>
        </p:txBody>
      </p:sp>
      <p:sp>
        <p:nvSpPr>
          <p:cNvPr id="3" name="Rectangle 2"/>
          <p:cNvSpPr/>
          <p:nvPr/>
        </p:nvSpPr>
        <p:spPr>
          <a:xfrm>
            <a:off x="228600" y="2895600"/>
            <a:ext cx="7086600" cy="3416320"/>
          </a:xfrm>
          <a:prstGeom prst="rect">
            <a:avLst/>
          </a:prstGeom>
        </p:spPr>
        <p:txBody>
          <a:bodyPr wrap="square">
            <a:spAutoFit/>
          </a:bodyPr>
          <a:lstStyle/>
          <a:p>
            <a:pPr marL="342900" lvl="0" indent="-342900">
              <a:lnSpc>
                <a:spcPct val="150000"/>
              </a:lnSpc>
              <a:buFont typeface="Arial" panose="020B0604020202020204" pitchFamily="34" charset="0"/>
              <a:buChar char="•"/>
              <a:defRPr/>
            </a:pPr>
            <a:r>
              <a:rPr lang="en-US" sz="2000" kern="0" dirty="0">
                <a:solidFill>
                  <a:sysClr val="windowText" lastClr="000000"/>
                </a:solidFill>
                <a:latin typeface="Arial" panose="020B0604020202020204" pitchFamily="34" charset="0"/>
                <a:cs typeface="Arial" panose="020B0604020202020204" pitchFamily="34" charset="0"/>
              </a:rPr>
              <a:t> </a:t>
            </a:r>
            <a:r>
              <a:rPr lang="en-US" sz="2400" kern="0" dirty="0">
                <a:solidFill>
                  <a:sysClr val="windowText" lastClr="000000"/>
                </a:solidFill>
                <a:latin typeface="Arial" panose="020B0604020202020204" pitchFamily="34" charset="0"/>
                <a:cs typeface="Arial" panose="020B0604020202020204" pitchFamily="34" charset="0"/>
              </a:rPr>
              <a:t>Discuss with caregivers</a:t>
            </a:r>
          </a:p>
          <a:p>
            <a:pPr marL="342900" lvl="0" indent="-342900">
              <a:lnSpc>
                <a:spcPct val="150000"/>
              </a:lnSpc>
              <a:buFont typeface="Arial" panose="020B0604020202020204" pitchFamily="34" charset="0"/>
              <a:buChar char="•"/>
              <a:defRPr/>
            </a:pPr>
            <a:r>
              <a:rPr lang="en-US" sz="2400" kern="0" dirty="0">
                <a:solidFill>
                  <a:sysClr val="windowText" lastClr="000000"/>
                </a:solidFill>
                <a:latin typeface="Arial" panose="020B0604020202020204" pitchFamily="34" charset="0"/>
                <a:cs typeface="Arial" panose="020B0604020202020204" pitchFamily="34" charset="0"/>
              </a:rPr>
              <a:t> Review common dangers</a:t>
            </a:r>
          </a:p>
          <a:p>
            <a:pPr marL="342900" lvl="0" indent="-342900">
              <a:lnSpc>
                <a:spcPct val="150000"/>
              </a:lnSpc>
              <a:buFont typeface="Arial" panose="020B0604020202020204" pitchFamily="34" charset="0"/>
              <a:buChar char="•"/>
              <a:defRPr/>
            </a:pPr>
            <a:r>
              <a:rPr lang="en-US" sz="2400" kern="0" dirty="0">
                <a:solidFill>
                  <a:sysClr val="windowText" lastClr="000000"/>
                </a:solidFill>
                <a:latin typeface="Arial" panose="020B0604020202020204" pitchFamily="34" charset="0"/>
                <a:cs typeface="Arial" panose="020B0604020202020204" pitchFamily="34" charset="0"/>
              </a:rPr>
              <a:t> Suggest DMV medical review form</a:t>
            </a:r>
          </a:p>
          <a:p>
            <a:pPr marL="342900" lvl="0" indent="-342900">
              <a:lnSpc>
                <a:spcPct val="150000"/>
              </a:lnSpc>
              <a:buFont typeface="Arial" panose="020B0604020202020204" pitchFamily="34" charset="0"/>
              <a:buChar char="•"/>
              <a:defRPr/>
            </a:pPr>
            <a:r>
              <a:rPr lang="en-US" sz="2400" kern="0" dirty="0">
                <a:solidFill>
                  <a:sysClr val="windowText" lastClr="000000"/>
                </a:solidFill>
                <a:latin typeface="Arial" panose="020B0604020202020204" pitchFamily="34" charset="0"/>
                <a:cs typeface="Arial" panose="020B0604020202020204" pitchFamily="34" charset="0"/>
              </a:rPr>
              <a:t> Recommend getting a ‘no driving prescription’</a:t>
            </a:r>
          </a:p>
          <a:p>
            <a:pPr marL="342900" lvl="0" indent="-342900">
              <a:lnSpc>
                <a:spcPct val="150000"/>
              </a:lnSpc>
              <a:buFont typeface="Arial" panose="020B0604020202020204" pitchFamily="34" charset="0"/>
              <a:buChar char="•"/>
              <a:defRPr/>
            </a:pPr>
            <a:r>
              <a:rPr lang="en-US" sz="2400" kern="0" dirty="0">
                <a:solidFill>
                  <a:sysClr val="windowText" lastClr="000000"/>
                </a:solidFill>
                <a:latin typeface="Arial" panose="020B0604020202020204" pitchFamily="34" charset="0"/>
                <a:cs typeface="Arial" panose="020B0604020202020204" pitchFamily="34" charset="0"/>
              </a:rPr>
              <a:t> No driving contract </a:t>
            </a:r>
          </a:p>
          <a:p>
            <a:pPr marL="342900" lvl="0" indent="-342900">
              <a:lnSpc>
                <a:spcPct val="150000"/>
              </a:lnSpc>
              <a:buFont typeface="Arial" panose="020B0604020202020204" pitchFamily="34" charset="0"/>
              <a:buChar char="•"/>
              <a:defRPr/>
            </a:pPr>
            <a:r>
              <a:rPr lang="en-US" sz="2400" kern="0" dirty="0">
                <a:solidFill>
                  <a:sysClr val="windowText" lastClr="000000"/>
                </a:solidFill>
                <a:latin typeface="Arial" panose="020B0604020202020204" pitchFamily="34" charset="0"/>
                <a:cs typeface="Arial" panose="020B0604020202020204" pitchFamily="34" charset="0"/>
              </a:rPr>
              <a:t> Suggest disabling or selling the vehicle</a:t>
            </a:r>
            <a:endParaRPr lang="en-US" sz="2200" kern="0" dirty="0">
              <a:solidFill>
                <a:sysClr val="windowText" lastClr="000000"/>
              </a:solidFill>
            </a:endParaRPr>
          </a:p>
        </p:txBody>
      </p:sp>
      <p:sp>
        <p:nvSpPr>
          <p:cNvPr id="5" name="Rectangle 4"/>
          <p:cNvSpPr/>
          <p:nvPr/>
        </p:nvSpPr>
        <p:spPr>
          <a:xfrm>
            <a:off x="0" y="1282410"/>
            <a:ext cx="8991600" cy="1446550"/>
          </a:xfrm>
          <a:prstGeom prst="rect">
            <a:avLst/>
          </a:prstGeom>
        </p:spPr>
        <p:txBody>
          <a:bodyPr wrap="square">
            <a:spAutoFit/>
          </a:bodyPr>
          <a:lstStyle/>
          <a:p>
            <a:pPr algn="ctr"/>
            <a:r>
              <a:rPr lang="en-US" sz="4400" b="1" kern="0" cap="small"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Dealing With The</a:t>
            </a:r>
          </a:p>
          <a:p>
            <a:pPr algn="ctr"/>
            <a:r>
              <a:rPr lang="en-US" sz="4400" b="1" kern="0" cap="small"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“Insistent Unsafe Driver”</a:t>
            </a:r>
            <a:endParaRPr lang="en-US" sz="4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8194" name="Picture 2" descr="Image result for no driv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2324" y="4567901"/>
            <a:ext cx="1869276" cy="1860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44704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Interviewing Caregivers</a:t>
            </a:r>
          </a:p>
        </p:txBody>
      </p:sp>
      <p:sp>
        <p:nvSpPr>
          <p:cNvPr id="3" name="Content Placeholder 2"/>
          <p:cNvSpPr>
            <a:spLocks noGrp="1"/>
          </p:cNvSpPr>
          <p:nvPr>
            <p:ph idx="1"/>
          </p:nvPr>
        </p:nvSpPr>
        <p:spPr>
          <a:xfrm>
            <a:off x="152399" y="2209800"/>
            <a:ext cx="5641975" cy="4294527"/>
          </a:xfrm>
        </p:spPr>
        <p:txBody>
          <a:bodyPr>
            <a:normAutofit fontScale="92500"/>
          </a:bodyPr>
          <a:lstStyle/>
          <a:p>
            <a:pPr marL="0" indent="0">
              <a:lnSpc>
                <a:spcPct val="120000"/>
              </a:lnSpc>
              <a:buNone/>
            </a:pPr>
            <a:r>
              <a:rPr lang="en-US" sz="2400" dirty="0"/>
              <a:t>Ask Family Members</a:t>
            </a:r>
          </a:p>
          <a:p>
            <a:pPr lvl="1">
              <a:lnSpc>
                <a:spcPct val="120000"/>
              </a:lnSpc>
            </a:pPr>
            <a:r>
              <a:rPr lang="en-US" sz="2400" dirty="0"/>
              <a:t>Have They Gone Missing Before/Wandered Off</a:t>
            </a:r>
          </a:p>
          <a:p>
            <a:pPr lvl="1">
              <a:lnSpc>
                <a:spcPct val="120000"/>
              </a:lnSpc>
            </a:pPr>
            <a:r>
              <a:rPr lang="en-US" sz="2400" dirty="0"/>
              <a:t>Time</a:t>
            </a:r>
          </a:p>
          <a:p>
            <a:pPr lvl="1">
              <a:lnSpc>
                <a:spcPct val="120000"/>
              </a:lnSpc>
            </a:pPr>
            <a:r>
              <a:rPr lang="en-US" sz="2400" dirty="0"/>
              <a:t>Where May They Go</a:t>
            </a:r>
          </a:p>
          <a:p>
            <a:pPr lvl="1">
              <a:lnSpc>
                <a:spcPct val="120000"/>
              </a:lnSpc>
            </a:pPr>
            <a:r>
              <a:rPr lang="en-US" sz="2400" dirty="0"/>
              <a:t>Time Period May They Be In</a:t>
            </a:r>
          </a:p>
          <a:p>
            <a:pPr lvl="1">
              <a:lnSpc>
                <a:spcPct val="120000"/>
              </a:lnSpc>
            </a:pPr>
            <a:r>
              <a:rPr lang="en-US" sz="2400" dirty="0"/>
              <a:t>Check The House Yourself</a:t>
            </a:r>
          </a:p>
          <a:p>
            <a:pPr lvl="1">
              <a:lnSpc>
                <a:spcPct val="120000"/>
              </a:lnSpc>
            </a:pPr>
            <a:r>
              <a:rPr lang="en-US" sz="2400" dirty="0"/>
              <a:t>Treat Like A Crime Scene If Needed</a:t>
            </a:r>
          </a:p>
          <a:p>
            <a:pPr lvl="1">
              <a:lnSpc>
                <a:spcPct val="120000"/>
              </a:lnSpc>
            </a:pPr>
            <a:r>
              <a:rPr lang="en-US" sz="2400" dirty="0"/>
              <a:t>Get A Picture Of Patient</a:t>
            </a:r>
          </a:p>
        </p:txBody>
      </p:sp>
      <p:sp>
        <p:nvSpPr>
          <p:cNvPr id="4" name="Slide Number Placeholder 3"/>
          <p:cNvSpPr>
            <a:spLocks noGrp="1"/>
          </p:cNvSpPr>
          <p:nvPr>
            <p:ph type="sldNum" sz="quarter" idx="12"/>
          </p:nvPr>
        </p:nvSpPr>
        <p:spPr/>
        <p:txBody>
          <a:bodyPr/>
          <a:lstStyle/>
          <a:p>
            <a:fld id="{3AD4E62D-748C-44DD-8AAA-5F3DD3839161}" type="slidenum">
              <a:rPr lang="en-US" smtClean="0"/>
              <a:pPr/>
              <a:t>45</a:t>
            </a:fld>
            <a:endParaRPr lang="en-US" dirty="0"/>
          </a:p>
        </p:txBody>
      </p:sp>
      <p:pic>
        <p:nvPicPr>
          <p:cNvPr id="5" name="Picture 4" descr="Image result for older person driv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1880" y="2411074"/>
            <a:ext cx="2833520" cy="18561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218" name="Picture 2" descr="Image result for alzheimers caregiver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47" t="6706" r="7570" b="10673"/>
          <a:stretch/>
        </p:blipFill>
        <p:spPr bwMode="auto">
          <a:xfrm>
            <a:off x="6095999" y="4267201"/>
            <a:ext cx="2819401" cy="1981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0291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LE May Encounter</a:t>
            </a:r>
          </a:p>
        </p:txBody>
      </p:sp>
      <p:sp>
        <p:nvSpPr>
          <p:cNvPr id="3" name="Content Placeholder 2"/>
          <p:cNvSpPr>
            <a:spLocks noGrp="1"/>
          </p:cNvSpPr>
          <p:nvPr>
            <p:ph idx="1"/>
          </p:nvPr>
        </p:nvSpPr>
        <p:spPr>
          <a:xfrm>
            <a:off x="458555" y="2057400"/>
            <a:ext cx="8382000" cy="2503574"/>
          </a:xfrm>
        </p:spPr>
        <p:txBody>
          <a:bodyPr numCol="2">
            <a:normAutofit fontScale="92500" lnSpcReduction="10000"/>
          </a:bodyPr>
          <a:lstStyle/>
          <a:p>
            <a:pPr>
              <a:lnSpc>
                <a:spcPct val="150000"/>
              </a:lnSpc>
            </a:pPr>
            <a:r>
              <a:rPr lang="en-US" sz="2800" dirty="0"/>
              <a:t>Domestic Violence </a:t>
            </a:r>
          </a:p>
          <a:p>
            <a:pPr>
              <a:lnSpc>
                <a:spcPct val="150000"/>
              </a:lnSpc>
            </a:pPr>
            <a:r>
              <a:rPr lang="en-US" sz="2800" dirty="0"/>
              <a:t>Suicide and Homicide</a:t>
            </a:r>
          </a:p>
          <a:p>
            <a:pPr>
              <a:lnSpc>
                <a:spcPct val="150000"/>
              </a:lnSpc>
            </a:pPr>
            <a:r>
              <a:rPr lang="en-US" sz="2800" dirty="0"/>
              <a:t>Calls about abuse</a:t>
            </a:r>
          </a:p>
          <a:p>
            <a:pPr>
              <a:lnSpc>
                <a:spcPct val="150000"/>
              </a:lnSpc>
            </a:pPr>
            <a:r>
              <a:rPr lang="en-US" sz="2800" dirty="0"/>
              <a:t>Shoplifters</a:t>
            </a:r>
          </a:p>
          <a:p>
            <a:pPr>
              <a:lnSpc>
                <a:spcPct val="150000"/>
              </a:lnSpc>
            </a:pPr>
            <a:r>
              <a:rPr lang="en-US" sz="2800" dirty="0"/>
              <a:t>Neglect</a:t>
            </a:r>
          </a:p>
          <a:p>
            <a:pPr>
              <a:lnSpc>
                <a:spcPct val="150000"/>
              </a:lnSpc>
            </a:pPr>
            <a:r>
              <a:rPr lang="en-US" sz="2800" dirty="0"/>
              <a:t>Emergencies</a:t>
            </a:r>
          </a:p>
          <a:p>
            <a:pPr>
              <a:lnSpc>
                <a:spcPct val="150000"/>
              </a:lnSpc>
            </a:pPr>
            <a:r>
              <a:rPr lang="en-US" sz="2800" dirty="0"/>
              <a:t>Wandering or Lost</a:t>
            </a:r>
          </a:p>
          <a:p>
            <a:pPr>
              <a:lnSpc>
                <a:spcPct val="150000"/>
              </a:lnSpc>
            </a:pPr>
            <a:r>
              <a:rPr lang="en-US" sz="2800" dirty="0"/>
              <a:t>Theft or Home Invasion</a:t>
            </a:r>
            <a:endParaRPr lang="en-US" dirty="0"/>
          </a:p>
        </p:txBody>
      </p:sp>
      <p:sp>
        <p:nvSpPr>
          <p:cNvPr id="4" name="Slide Number Placeholder 3"/>
          <p:cNvSpPr>
            <a:spLocks noGrp="1"/>
          </p:cNvSpPr>
          <p:nvPr>
            <p:ph type="sldNum" sz="quarter" idx="12"/>
          </p:nvPr>
        </p:nvSpPr>
        <p:spPr/>
        <p:txBody>
          <a:bodyPr/>
          <a:lstStyle/>
          <a:p>
            <a:fld id="{3AD4E62D-748C-44DD-8AAA-5F3DD3839161}" type="slidenum">
              <a:rPr lang="en-US" smtClean="0"/>
              <a:pPr/>
              <a:t>46</a:t>
            </a:fld>
            <a:endParaRPr lang="en-US" dirty="0"/>
          </a:p>
        </p:txBody>
      </p:sp>
      <p:pic>
        <p:nvPicPr>
          <p:cNvPr id="8194" name="Picture 2" descr="https://localtvwtvr.files.wordpress.com/2012/05/murdersuicid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2173" y="4713981"/>
            <a:ext cx="2429934" cy="18637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196" name="Picture 4" descr="Domestic Viol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32" y="4662357"/>
            <a:ext cx="2882153" cy="1967043"/>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Related image"/>
          <p:cNvPicPr>
            <a:picLocks noChangeAspect="1" noChangeArrowheads="1"/>
          </p:cNvPicPr>
          <p:nvPr/>
        </p:nvPicPr>
        <p:blipFill rotWithShape="1">
          <a:blip r:embed="rId4">
            <a:extLst>
              <a:ext uri="{28A0092B-C50C-407E-A947-70E740481C1C}">
                <a14:useLocalDpi xmlns:a14="http://schemas.microsoft.com/office/drawing/2010/main" val="0"/>
              </a:ext>
            </a:extLst>
          </a:blip>
          <a:srcRect l="4323" r="5677"/>
          <a:stretch/>
        </p:blipFill>
        <p:spPr bwMode="auto">
          <a:xfrm>
            <a:off x="2986989" y="4605768"/>
            <a:ext cx="3605184" cy="2143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00294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Exploitation</a:t>
            </a:r>
          </a:p>
        </p:txBody>
      </p:sp>
      <p:sp>
        <p:nvSpPr>
          <p:cNvPr id="3" name="Content Placeholder 2"/>
          <p:cNvSpPr>
            <a:spLocks noGrp="1"/>
          </p:cNvSpPr>
          <p:nvPr>
            <p:ph idx="1"/>
          </p:nvPr>
        </p:nvSpPr>
        <p:spPr>
          <a:xfrm>
            <a:off x="152400" y="2062797"/>
            <a:ext cx="8763000" cy="4566603"/>
          </a:xfrm>
        </p:spPr>
        <p:txBody>
          <a:bodyPr>
            <a:normAutofit fontScale="70000" lnSpcReduction="20000"/>
          </a:bodyPr>
          <a:lstStyle/>
          <a:p>
            <a:pPr>
              <a:lnSpc>
                <a:spcPct val="150000"/>
              </a:lnSpc>
            </a:pPr>
            <a:r>
              <a:rPr lang="en-US" dirty="0"/>
              <a:t>Easy Targets (can’t remember)</a:t>
            </a:r>
          </a:p>
          <a:p>
            <a:pPr>
              <a:lnSpc>
                <a:spcPct val="150000"/>
              </a:lnSpc>
            </a:pPr>
            <a:r>
              <a:rPr lang="en-US" dirty="0"/>
              <a:t>Phone Scams</a:t>
            </a:r>
          </a:p>
          <a:p>
            <a:pPr>
              <a:lnSpc>
                <a:spcPct val="150000"/>
              </a:lnSpc>
            </a:pPr>
            <a:r>
              <a:rPr lang="en-US" dirty="0"/>
              <a:t>“Friends”</a:t>
            </a:r>
          </a:p>
          <a:p>
            <a:pPr>
              <a:lnSpc>
                <a:spcPct val="150000"/>
              </a:lnSpc>
            </a:pPr>
            <a:r>
              <a:rPr lang="en-US" dirty="0"/>
              <a:t>Nursing Home/Assisted Living</a:t>
            </a:r>
          </a:p>
          <a:p>
            <a:pPr>
              <a:lnSpc>
                <a:spcPct val="150000"/>
              </a:lnSpc>
            </a:pPr>
            <a:r>
              <a:rPr lang="en-US" dirty="0"/>
              <a:t>CNA’s/Nurses</a:t>
            </a:r>
          </a:p>
          <a:p>
            <a:pPr>
              <a:lnSpc>
                <a:spcPct val="150000"/>
              </a:lnSpc>
            </a:pPr>
            <a:r>
              <a:rPr lang="en-US" dirty="0"/>
              <a:t>Check Pawn Lists</a:t>
            </a:r>
          </a:p>
          <a:p>
            <a:pPr>
              <a:lnSpc>
                <a:spcPct val="150000"/>
              </a:lnSpc>
            </a:pPr>
            <a:r>
              <a:rPr lang="en-US" dirty="0"/>
              <a:t>Unfortunately Public Safety</a:t>
            </a:r>
          </a:p>
          <a:p>
            <a:pPr>
              <a:lnSpc>
                <a:spcPct val="150000"/>
              </a:lnSpc>
            </a:pPr>
            <a:endParaRPr lang="en-US" dirty="0"/>
          </a:p>
          <a:p>
            <a:pPr marL="0" indent="0" algn="ctr">
              <a:buNone/>
            </a:pPr>
            <a:r>
              <a:rPr lang="en-US" sz="2900" dirty="0"/>
              <a:t>http://topmedicalassistantprograms.org/elder-abuse-prevention-guide/</a:t>
            </a:r>
          </a:p>
          <a:p>
            <a:endParaRPr lang="en-US" dirty="0"/>
          </a:p>
          <a:p>
            <a:pPr>
              <a:lnSpc>
                <a:spcPct val="150000"/>
              </a:lnSpc>
            </a:pPr>
            <a:endParaRPr lang="en-US" dirty="0"/>
          </a:p>
          <a:p>
            <a:pPr>
              <a:lnSpc>
                <a:spcPct val="150000"/>
              </a:lnSpc>
            </a:pPr>
            <a:endParaRPr lang="en-US" dirty="0"/>
          </a:p>
        </p:txBody>
      </p:sp>
      <p:pic>
        <p:nvPicPr>
          <p:cNvPr id="4" name="Picture 2" descr="elder abuse statist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5850" y="2590800"/>
            <a:ext cx="4095750" cy="295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7599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Exploitation</a:t>
            </a:r>
          </a:p>
        </p:txBody>
      </p:sp>
      <p:sp>
        <p:nvSpPr>
          <p:cNvPr id="3" name="Content Placeholder 2"/>
          <p:cNvSpPr>
            <a:spLocks noGrp="1"/>
          </p:cNvSpPr>
          <p:nvPr>
            <p:ph idx="1"/>
          </p:nvPr>
        </p:nvSpPr>
        <p:spPr>
          <a:xfrm>
            <a:off x="152400" y="2590800"/>
            <a:ext cx="8763000" cy="3733802"/>
          </a:xfrm>
        </p:spPr>
        <p:txBody>
          <a:bodyPr/>
          <a:lstStyle/>
          <a:p>
            <a:r>
              <a:rPr lang="en-US" dirty="0"/>
              <a:t>Medications</a:t>
            </a:r>
          </a:p>
          <a:p>
            <a:r>
              <a:rPr lang="en-US" dirty="0"/>
              <a:t>Jewelry</a:t>
            </a:r>
          </a:p>
          <a:p>
            <a:r>
              <a:rPr lang="en-US" dirty="0"/>
              <a:t>Money</a:t>
            </a:r>
          </a:p>
          <a:p>
            <a:r>
              <a:rPr lang="en-US" dirty="0"/>
              <a:t>Abuse and Neglect</a:t>
            </a:r>
          </a:p>
          <a:p>
            <a:pPr marL="0" indent="0">
              <a:buNone/>
            </a:pPr>
            <a:r>
              <a:rPr lang="en-US" dirty="0"/>
              <a:t>   (Are you mandatory reporters for APS?)</a:t>
            </a:r>
          </a:p>
          <a:p>
            <a:r>
              <a:rPr lang="en-US" dirty="0"/>
              <a:t>Having them sign documents </a:t>
            </a:r>
          </a:p>
          <a:p>
            <a:pPr marL="0" indent="0">
              <a:buNone/>
            </a:pPr>
            <a:endParaRPr lang="en-US" dirty="0"/>
          </a:p>
        </p:txBody>
      </p:sp>
      <p:pic>
        <p:nvPicPr>
          <p:cNvPr id="4" name="Picture 2" descr="Image result for alzheimer's ab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209800"/>
            <a:ext cx="2414257"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8688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72" y="1219201"/>
            <a:ext cx="8839200" cy="838200"/>
          </a:xfrm>
        </p:spPr>
        <p:txBody>
          <a:bodyPr>
            <a:normAutofit/>
          </a:bodyPr>
          <a:lstStyle/>
          <a:p>
            <a:pPr lvl="0"/>
            <a:r>
              <a:rPr lang="en-US" kern="0" dirty="0"/>
              <a:t>Communicating Effectively</a:t>
            </a:r>
            <a:endParaRPr lang="en-US" dirty="0"/>
          </a:p>
        </p:txBody>
      </p:sp>
      <p:sp>
        <p:nvSpPr>
          <p:cNvPr id="3" name="Content Placeholder 2"/>
          <p:cNvSpPr>
            <a:spLocks noGrp="1"/>
          </p:cNvSpPr>
          <p:nvPr>
            <p:ph idx="1"/>
          </p:nvPr>
        </p:nvSpPr>
        <p:spPr>
          <a:xfrm>
            <a:off x="140898" y="2347823"/>
            <a:ext cx="8763000" cy="4161155"/>
          </a:xfrm>
        </p:spPr>
        <p:txBody>
          <a:bodyPr>
            <a:normAutofit lnSpcReduction="10000"/>
          </a:bodyPr>
          <a:lstStyle/>
          <a:p>
            <a:pPr>
              <a:lnSpc>
                <a:spcPct val="150000"/>
              </a:lnSpc>
            </a:pPr>
            <a:r>
              <a:rPr lang="en-US" sz="2400" dirty="0">
                <a:latin typeface="Arial" panose="020B0604020202020204" pitchFamily="34" charset="0"/>
                <a:cs typeface="Arial" panose="020B0604020202020204" pitchFamily="34" charset="0"/>
              </a:rPr>
              <a:t>What should we do when dealing with an Alzheimer's Patient </a:t>
            </a:r>
          </a:p>
          <a:p>
            <a:pPr>
              <a:lnSpc>
                <a:spcPct val="150000"/>
              </a:lnSpc>
            </a:pPr>
            <a:r>
              <a:rPr lang="en-US" sz="2400" dirty="0">
                <a:latin typeface="Arial" panose="020B0604020202020204" pitchFamily="34" charset="0"/>
                <a:cs typeface="Arial" panose="020B0604020202020204" pitchFamily="34" charset="0"/>
              </a:rPr>
              <a:t>What NEVER to do when dealing with an Alzheimer's Patient</a:t>
            </a:r>
          </a:p>
          <a:p>
            <a:pPr>
              <a:lnSpc>
                <a:spcPct val="150000"/>
              </a:lnSpc>
            </a:pPr>
            <a:r>
              <a:rPr lang="en-US" sz="2400" dirty="0">
                <a:latin typeface="Arial" panose="020B0604020202020204" pitchFamily="34" charset="0"/>
                <a:cs typeface="Arial" panose="020B0604020202020204" pitchFamily="34" charset="0"/>
              </a:rPr>
              <a:t>Risk Management</a:t>
            </a:r>
          </a:p>
          <a:p>
            <a:pPr>
              <a:lnSpc>
                <a:spcPct val="150000"/>
              </a:lnSpc>
            </a:pPr>
            <a:r>
              <a:rPr lang="en-US" sz="2400" dirty="0">
                <a:latin typeface="Arial" panose="020B0604020202020204" pitchFamily="34" charset="0"/>
                <a:cs typeface="Arial" panose="020B0604020202020204" pitchFamily="34" charset="0"/>
              </a:rPr>
              <a:t>Consider what they may be feeling                                      and / or thinking  </a:t>
            </a:r>
          </a:p>
          <a:p>
            <a:pPr>
              <a:lnSpc>
                <a:spcPct val="150000"/>
              </a:lnSpc>
            </a:pPr>
            <a:r>
              <a:rPr lang="en-US" sz="2400" dirty="0"/>
              <a:t>They are not criminals; they </a:t>
            </a:r>
            <a:r>
              <a:rPr lang="en-US" sz="2400" dirty="0">
                <a:latin typeface="Arial" panose="020B0604020202020204" pitchFamily="34" charset="0"/>
                <a:cs typeface="Arial" panose="020B0604020202020204" pitchFamily="34" charset="0"/>
              </a:rPr>
              <a:t>are                                someone's loved ones </a:t>
            </a:r>
          </a:p>
        </p:txBody>
      </p:sp>
      <p:sp>
        <p:nvSpPr>
          <p:cNvPr id="4" name="Slide Number Placeholder 3"/>
          <p:cNvSpPr>
            <a:spLocks noGrp="1"/>
          </p:cNvSpPr>
          <p:nvPr>
            <p:ph type="sldNum" sz="quarter" idx="12"/>
          </p:nvPr>
        </p:nvSpPr>
        <p:spPr/>
        <p:txBody>
          <a:bodyPr/>
          <a:lstStyle/>
          <a:p>
            <a:fld id="{3AD4E62D-748C-44DD-8AAA-5F3DD3839161}" type="slidenum">
              <a:rPr lang="en-US" smtClean="0"/>
              <a:pPr/>
              <a:t>49</a:t>
            </a:fld>
            <a:endParaRPr lang="en-US" dirty="0"/>
          </a:p>
        </p:txBody>
      </p:sp>
      <p:pic>
        <p:nvPicPr>
          <p:cNvPr id="12290" name="Picture 2" descr="Image result for police talking with old person"/>
          <p:cNvPicPr>
            <a:picLocks noChangeAspect="1" noChangeArrowheads="1"/>
          </p:cNvPicPr>
          <p:nvPr/>
        </p:nvPicPr>
        <p:blipFill rotWithShape="1">
          <a:blip r:embed="rId2">
            <a:extLst>
              <a:ext uri="{28A0092B-C50C-407E-A947-70E740481C1C}">
                <a14:useLocalDpi xmlns:a14="http://schemas.microsoft.com/office/drawing/2010/main" val="0"/>
              </a:ext>
            </a:extLst>
          </a:blip>
          <a:srcRect l="9887"/>
          <a:stretch/>
        </p:blipFill>
        <p:spPr bwMode="auto">
          <a:xfrm>
            <a:off x="5715000" y="4038600"/>
            <a:ext cx="3341488" cy="24703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5915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A845A16-6EBC-7547-AE5A-9F27E0161F19}" type="slidenum">
              <a:rPr lang="en-US" smtClean="0">
                <a:solidFill>
                  <a:srgbClr val="FFFFFF"/>
                </a:solidFill>
              </a:rPr>
              <a:pPr/>
              <a:t>5</a:t>
            </a:fld>
            <a:endParaRPr lang="en-US">
              <a:solidFill>
                <a:srgbClr val="FFFFFF"/>
              </a:solidFill>
            </a:endParaRPr>
          </a:p>
        </p:txBody>
      </p:sp>
      <p:sp>
        <p:nvSpPr>
          <p:cNvPr id="3" name="Title 2"/>
          <p:cNvSpPr>
            <a:spLocks noGrp="1"/>
          </p:cNvSpPr>
          <p:nvPr>
            <p:ph type="title"/>
          </p:nvPr>
        </p:nvSpPr>
        <p:spPr/>
        <p:txBody>
          <a:bodyPr/>
          <a:lstStyle/>
          <a:p>
            <a:r>
              <a:rPr lang="en-US" dirty="0" smtClean="0"/>
              <a:t>presenters</a:t>
            </a:r>
            <a:endParaRPr lang="en-US" dirty="0"/>
          </a:p>
        </p:txBody>
      </p:sp>
      <p:sp>
        <p:nvSpPr>
          <p:cNvPr id="5" name="TextBox 4"/>
          <p:cNvSpPr txBox="1"/>
          <p:nvPr/>
        </p:nvSpPr>
        <p:spPr>
          <a:xfrm>
            <a:off x="2209800" y="2133600"/>
            <a:ext cx="5257800" cy="1815882"/>
          </a:xfrm>
          <a:prstGeom prst="rect">
            <a:avLst/>
          </a:prstGeom>
          <a:noFill/>
        </p:spPr>
        <p:txBody>
          <a:bodyPr wrap="square" rtlCol="0">
            <a:spAutoFit/>
          </a:bodyPr>
          <a:lstStyle/>
          <a:p>
            <a:pPr algn="ctr"/>
            <a:r>
              <a:rPr lang="en-US" sz="2800" b="1" dirty="0" smtClean="0"/>
              <a:t>Lt. </a:t>
            </a:r>
            <a:r>
              <a:rPr lang="en-US" sz="2800" b="1" dirty="0"/>
              <a:t>Hank </a:t>
            </a:r>
            <a:r>
              <a:rPr lang="en-US" sz="2800" b="1" dirty="0" err="1"/>
              <a:t>Levenson</a:t>
            </a:r>
            <a:r>
              <a:rPr lang="en-US" sz="2800" b="1" dirty="0"/>
              <a:t> (Ret.) </a:t>
            </a:r>
            <a:endParaRPr lang="en-US" sz="2800" b="1" dirty="0" smtClean="0"/>
          </a:p>
          <a:p>
            <a:pPr algn="ctr"/>
            <a:endParaRPr lang="en-US" sz="2800" b="1" dirty="0" smtClean="0"/>
          </a:p>
          <a:p>
            <a:pPr algn="ctr"/>
            <a:endParaRPr lang="en-US" sz="2800" b="1" dirty="0"/>
          </a:p>
          <a:p>
            <a:pPr algn="ctr"/>
            <a:r>
              <a:rPr lang="en-US" sz="2800" b="1" dirty="0" smtClean="0"/>
              <a:t>Sgt</a:t>
            </a:r>
            <a:r>
              <a:rPr lang="en-US" sz="2800" b="1" dirty="0"/>
              <a:t>. Tim </a:t>
            </a:r>
            <a:r>
              <a:rPr lang="en-US" sz="2800" b="1" dirty="0" smtClean="0"/>
              <a:t>Sutton</a:t>
            </a:r>
          </a:p>
        </p:txBody>
      </p:sp>
    </p:spTree>
    <p:extLst>
      <p:ext uri="{BB962C8B-B14F-4D97-AF65-F5344CB8AC3E}">
        <p14:creationId xmlns:p14="http://schemas.microsoft.com/office/powerpoint/2010/main" val="37313436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95399"/>
            <a:ext cx="8839200" cy="1287145"/>
          </a:xfrm>
        </p:spPr>
        <p:txBody>
          <a:bodyPr>
            <a:noAutofit/>
          </a:bodyPr>
          <a:lstStyle/>
          <a:p>
            <a:r>
              <a:rPr lang="en-US" dirty="0"/>
              <a:t>Interaction with Alzheimer's Patients</a:t>
            </a:r>
          </a:p>
        </p:txBody>
      </p:sp>
      <p:sp>
        <p:nvSpPr>
          <p:cNvPr id="3" name="Content Placeholder 2"/>
          <p:cNvSpPr>
            <a:spLocks noGrp="1"/>
          </p:cNvSpPr>
          <p:nvPr>
            <p:ph idx="1"/>
          </p:nvPr>
        </p:nvSpPr>
        <p:spPr>
          <a:xfrm>
            <a:off x="0" y="2617050"/>
            <a:ext cx="9144000" cy="4161155"/>
          </a:xfrm>
        </p:spPr>
        <p:txBody>
          <a:bodyPr numCol="2">
            <a:noAutofit/>
          </a:bodyPr>
          <a:lstStyle/>
          <a:p>
            <a:pPr fontAlgn="base">
              <a:lnSpc>
                <a:spcPct val="120000"/>
              </a:lnSpc>
            </a:pPr>
            <a:r>
              <a:rPr lang="en-US" sz="2000" dirty="0"/>
              <a:t>People with dementia are easily startled, approach from the front</a:t>
            </a:r>
          </a:p>
          <a:p>
            <a:pPr fontAlgn="base">
              <a:lnSpc>
                <a:spcPct val="120000"/>
              </a:lnSpc>
            </a:pPr>
            <a:r>
              <a:rPr lang="en-US" sz="2000" dirty="0"/>
              <a:t>Always maintain eye contact</a:t>
            </a:r>
          </a:p>
          <a:p>
            <a:pPr fontAlgn="base">
              <a:lnSpc>
                <a:spcPct val="120000"/>
              </a:lnSpc>
            </a:pPr>
            <a:r>
              <a:rPr lang="en-US" sz="2000" dirty="0"/>
              <a:t>Keep your voice soft, and pleasant</a:t>
            </a:r>
          </a:p>
          <a:p>
            <a:pPr fontAlgn="base">
              <a:lnSpc>
                <a:spcPct val="120000"/>
              </a:lnSpc>
            </a:pPr>
            <a:r>
              <a:rPr lang="en-US" sz="2000" dirty="0"/>
              <a:t>Smile!</a:t>
            </a:r>
          </a:p>
          <a:p>
            <a:pPr fontAlgn="base">
              <a:lnSpc>
                <a:spcPct val="120000"/>
              </a:lnSpc>
            </a:pPr>
            <a:r>
              <a:rPr lang="en-US" sz="2000" dirty="0"/>
              <a:t>Speak slowly and calmly</a:t>
            </a:r>
          </a:p>
          <a:p>
            <a:pPr fontAlgn="base">
              <a:lnSpc>
                <a:spcPct val="120000"/>
              </a:lnSpc>
            </a:pPr>
            <a:r>
              <a:rPr lang="en-US" sz="2000" dirty="0"/>
              <a:t>Be prepared to identify yourself</a:t>
            </a:r>
          </a:p>
          <a:p>
            <a:pPr fontAlgn="base">
              <a:lnSpc>
                <a:spcPct val="120000"/>
              </a:lnSpc>
            </a:pPr>
            <a:r>
              <a:rPr lang="en-US" sz="2000" dirty="0"/>
              <a:t>Short, simple sentences</a:t>
            </a:r>
          </a:p>
          <a:p>
            <a:pPr fontAlgn="base">
              <a:lnSpc>
                <a:spcPct val="120000"/>
              </a:lnSpc>
            </a:pPr>
            <a:endParaRPr lang="en-US" sz="2000" dirty="0"/>
          </a:p>
          <a:p>
            <a:pPr fontAlgn="base">
              <a:lnSpc>
                <a:spcPct val="120000"/>
              </a:lnSpc>
            </a:pPr>
            <a:endParaRPr lang="en-US" sz="2000" dirty="0"/>
          </a:p>
          <a:p>
            <a:pPr fontAlgn="base">
              <a:lnSpc>
                <a:spcPct val="120000"/>
              </a:lnSpc>
            </a:pPr>
            <a:r>
              <a:rPr lang="en-US" sz="2000" dirty="0"/>
              <a:t>One question at a time. Don’t overwhelm them</a:t>
            </a:r>
          </a:p>
          <a:p>
            <a:pPr fontAlgn="base">
              <a:lnSpc>
                <a:spcPct val="120000"/>
              </a:lnSpc>
            </a:pPr>
            <a:r>
              <a:rPr lang="en-US" sz="2000" dirty="0"/>
              <a:t>Try to eliminate background noise, if possible</a:t>
            </a:r>
          </a:p>
          <a:p>
            <a:pPr fontAlgn="base">
              <a:lnSpc>
                <a:spcPct val="120000"/>
              </a:lnSpc>
            </a:pPr>
            <a:r>
              <a:rPr lang="en-US" sz="2000" dirty="0"/>
              <a:t>If you’re asking a question, wait patiently for the answer</a:t>
            </a:r>
          </a:p>
          <a:p>
            <a:pPr fontAlgn="base">
              <a:lnSpc>
                <a:spcPct val="120000"/>
              </a:lnSpc>
            </a:pPr>
            <a:r>
              <a:rPr lang="en-US" sz="2000" dirty="0"/>
              <a:t>If he or she can’t find the word…help them out by finishing the thought</a:t>
            </a:r>
          </a:p>
          <a:p>
            <a:pPr fontAlgn="base">
              <a:lnSpc>
                <a:spcPct val="120000"/>
              </a:lnSpc>
            </a:pPr>
            <a:r>
              <a:rPr lang="en-US" sz="2000" dirty="0"/>
              <a:t>Be prepared to repeat. Repeat. And repeat.</a:t>
            </a:r>
          </a:p>
        </p:txBody>
      </p:sp>
      <p:sp>
        <p:nvSpPr>
          <p:cNvPr id="4" name="Slide Number Placeholder 3"/>
          <p:cNvSpPr>
            <a:spLocks noGrp="1"/>
          </p:cNvSpPr>
          <p:nvPr>
            <p:ph type="sldNum" sz="quarter" idx="12"/>
          </p:nvPr>
        </p:nvSpPr>
        <p:spPr/>
        <p:txBody>
          <a:bodyPr/>
          <a:lstStyle/>
          <a:p>
            <a:fld id="{3AD4E62D-748C-44DD-8AAA-5F3DD3839161}" type="slidenum">
              <a:rPr lang="en-US" smtClean="0"/>
              <a:pPr/>
              <a:t>50</a:t>
            </a:fld>
            <a:endParaRPr lang="en-US" dirty="0"/>
          </a:p>
        </p:txBody>
      </p:sp>
    </p:spTree>
    <p:extLst>
      <p:ext uri="{BB962C8B-B14F-4D97-AF65-F5344CB8AC3E}">
        <p14:creationId xmlns:p14="http://schemas.microsoft.com/office/powerpoint/2010/main" val="34034620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441497"/>
            <a:ext cx="8839200" cy="1211124"/>
          </a:xfrm>
        </p:spPr>
        <p:txBody>
          <a:bodyPr>
            <a:noAutofit/>
          </a:bodyPr>
          <a:lstStyle/>
          <a:p>
            <a:r>
              <a:rPr lang="en-US" dirty="0"/>
              <a:t>What Not To Do When With An Alzheimer's Patient</a:t>
            </a:r>
          </a:p>
        </p:txBody>
      </p:sp>
      <p:sp>
        <p:nvSpPr>
          <p:cNvPr id="3" name="Content Placeholder 2"/>
          <p:cNvSpPr>
            <a:spLocks noGrp="1"/>
          </p:cNvSpPr>
          <p:nvPr>
            <p:ph idx="1"/>
          </p:nvPr>
        </p:nvSpPr>
        <p:spPr>
          <a:xfrm>
            <a:off x="152400" y="2774109"/>
            <a:ext cx="8991600" cy="3733802"/>
          </a:xfrm>
        </p:spPr>
        <p:txBody>
          <a:bodyPr>
            <a:noAutofit/>
          </a:bodyPr>
          <a:lstStyle/>
          <a:p>
            <a:pPr fontAlgn="base"/>
            <a:r>
              <a:rPr lang="en-US" sz="2400" dirty="0"/>
              <a:t>Don’t argue. Ever.</a:t>
            </a:r>
          </a:p>
          <a:p>
            <a:pPr fontAlgn="base"/>
            <a:r>
              <a:rPr lang="en-US" sz="2400" dirty="0"/>
              <a:t>If you’re getting angry or frustrated…STOP! Try again later.</a:t>
            </a:r>
          </a:p>
          <a:p>
            <a:pPr fontAlgn="base"/>
            <a:r>
              <a:rPr lang="en-US" sz="2400" dirty="0"/>
              <a:t>Don’t be sarcastic. And don’t – ever – talk down to them. </a:t>
            </a:r>
          </a:p>
          <a:p>
            <a:pPr fontAlgn="base"/>
            <a:r>
              <a:rPr lang="en-US" sz="2400" dirty="0"/>
              <a:t>Don’t correct them. As far as you’re concerned…they’re right.</a:t>
            </a:r>
          </a:p>
          <a:p>
            <a:pPr fontAlgn="base"/>
            <a:r>
              <a:rPr lang="en-US" sz="2400" dirty="0"/>
              <a:t>Never demand. Request.</a:t>
            </a:r>
          </a:p>
          <a:p>
            <a:pPr fontAlgn="base"/>
            <a:r>
              <a:rPr lang="en-US" sz="2400" dirty="0"/>
              <a:t>Speak slowly. Hurrying will only                                     increase their frustration…and yours. </a:t>
            </a:r>
          </a:p>
          <a:p>
            <a:pPr fontAlgn="base"/>
            <a:r>
              <a:rPr lang="en-US" sz="2400" dirty="0"/>
              <a:t>Always remember: It’s not personal.</a:t>
            </a:r>
          </a:p>
        </p:txBody>
      </p:sp>
      <p:sp>
        <p:nvSpPr>
          <p:cNvPr id="4" name="Slide Number Placeholder 3"/>
          <p:cNvSpPr>
            <a:spLocks noGrp="1"/>
          </p:cNvSpPr>
          <p:nvPr>
            <p:ph type="sldNum" sz="quarter" idx="12"/>
          </p:nvPr>
        </p:nvSpPr>
        <p:spPr/>
        <p:txBody>
          <a:bodyPr/>
          <a:lstStyle/>
          <a:p>
            <a:fld id="{3AD4E62D-748C-44DD-8AAA-5F3DD3839161}" type="slidenum">
              <a:rPr lang="en-US" smtClean="0"/>
              <a:pPr/>
              <a:t>51</a:t>
            </a:fld>
            <a:endParaRPr lang="en-US" dirty="0"/>
          </a:p>
        </p:txBody>
      </p:sp>
      <p:pic>
        <p:nvPicPr>
          <p:cNvPr id="5" name="Picture 2" descr="Image result for crimes against alzheimer's patients"/>
          <p:cNvPicPr>
            <a:picLocks noChangeAspect="1" noChangeArrowheads="1"/>
          </p:cNvPicPr>
          <p:nvPr/>
        </p:nvPicPr>
        <p:blipFill rotWithShape="1">
          <a:blip r:embed="rId2">
            <a:extLst>
              <a:ext uri="{28A0092B-C50C-407E-A947-70E740481C1C}">
                <a14:useLocalDpi xmlns:a14="http://schemas.microsoft.com/office/drawing/2010/main" val="0"/>
              </a:ext>
            </a:extLst>
          </a:blip>
          <a:srcRect l="5582" t="8459" r="3937" b="10618"/>
          <a:stretch/>
        </p:blipFill>
        <p:spPr bwMode="auto">
          <a:xfrm>
            <a:off x="6161937" y="4704228"/>
            <a:ext cx="2896898" cy="1943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7357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Officer Safety Comes First</a:t>
            </a:r>
          </a:p>
        </p:txBody>
      </p:sp>
      <p:sp>
        <p:nvSpPr>
          <p:cNvPr id="3" name="Content Placeholder 2"/>
          <p:cNvSpPr>
            <a:spLocks noGrp="1"/>
          </p:cNvSpPr>
          <p:nvPr>
            <p:ph idx="1"/>
          </p:nvPr>
        </p:nvSpPr>
        <p:spPr>
          <a:xfrm>
            <a:off x="304800" y="2262822"/>
            <a:ext cx="8763000" cy="4161155"/>
          </a:xfrm>
        </p:spPr>
        <p:txBody>
          <a:bodyPr/>
          <a:lstStyle/>
          <a:p>
            <a:pPr>
              <a:lnSpc>
                <a:spcPct val="150000"/>
              </a:lnSpc>
            </a:pPr>
            <a:r>
              <a:rPr lang="en-US" sz="2400" dirty="0">
                <a:latin typeface="Arial" panose="020B0604020202020204" pitchFamily="34" charset="0"/>
                <a:cs typeface="Arial" panose="020B0604020202020204" pitchFamily="34" charset="0"/>
              </a:rPr>
              <a:t>Never Let Your Guard Down</a:t>
            </a:r>
          </a:p>
          <a:p>
            <a:pPr>
              <a:lnSpc>
                <a:spcPct val="150000"/>
              </a:lnSpc>
            </a:pPr>
            <a:r>
              <a:rPr lang="en-US" sz="2400" dirty="0">
                <a:latin typeface="Arial" panose="020B0604020202020204" pitchFamily="34" charset="0"/>
                <a:cs typeface="Arial" panose="020B0604020202020204" pitchFamily="34" charset="0"/>
              </a:rPr>
              <a:t>Always Be Prepared</a:t>
            </a:r>
          </a:p>
          <a:p>
            <a:pPr>
              <a:lnSpc>
                <a:spcPct val="150000"/>
              </a:lnSpc>
            </a:pPr>
            <a:r>
              <a:rPr lang="en-US" sz="2400" dirty="0">
                <a:latin typeface="Arial" panose="020B0604020202020204" pitchFamily="34" charset="0"/>
                <a:cs typeface="Arial" panose="020B0604020202020204" pitchFamily="34" charset="0"/>
              </a:rPr>
              <a:t>Always Adhere to Officer Safety Standards</a:t>
            </a:r>
          </a:p>
          <a:p>
            <a:pPr>
              <a:lnSpc>
                <a:spcPct val="150000"/>
              </a:lnSpc>
            </a:pPr>
            <a:r>
              <a:rPr lang="en-US" sz="2400" dirty="0">
                <a:latin typeface="Arial" panose="020B0604020202020204" pitchFamily="34" charset="0"/>
                <a:cs typeface="Arial" panose="020B0604020202020204" pitchFamily="34" charset="0"/>
              </a:rPr>
              <a:t>Use Caution</a:t>
            </a:r>
          </a:p>
          <a:p>
            <a:endParaRPr lang="en-US" dirty="0"/>
          </a:p>
        </p:txBody>
      </p:sp>
      <p:sp>
        <p:nvSpPr>
          <p:cNvPr id="4" name="Slide Number Placeholder 3"/>
          <p:cNvSpPr>
            <a:spLocks noGrp="1"/>
          </p:cNvSpPr>
          <p:nvPr>
            <p:ph type="sldNum" sz="quarter" idx="12"/>
          </p:nvPr>
        </p:nvSpPr>
        <p:spPr/>
        <p:txBody>
          <a:bodyPr/>
          <a:lstStyle/>
          <a:p>
            <a:fld id="{3AD4E62D-748C-44DD-8AAA-5F3DD3839161}" type="slidenum">
              <a:rPr lang="en-US" smtClean="0"/>
              <a:pPr/>
              <a:t>52</a:t>
            </a:fld>
            <a:endParaRPr lang="en-US" dirty="0"/>
          </a:p>
        </p:txBody>
      </p:sp>
      <p:sp>
        <p:nvSpPr>
          <p:cNvPr id="6" name="TextBox 5"/>
          <p:cNvSpPr txBox="1"/>
          <p:nvPr/>
        </p:nvSpPr>
        <p:spPr>
          <a:xfrm>
            <a:off x="719138" y="5100010"/>
            <a:ext cx="4810125" cy="954107"/>
          </a:xfrm>
          <a:prstGeom prst="rect">
            <a:avLst/>
          </a:prstGeom>
          <a:noFill/>
        </p:spPr>
        <p:txBody>
          <a:bodyPr wrap="square" rtlCol="0">
            <a:spAutoFit/>
          </a:bodyPr>
          <a:lstStyle/>
          <a:p>
            <a:pPr algn="ctr"/>
            <a:r>
              <a:rPr lang="en-US" sz="2800" b="1" dirty="0">
                <a:solidFill>
                  <a:srgbClr val="C00000"/>
                </a:solidFill>
                <a:latin typeface="Lucida Calligraphy" panose="03010101010101010101" pitchFamily="66" charset="0"/>
                <a:cs typeface="Arial" panose="020B0604020202020204" pitchFamily="34" charset="0"/>
              </a:rPr>
              <a:t>But remember who you may be dealing with!</a:t>
            </a:r>
          </a:p>
        </p:txBody>
      </p:sp>
      <p:pic>
        <p:nvPicPr>
          <p:cNvPr id="13314" name="Picture 2" descr="Image result for let's be careful out the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4202283"/>
            <a:ext cx="3124200" cy="23244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3474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291" y="1328121"/>
            <a:ext cx="8839200" cy="1371599"/>
          </a:xfrm>
        </p:spPr>
        <p:txBody>
          <a:bodyPr>
            <a:noAutofit/>
          </a:bodyPr>
          <a:lstStyle/>
          <a:p>
            <a:r>
              <a:rPr lang="en-US" dirty="0"/>
              <a:t>Using Your Unit For Safety- </a:t>
            </a:r>
            <a:r>
              <a:rPr lang="en-US" sz="3200" dirty="0"/>
              <a:t>Lets Think About It</a:t>
            </a:r>
          </a:p>
        </p:txBody>
      </p:sp>
      <p:sp>
        <p:nvSpPr>
          <p:cNvPr id="3" name="Content Placeholder 2"/>
          <p:cNvSpPr>
            <a:spLocks noGrp="1"/>
          </p:cNvSpPr>
          <p:nvPr>
            <p:ph idx="1"/>
          </p:nvPr>
        </p:nvSpPr>
        <p:spPr>
          <a:xfrm>
            <a:off x="685800" y="2708685"/>
            <a:ext cx="4418209" cy="3703955"/>
          </a:xfrm>
        </p:spPr>
        <p:txBody>
          <a:bodyPr>
            <a:normAutofit/>
          </a:bodyPr>
          <a:lstStyle/>
          <a:p>
            <a:r>
              <a:rPr lang="en-US" sz="2800" dirty="0">
                <a:latin typeface="Arial" panose="020B0604020202020204" pitchFamily="34" charset="0"/>
                <a:cs typeface="Arial" panose="020B0604020202020204" pitchFamily="34" charset="0"/>
              </a:rPr>
              <a:t>Caged units</a:t>
            </a:r>
          </a:p>
          <a:p>
            <a:r>
              <a:rPr lang="en-US" sz="2800" dirty="0">
                <a:latin typeface="Arial" panose="020B0604020202020204" pitchFamily="34" charset="0"/>
                <a:cs typeface="Arial" panose="020B0604020202020204" pitchFamily="34" charset="0"/>
              </a:rPr>
              <a:t>Confinement</a:t>
            </a:r>
          </a:p>
          <a:p>
            <a:r>
              <a:rPr lang="en-US" sz="2800" dirty="0">
                <a:latin typeface="Arial" panose="020B0604020202020204" pitchFamily="34" charset="0"/>
                <a:cs typeface="Arial" panose="020B0604020202020204" pitchFamily="34" charset="0"/>
              </a:rPr>
              <a:t>Radios blaring</a:t>
            </a:r>
          </a:p>
          <a:p>
            <a:r>
              <a:rPr lang="en-US" sz="2800" dirty="0">
                <a:latin typeface="Arial" panose="020B0604020202020204" pitchFamily="34" charset="0"/>
                <a:cs typeface="Arial" panose="020B0604020202020204" pitchFamily="34" charset="0"/>
              </a:rPr>
              <a:t>Weapons</a:t>
            </a:r>
          </a:p>
          <a:p>
            <a:r>
              <a:rPr lang="en-US" sz="2800" dirty="0">
                <a:latin typeface="Arial" panose="020B0604020202020204" pitchFamily="34" charset="0"/>
                <a:cs typeface="Arial" panose="020B0604020202020204" pitchFamily="34" charset="0"/>
              </a:rPr>
              <a:t>Flashing lights</a:t>
            </a:r>
          </a:p>
          <a:p>
            <a:r>
              <a:rPr lang="en-US" sz="2800" dirty="0">
                <a:latin typeface="Arial" panose="020B0604020202020204" pitchFamily="34" charset="0"/>
                <a:cs typeface="Arial" panose="020B0604020202020204" pitchFamily="34" charset="0"/>
              </a:rPr>
              <a:t>To cuff or not to cuff</a:t>
            </a:r>
          </a:p>
          <a:p>
            <a:r>
              <a:rPr lang="en-US" sz="2800" dirty="0">
                <a:latin typeface="Arial" panose="020B0604020202020204" pitchFamily="34" charset="0"/>
                <a:cs typeface="Arial" panose="020B0604020202020204" pitchFamily="34" charset="0"/>
              </a:rPr>
              <a:t>Other concerns</a:t>
            </a:r>
            <a:endParaRPr lang="en-US" sz="2800" dirty="0"/>
          </a:p>
        </p:txBody>
      </p:sp>
      <p:sp>
        <p:nvSpPr>
          <p:cNvPr id="4" name="Slide Number Placeholder 3"/>
          <p:cNvSpPr>
            <a:spLocks noGrp="1"/>
          </p:cNvSpPr>
          <p:nvPr>
            <p:ph type="sldNum" sz="quarter" idx="12"/>
          </p:nvPr>
        </p:nvSpPr>
        <p:spPr/>
        <p:txBody>
          <a:bodyPr/>
          <a:lstStyle/>
          <a:p>
            <a:fld id="{3AD4E62D-748C-44DD-8AAA-5F3DD3839161}" type="slidenum">
              <a:rPr lang="en-US" smtClean="0"/>
              <a:pPr/>
              <a:t>53</a:t>
            </a:fld>
            <a:endParaRPr lang="en-US" dirty="0"/>
          </a:p>
        </p:txBody>
      </p:sp>
      <p:pic>
        <p:nvPicPr>
          <p:cNvPr id="14340" name="Picture 4" descr="Image result for using police car for safety"/>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2120" b="13099"/>
          <a:stretch/>
        </p:blipFill>
        <p:spPr bwMode="auto">
          <a:xfrm>
            <a:off x="5938553" y="2708685"/>
            <a:ext cx="2917547" cy="15585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338" name="Picture 2" descr="Image result for elderly person cuff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8553" y="4343400"/>
            <a:ext cx="2922029" cy="1979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0542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D4E62D-748C-44DD-8AAA-5F3DD3839161}" type="slidenum">
              <a:rPr lang="en-US" smtClean="0"/>
              <a:pPr/>
              <a:t>54</a:t>
            </a:fld>
            <a:endParaRPr lang="en-US" dirty="0"/>
          </a:p>
        </p:txBody>
      </p:sp>
      <p:sp>
        <p:nvSpPr>
          <p:cNvPr id="14" name="Rectangle 13"/>
          <p:cNvSpPr/>
          <p:nvPr/>
        </p:nvSpPr>
        <p:spPr>
          <a:xfrm>
            <a:off x="-2133600" y="2743200"/>
            <a:ext cx="3691368" cy="369332"/>
          </a:xfrm>
          <a:prstGeom prst="rect">
            <a:avLst/>
          </a:prstGeom>
        </p:spPr>
        <p:txBody>
          <a:bodyPr wrap="square">
            <a:spAutoFit/>
          </a:bodyPr>
          <a:lstStyle/>
          <a:p>
            <a:pPr fontAlgn="auto">
              <a:spcBef>
                <a:spcPct val="50000"/>
              </a:spcBef>
              <a:spcAft>
                <a:spcPts val="0"/>
              </a:spcAft>
            </a:pPr>
            <a:endParaRPr lang="en-US" dirty="0">
              <a:solidFill>
                <a:prstClr val="black"/>
              </a:solidFill>
              <a:latin typeface="Comic Sans MS" pitchFamily="66" charset="0"/>
            </a:endParaRPr>
          </a:p>
        </p:txBody>
      </p:sp>
      <p:grpSp>
        <p:nvGrpSpPr>
          <p:cNvPr id="3097" name="Group 3096"/>
          <p:cNvGrpSpPr/>
          <p:nvPr/>
        </p:nvGrpSpPr>
        <p:grpSpPr>
          <a:xfrm>
            <a:off x="562539" y="2133600"/>
            <a:ext cx="8375994" cy="4267838"/>
            <a:chOff x="652622" y="1463260"/>
            <a:chExt cx="8375994" cy="4267838"/>
          </a:xfrm>
        </p:grpSpPr>
        <p:sp>
          <p:nvSpPr>
            <p:cNvPr id="3073" name="Freeform 3072"/>
            <p:cNvSpPr/>
            <p:nvPr/>
          </p:nvSpPr>
          <p:spPr>
            <a:xfrm>
              <a:off x="6537050" y="3922271"/>
              <a:ext cx="2323016" cy="731520"/>
            </a:xfrm>
            <a:custGeom>
              <a:avLst/>
              <a:gdLst>
                <a:gd name="connsiteX0" fmla="*/ 0 w 1662549"/>
                <a:gd name="connsiteY0" fmla="*/ 83129 h 498763"/>
                <a:gd name="connsiteX1" fmla="*/ 83129 w 1662549"/>
                <a:gd name="connsiteY1" fmla="*/ 0 h 498763"/>
                <a:gd name="connsiteX2" fmla="*/ 1579420 w 1662549"/>
                <a:gd name="connsiteY2" fmla="*/ 0 h 498763"/>
                <a:gd name="connsiteX3" fmla="*/ 1662549 w 1662549"/>
                <a:gd name="connsiteY3" fmla="*/ 83129 h 498763"/>
                <a:gd name="connsiteX4" fmla="*/ 1662549 w 1662549"/>
                <a:gd name="connsiteY4" fmla="*/ 415634 h 498763"/>
                <a:gd name="connsiteX5" fmla="*/ 1579420 w 1662549"/>
                <a:gd name="connsiteY5" fmla="*/ 498763 h 498763"/>
                <a:gd name="connsiteX6" fmla="*/ 83129 w 1662549"/>
                <a:gd name="connsiteY6" fmla="*/ 498763 h 498763"/>
                <a:gd name="connsiteX7" fmla="*/ 0 w 1662549"/>
                <a:gd name="connsiteY7" fmla="*/ 415634 h 498763"/>
                <a:gd name="connsiteX8" fmla="*/ 0 w 1662549"/>
                <a:gd name="connsiteY8" fmla="*/ 83129 h 49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549" h="498763">
                  <a:moveTo>
                    <a:pt x="0" y="83129"/>
                  </a:moveTo>
                  <a:cubicBezTo>
                    <a:pt x="0" y="37218"/>
                    <a:pt x="37218" y="0"/>
                    <a:pt x="83129" y="0"/>
                  </a:cubicBezTo>
                  <a:lnTo>
                    <a:pt x="1579420" y="0"/>
                  </a:lnTo>
                  <a:cubicBezTo>
                    <a:pt x="1625331" y="0"/>
                    <a:pt x="1662549" y="37218"/>
                    <a:pt x="1662549" y="83129"/>
                  </a:cubicBezTo>
                  <a:lnTo>
                    <a:pt x="1662549" y="415634"/>
                  </a:lnTo>
                  <a:cubicBezTo>
                    <a:pt x="1662549" y="461545"/>
                    <a:pt x="1625331" y="498763"/>
                    <a:pt x="1579420" y="498763"/>
                  </a:cubicBezTo>
                  <a:lnTo>
                    <a:pt x="83129" y="498763"/>
                  </a:lnTo>
                  <a:cubicBezTo>
                    <a:pt x="37218" y="498763"/>
                    <a:pt x="0" y="461545"/>
                    <a:pt x="0" y="415634"/>
                  </a:cubicBezTo>
                  <a:lnTo>
                    <a:pt x="0" y="8312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08" tIns="85308" rIns="85308" bIns="85308" numCol="1" spcCol="1270" anchor="ctr" anchorCtr="0">
              <a:noAutofit/>
            </a:bodyPr>
            <a:lstStyle/>
            <a:p>
              <a:pPr lvl="0" algn="ctr" defTabSz="711200">
                <a:lnSpc>
                  <a:spcPct val="90000"/>
                </a:lnSpc>
                <a:spcBef>
                  <a:spcPct val="0"/>
                </a:spcBef>
                <a:spcAft>
                  <a:spcPct val="35000"/>
                </a:spcAft>
              </a:pPr>
              <a:r>
                <a:rPr lang="en-US" sz="2000" kern="1200" dirty="0">
                  <a:solidFill>
                    <a:schemeClr val="bg1"/>
                  </a:solidFill>
                  <a:latin typeface="Arial" panose="020B0604020202020204" pitchFamily="34" charset="0"/>
                  <a:cs typeface="Arial" panose="020B0604020202020204" pitchFamily="34" charset="0"/>
                </a:rPr>
                <a:t>Critical  Care Clinics</a:t>
              </a:r>
            </a:p>
          </p:txBody>
        </p:sp>
        <p:sp>
          <p:nvSpPr>
            <p:cNvPr id="3076" name="Freeform 3075"/>
            <p:cNvSpPr/>
            <p:nvPr/>
          </p:nvSpPr>
          <p:spPr>
            <a:xfrm>
              <a:off x="5257800" y="4983492"/>
              <a:ext cx="2323016" cy="731520"/>
            </a:xfrm>
            <a:custGeom>
              <a:avLst/>
              <a:gdLst>
                <a:gd name="connsiteX0" fmla="*/ 0 w 1662549"/>
                <a:gd name="connsiteY0" fmla="*/ 83129 h 498763"/>
                <a:gd name="connsiteX1" fmla="*/ 83129 w 1662549"/>
                <a:gd name="connsiteY1" fmla="*/ 0 h 498763"/>
                <a:gd name="connsiteX2" fmla="*/ 1579420 w 1662549"/>
                <a:gd name="connsiteY2" fmla="*/ 0 h 498763"/>
                <a:gd name="connsiteX3" fmla="*/ 1662549 w 1662549"/>
                <a:gd name="connsiteY3" fmla="*/ 83129 h 498763"/>
                <a:gd name="connsiteX4" fmla="*/ 1662549 w 1662549"/>
                <a:gd name="connsiteY4" fmla="*/ 415634 h 498763"/>
                <a:gd name="connsiteX5" fmla="*/ 1579420 w 1662549"/>
                <a:gd name="connsiteY5" fmla="*/ 498763 h 498763"/>
                <a:gd name="connsiteX6" fmla="*/ 83129 w 1662549"/>
                <a:gd name="connsiteY6" fmla="*/ 498763 h 498763"/>
                <a:gd name="connsiteX7" fmla="*/ 0 w 1662549"/>
                <a:gd name="connsiteY7" fmla="*/ 415634 h 498763"/>
                <a:gd name="connsiteX8" fmla="*/ 0 w 1662549"/>
                <a:gd name="connsiteY8" fmla="*/ 83129 h 49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549" h="498763">
                  <a:moveTo>
                    <a:pt x="0" y="83129"/>
                  </a:moveTo>
                  <a:cubicBezTo>
                    <a:pt x="0" y="37218"/>
                    <a:pt x="37218" y="0"/>
                    <a:pt x="83129" y="0"/>
                  </a:cubicBezTo>
                  <a:lnTo>
                    <a:pt x="1579420" y="0"/>
                  </a:lnTo>
                  <a:cubicBezTo>
                    <a:pt x="1625331" y="0"/>
                    <a:pt x="1662549" y="37218"/>
                    <a:pt x="1662549" y="83129"/>
                  </a:cubicBezTo>
                  <a:lnTo>
                    <a:pt x="1662549" y="415634"/>
                  </a:lnTo>
                  <a:cubicBezTo>
                    <a:pt x="1662549" y="461545"/>
                    <a:pt x="1625331" y="498763"/>
                    <a:pt x="1579420" y="498763"/>
                  </a:cubicBezTo>
                  <a:lnTo>
                    <a:pt x="83129" y="498763"/>
                  </a:lnTo>
                  <a:cubicBezTo>
                    <a:pt x="37218" y="498763"/>
                    <a:pt x="0" y="461545"/>
                    <a:pt x="0" y="415634"/>
                  </a:cubicBezTo>
                  <a:lnTo>
                    <a:pt x="0" y="8312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08" tIns="85308" rIns="85308" bIns="85308" numCol="1" spcCol="1270" anchor="ctr" anchorCtr="0">
              <a:noAutofit/>
            </a:bodyPr>
            <a:lstStyle/>
            <a:p>
              <a:pPr lvl="0" algn="ctr" defTabSz="711200">
                <a:lnSpc>
                  <a:spcPct val="90000"/>
                </a:lnSpc>
                <a:spcBef>
                  <a:spcPct val="0"/>
                </a:spcBef>
                <a:spcAft>
                  <a:spcPct val="35000"/>
                </a:spcAft>
              </a:pPr>
              <a:r>
                <a:rPr lang="en-US" sz="2000" kern="1200" dirty="0">
                  <a:solidFill>
                    <a:schemeClr val="bg1"/>
                  </a:solidFill>
                  <a:latin typeface="Arial" panose="020B0604020202020204" pitchFamily="34" charset="0"/>
                  <a:cs typeface="Arial" panose="020B0604020202020204" pitchFamily="34" charset="0"/>
                </a:rPr>
                <a:t>Department Of Motor Vehicles</a:t>
              </a:r>
            </a:p>
          </p:txBody>
        </p:sp>
        <p:sp>
          <p:nvSpPr>
            <p:cNvPr id="3078" name="Freeform 3077"/>
            <p:cNvSpPr/>
            <p:nvPr/>
          </p:nvSpPr>
          <p:spPr>
            <a:xfrm>
              <a:off x="2075908" y="4999578"/>
              <a:ext cx="2323016" cy="731520"/>
            </a:xfrm>
            <a:custGeom>
              <a:avLst/>
              <a:gdLst>
                <a:gd name="connsiteX0" fmla="*/ 0 w 1662549"/>
                <a:gd name="connsiteY0" fmla="*/ 83129 h 498763"/>
                <a:gd name="connsiteX1" fmla="*/ 83129 w 1662549"/>
                <a:gd name="connsiteY1" fmla="*/ 0 h 498763"/>
                <a:gd name="connsiteX2" fmla="*/ 1579420 w 1662549"/>
                <a:gd name="connsiteY2" fmla="*/ 0 h 498763"/>
                <a:gd name="connsiteX3" fmla="*/ 1662549 w 1662549"/>
                <a:gd name="connsiteY3" fmla="*/ 83129 h 498763"/>
                <a:gd name="connsiteX4" fmla="*/ 1662549 w 1662549"/>
                <a:gd name="connsiteY4" fmla="*/ 415634 h 498763"/>
                <a:gd name="connsiteX5" fmla="*/ 1579420 w 1662549"/>
                <a:gd name="connsiteY5" fmla="*/ 498763 h 498763"/>
                <a:gd name="connsiteX6" fmla="*/ 83129 w 1662549"/>
                <a:gd name="connsiteY6" fmla="*/ 498763 h 498763"/>
                <a:gd name="connsiteX7" fmla="*/ 0 w 1662549"/>
                <a:gd name="connsiteY7" fmla="*/ 415634 h 498763"/>
                <a:gd name="connsiteX8" fmla="*/ 0 w 1662549"/>
                <a:gd name="connsiteY8" fmla="*/ 83129 h 49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549" h="498763">
                  <a:moveTo>
                    <a:pt x="0" y="83129"/>
                  </a:moveTo>
                  <a:cubicBezTo>
                    <a:pt x="0" y="37218"/>
                    <a:pt x="37218" y="0"/>
                    <a:pt x="83129" y="0"/>
                  </a:cubicBezTo>
                  <a:lnTo>
                    <a:pt x="1579420" y="0"/>
                  </a:lnTo>
                  <a:cubicBezTo>
                    <a:pt x="1625331" y="0"/>
                    <a:pt x="1662549" y="37218"/>
                    <a:pt x="1662549" y="83129"/>
                  </a:cubicBezTo>
                  <a:lnTo>
                    <a:pt x="1662549" y="415634"/>
                  </a:lnTo>
                  <a:cubicBezTo>
                    <a:pt x="1662549" y="461545"/>
                    <a:pt x="1625331" y="498763"/>
                    <a:pt x="1579420" y="498763"/>
                  </a:cubicBezTo>
                  <a:lnTo>
                    <a:pt x="83129" y="498763"/>
                  </a:lnTo>
                  <a:cubicBezTo>
                    <a:pt x="37218" y="498763"/>
                    <a:pt x="0" y="461545"/>
                    <a:pt x="0" y="415634"/>
                  </a:cubicBezTo>
                  <a:lnTo>
                    <a:pt x="0" y="8312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08" tIns="85308" rIns="85308" bIns="85308" numCol="1" spcCol="1270" anchor="ctr" anchorCtr="0">
              <a:noAutofit/>
            </a:bodyPr>
            <a:lstStyle/>
            <a:p>
              <a:pPr lvl="0" algn="ctr" defTabSz="711200">
                <a:lnSpc>
                  <a:spcPct val="90000"/>
                </a:lnSpc>
                <a:spcBef>
                  <a:spcPct val="0"/>
                </a:spcBef>
                <a:spcAft>
                  <a:spcPct val="35000"/>
                </a:spcAft>
              </a:pPr>
              <a:r>
                <a:rPr lang="en-US" sz="2000" kern="1200" dirty="0">
                  <a:solidFill>
                    <a:schemeClr val="bg1"/>
                  </a:solidFill>
                  <a:latin typeface="Arial" panose="020B0604020202020204" pitchFamily="34" charset="0"/>
                  <a:cs typeface="Arial" panose="020B0604020202020204" pitchFamily="34" charset="0"/>
                </a:rPr>
                <a:t>Hospitals</a:t>
              </a:r>
            </a:p>
          </p:txBody>
        </p:sp>
        <p:sp>
          <p:nvSpPr>
            <p:cNvPr id="3080" name="Freeform 3079"/>
            <p:cNvSpPr/>
            <p:nvPr/>
          </p:nvSpPr>
          <p:spPr>
            <a:xfrm>
              <a:off x="990600" y="1829020"/>
              <a:ext cx="2323016" cy="731520"/>
            </a:xfrm>
            <a:custGeom>
              <a:avLst/>
              <a:gdLst>
                <a:gd name="connsiteX0" fmla="*/ 0 w 1662549"/>
                <a:gd name="connsiteY0" fmla="*/ 83129 h 498763"/>
                <a:gd name="connsiteX1" fmla="*/ 83129 w 1662549"/>
                <a:gd name="connsiteY1" fmla="*/ 0 h 498763"/>
                <a:gd name="connsiteX2" fmla="*/ 1579420 w 1662549"/>
                <a:gd name="connsiteY2" fmla="*/ 0 h 498763"/>
                <a:gd name="connsiteX3" fmla="*/ 1662549 w 1662549"/>
                <a:gd name="connsiteY3" fmla="*/ 83129 h 498763"/>
                <a:gd name="connsiteX4" fmla="*/ 1662549 w 1662549"/>
                <a:gd name="connsiteY4" fmla="*/ 415634 h 498763"/>
                <a:gd name="connsiteX5" fmla="*/ 1579420 w 1662549"/>
                <a:gd name="connsiteY5" fmla="*/ 498763 h 498763"/>
                <a:gd name="connsiteX6" fmla="*/ 83129 w 1662549"/>
                <a:gd name="connsiteY6" fmla="*/ 498763 h 498763"/>
                <a:gd name="connsiteX7" fmla="*/ 0 w 1662549"/>
                <a:gd name="connsiteY7" fmla="*/ 415634 h 498763"/>
                <a:gd name="connsiteX8" fmla="*/ 0 w 1662549"/>
                <a:gd name="connsiteY8" fmla="*/ 83129 h 49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549" h="498763">
                  <a:moveTo>
                    <a:pt x="0" y="83129"/>
                  </a:moveTo>
                  <a:cubicBezTo>
                    <a:pt x="0" y="37218"/>
                    <a:pt x="37218" y="0"/>
                    <a:pt x="83129" y="0"/>
                  </a:cubicBezTo>
                  <a:lnTo>
                    <a:pt x="1579420" y="0"/>
                  </a:lnTo>
                  <a:cubicBezTo>
                    <a:pt x="1625331" y="0"/>
                    <a:pt x="1662549" y="37218"/>
                    <a:pt x="1662549" y="83129"/>
                  </a:cubicBezTo>
                  <a:lnTo>
                    <a:pt x="1662549" y="415634"/>
                  </a:lnTo>
                  <a:cubicBezTo>
                    <a:pt x="1662549" y="461545"/>
                    <a:pt x="1625331" y="498763"/>
                    <a:pt x="1579420" y="498763"/>
                  </a:cubicBezTo>
                  <a:lnTo>
                    <a:pt x="83129" y="498763"/>
                  </a:lnTo>
                  <a:cubicBezTo>
                    <a:pt x="37218" y="498763"/>
                    <a:pt x="0" y="461545"/>
                    <a:pt x="0" y="415634"/>
                  </a:cubicBezTo>
                  <a:lnTo>
                    <a:pt x="0" y="8312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08" tIns="85308" rIns="85308" bIns="85308" numCol="1" spcCol="1270" anchor="ctr" anchorCtr="0">
              <a:noAutofit/>
            </a:bodyPr>
            <a:lstStyle/>
            <a:p>
              <a:pPr lvl="0" algn="ctr" defTabSz="711200">
                <a:lnSpc>
                  <a:spcPct val="90000"/>
                </a:lnSpc>
                <a:spcBef>
                  <a:spcPct val="0"/>
                </a:spcBef>
                <a:spcAft>
                  <a:spcPct val="35000"/>
                </a:spcAft>
              </a:pPr>
              <a:r>
                <a:rPr lang="en-US" sz="2000" kern="1200" dirty="0">
                  <a:solidFill>
                    <a:schemeClr val="bg1"/>
                  </a:solidFill>
                  <a:latin typeface="Arial" panose="020B0604020202020204" pitchFamily="34" charset="0"/>
                  <a:cs typeface="Arial" panose="020B0604020202020204" pitchFamily="34" charset="0"/>
                </a:rPr>
                <a:t>Caregiver Support</a:t>
              </a:r>
            </a:p>
          </p:txBody>
        </p:sp>
        <p:sp>
          <p:nvSpPr>
            <p:cNvPr id="3082" name="Freeform 3081"/>
            <p:cNvSpPr/>
            <p:nvPr/>
          </p:nvSpPr>
          <p:spPr>
            <a:xfrm>
              <a:off x="6366340" y="1824160"/>
              <a:ext cx="2323016" cy="731520"/>
            </a:xfrm>
            <a:custGeom>
              <a:avLst/>
              <a:gdLst>
                <a:gd name="connsiteX0" fmla="*/ 0 w 1662549"/>
                <a:gd name="connsiteY0" fmla="*/ 83129 h 498763"/>
                <a:gd name="connsiteX1" fmla="*/ 83129 w 1662549"/>
                <a:gd name="connsiteY1" fmla="*/ 0 h 498763"/>
                <a:gd name="connsiteX2" fmla="*/ 1579420 w 1662549"/>
                <a:gd name="connsiteY2" fmla="*/ 0 h 498763"/>
                <a:gd name="connsiteX3" fmla="*/ 1662549 w 1662549"/>
                <a:gd name="connsiteY3" fmla="*/ 83129 h 498763"/>
                <a:gd name="connsiteX4" fmla="*/ 1662549 w 1662549"/>
                <a:gd name="connsiteY4" fmla="*/ 415634 h 498763"/>
                <a:gd name="connsiteX5" fmla="*/ 1579420 w 1662549"/>
                <a:gd name="connsiteY5" fmla="*/ 498763 h 498763"/>
                <a:gd name="connsiteX6" fmla="*/ 83129 w 1662549"/>
                <a:gd name="connsiteY6" fmla="*/ 498763 h 498763"/>
                <a:gd name="connsiteX7" fmla="*/ 0 w 1662549"/>
                <a:gd name="connsiteY7" fmla="*/ 415634 h 498763"/>
                <a:gd name="connsiteX8" fmla="*/ 0 w 1662549"/>
                <a:gd name="connsiteY8" fmla="*/ 83129 h 49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549" h="498763">
                  <a:moveTo>
                    <a:pt x="0" y="83129"/>
                  </a:moveTo>
                  <a:cubicBezTo>
                    <a:pt x="0" y="37218"/>
                    <a:pt x="37218" y="0"/>
                    <a:pt x="83129" y="0"/>
                  </a:cubicBezTo>
                  <a:lnTo>
                    <a:pt x="1579420" y="0"/>
                  </a:lnTo>
                  <a:cubicBezTo>
                    <a:pt x="1625331" y="0"/>
                    <a:pt x="1662549" y="37218"/>
                    <a:pt x="1662549" y="83129"/>
                  </a:cubicBezTo>
                  <a:lnTo>
                    <a:pt x="1662549" y="415634"/>
                  </a:lnTo>
                  <a:cubicBezTo>
                    <a:pt x="1662549" y="461545"/>
                    <a:pt x="1625331" y="498763"/>
                    <a:pt x="1579420" y="498763"/>
                  </a:cubicBezTo>
                  <a:lnTo>
                    <a:pt x="83129" y="498763"/>
                  </a:lnTo>
                  <a:cubicBezTo>
                    <a:pt x="37218" y="498763"/>
                    <a:pt x="0" y="461545"/>
                    <a:pt x="0" y="415634"/>
                  </a:cubicBezTo>
                  <a:lnTo>
                    <a:pt x="0" y="8312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08" tIns="85308" rIns="85308" bIns="85308" numCol="1" spcCol="1270" anchor="ctr" anchorCtr="0">
              <a:noAutofit/>
            </a:bodyPr>
            <a:lstStyle/>
            <a:p>
              <a:pPr lvl="0" algn="ctr" defTabSz="711200">
                <a:lnSpc>
                  <a:spcPct val="90000"/>
                </a:lnSpc>
                <a:spcBef>
                  <a:spcPct val="0"/>
                </a:spcBef>
                <a:spcAft>
                  <a:spcPct val="35000"/>
                </a:spcAft>
              </a:pPr>
              <a:r>
                <a:rPr lang="en-US" sz="2000" kern="1200" dirty="0">
                  <a:solidFill>
                    <a:schemeClr val="bg1"/>
                  </a:solidFill>
                  <a:latin typeface="Arial" panose="020B0604020202020204" pitchFamily="34" charset="0"/>
                  <a:cs typeface="Arial" panose="020B0604020202020204" pitchFamily="34" charset="0"/>
                </a:rPr>
                <a:t>Family Advocacy</a:t>
              </a:r>
            </a:p>
          </p:txBody>
        </p:sp>
        <p:sp>
          <p:nvSpPr>
            <p:cNvPr id="3084" name="Freeform 3083"/>
            <p:cNvSpPr/>
            <p:nvPr/>
          </p:nvSpPr>
          <p:spPr>
            <a:xfrm>
              <a:off x="652622" y="3948926"/>
              <a:ext cx="2323016" cy="731520"/>
            </a:xfrm>
            <a:custGeom>
              <a:avLst/>
              <a:gdLst>
                <a:gd name="connsiteX0" fmla="*/ 0 w 1662549"/>
                <a:gd name="connsiteY0" fmla="*/ 83129 h 498763"/>
                <a:gd name="connsiteX1" fmla="*/ 83129 w 1662549"/>
                <a:gd name="connsiteY1" fmla="*/ 0 h 498763"/>
                <a:gd name="connsiteX2" fmla="*/ 1579420 w 1662549"/>
                <a:gd name="connsiteY2" fmla="*/ 0 h 498763"/>
                <a:gd name="connsiteX3" fmla="*/ 1662549 w 1662549"/>
                <a:gd name="connsiteY3" fmla="*/ 83129 h 498763"/>
                <a:gd name="connsiteX4" fmla="*/ 1662549 w 1662549"/>
                <a:gd name="connsiteY4" fmla="*/ 415634 h 498763"/>
                <a:gd name="connsiteX5" fmla="*/ 1579420 w 1662549"/>
                <a:gd name="connsiteY5" fmla="*/ 498763 h 498763"/>
                <a:gd name="connsiteX6" fmla="*/ 83129 w 1662549"/>
                <a:gd name="connsiteY6" fmla="*/ 498763 h 498763"/>
                <a:gd name="connsiteX7" fmla="*/ 0 w 1662549"/>
                <a:gd name="connsiteY7" fmla="*/ 415634 h 498763"/>
                <a:gd name="connsiteX8" fmla="*/ 0 w 1662549"/>
                <a:gd name="connsiteY8" fmla="*/ 83129 h 49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549" h="498763">
                  <a:moveTo>
                    <a:pt x="0" y="83129"/>
                  </a:moveTo>
                  <a:cubicBezTo>
                    <a:pt x="0" y="37218"/>
                    <a:pt x="37218" y="0"/>
                    <a:pt x="83129" y="0"/>
                  </a:cubicBezTo>
                  <a:lnTo>
                    <a:pt x="1579420" y="0"/>
                  </a:lnTo>
                  <a:cubicBezTo>
                    <a:pt x="1625331" y="0"/>
                    <a:pt x="1662549" y="37218"/>
                    <a:pt x="1662549" y="83129"/>
                  </a:cubicBezTo>
                  <a:lnTo>
                    <a:pt x="1662549" y="415634"/>
                  </a:lnTo>
                  <a:cubicBezTo>
                    <a:pt x="1662549" y="461545"/>
                    <a:pt x="1625331" y="498763"/>
                    <a:pt x="1579420" y="498763"/>
                  </a:cubicBezTo>
                  <a:lnTo>
                    <a:pt x="83129" y="498763"/>
                  </a:lnTo>
                  <a:cubicBezTo>
                    <a:pt x="37218" y="498763"/>
                    <a:pt x="0" y="461545"/>
                    <a:pt x="0" y="415634"/>
                  </a:cubicBezTo>
                  <a:lnTo>
                    <a:pt x="0" y="8312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08" tIns="85308" rIns="85308" bIns="85308" numCol="1" spcCol="1270" anchor="ctr" anchorCtr="0">
              <a:noAutofit/>
            </a:bodyPr>
            <a:lstStyle/>
            <a:p>
              <a:pPr lvl="0" algn="ctr" defTabSz="711200">
                <a:lnSpc>
                  <a:spcPct val="90000"/>
                </a:lnSpc>
                <a:spcBef>
                  <a:spcPct val="0"/>
                </a:spcBef>
                <a:spcAft>
                  <a:spcPct val="35000"/>
                </a:spcAft>
              </a:pPr>
              <a:r>
                <a:rPr lang="en-US" sz="2000" kern="1200" dirty="0">
                  <a:solidFill>
                    <a:schemeClr val="bg1"/>
                  </a:solidFill>
                  <a:latin typeface="Arial" panose="020B0604020202020204" pitchFamily="34" charset="0"/>
                  <a:cs typeface="Arial" panose="020B0604020202020204" pitchFamily="34" charset="0"/>
                </a:rPr>
                <a:t>Council on Aging</a:t>
              </a:r>
            </a:p>
          </p:txBody>
        </p:sp>
        <p:sp>
          <p:nvSpPr>
            <p:cNvPr id="3086" name="Freeform 3085"/>
            <p:cNvSpPr/>
            <p:nvPr/>
          </p:nvSpPr>
          <p:spPr>
            <a:xfrm>
              <a:off x="653706" y="2875384"/>
              <a:ext cx="2323016" cy="731520"/>
            </a:xfrm>
            <a:custGeom>
              <a:avLst/>
              <a:gdLst>
                <a:gd name="connsiteX0" fmla="*/ 0 w 1662549"/>
                <a:gd name="connsiteY0" fmla="*/ 83129 h 498763"/>
                <a:gd name="connsiteX1" fmla="*/ 83129 w 1662549"/>
                <a:gd name="connsiteY1" fmla="*/ 0 h 498763"/>
                <a:gd name="connsiteX2" fmla="*/ 1579420 w 1662549"/>
                <a:gd name="connsiteY2" fmla="*/ 0 h 498763"/>
                <a:gd name="connsiteX3" fmla="*/ 1662549 w 1662549"/>
                <a:gd name="connsiteY3" fmla="*/ 83129 h 498763"/>
                <a:gd name="connsiteX4" fmla="*/ 1662549 w 1662549"/>
                <a:gd name="connsiteY4" fmla="*/ 415634 h 498763"/>
                <a:gd name="connsiteX5" fmla="*/ 1579420 w 1662549"/>
                <a:gd name="connsiteY5" fmla="*/ 498763 h 498763"/>
                <a:gd name="connsiteX6" fmla="*/ 83129 w 1662549"/>
                <a:gd name="connsiteY6" fmla="*/ 498763 h 498763"/>
                <a:gd name="connsiteX7" fmla="*/ 0 w 1662549"/>
                <a:gd name="connsiteY7" fmla="*/ 415634 h 498763"/>
                <a:gd name="connsiteX8" fmla="*/ 0 w 1662549"/>
                <a:gd name="connsiteY8" fmla="*/ 83129 h 49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549" h="498763">
                  <a:moveTo>
                    <a:pt x="0" y="83129"/>
                  </a:moveTo>
                  <a:cubicBezTo>
                    <a:pt x="0" y="37218"/>
                    <a:pt x="37218" y="0"/>
                    <a:pt x="83129" y="0"/>
                  </a:cubicBezTo>
                  <a:lnTo>
                    <a:pt x="1579420" y="0"/>
                  </a:lnTo>
                  <a:cubicBezTo>
                    <a:pt x="1625331" y="0"/>
                    <a:pt x="1662549" y="37218"/>
                    <a:pt x="1662549" y="83129"/>
                  </a:cubicBezTo>
                  <a:lnTo>
                    <a:pt x="1662549" y="415634"/>
                  </a:lnTo>
                  <a:cubicBezTo>
                    <a:pt x="1662549" y="461545"/>
                    <a:pt x="1625331" y="498763"/>
                    <a:pt x="1579420" y="498763"/>
                  </a:cubicBezTo>
                  <a:lnTo>
                    <a:pt x="83129" y="498763"/>
                  </a:lnTo>
                  <a:cubicBezTo>
                    <a:pt x="37218" y="498763"/>
                    <a:pt x="0" y="461545"/>
                    <a:pt x="0" y="415634"/>
                  </a:cubicBezTo>
                  <a:lnTo>
                    <a:pt x="0" y="8312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08" tIns="85308" rIns="85308" bIns="85308" numCol="1" spcCol="1270" anchor="ctr" anchorCtr="0">
              <a:noAutofit/>
            </a:bodyPr>
            <a:lstStyle/>
            <a:p>
              <a:pPr lvl="0" algn="ctr" defTabSz="711200">
                <a:lnSpc>
                  <a:spcPct val="90000"/>
                </a:lnSpc>
                <a:spcBef>
                  <a:spcPct val="0"/>
                </a:spcBef>
                <a:spcAft>
                  <a:spcPct val="35000"/>
                </a:spcAft>
              </a:pPr>
              <a:r>
                <a:rPr lang="en-US" sz="2000" kern="1200" dirty="0">
                  <a:solidFill>
                    <a:schemeClr val="bg1"/>
                  </a:solidFill>
                  <a:latin typeface="Arial" panose="020B0604020202020204" pitchFamily="34" charset="0"/>
                  <a:cs typeface="Arial" panose="020B0604020202020204" pitchFamily="34" charset="0"/>
                </a:rPr>
                <a:t>Service Organizations</a:t>
              </a:r>
            </a:p>
          </p:txBody>
        </p:sp>
        <p:sp>
          <p:nvSpPr>
            <p:cNvPr id="3090" name="Freeform 3089"/>
            <p:cNvSpPr/>
            <p:nvPr/>
          </p:nvSpPr>
          <p:spPr>
            <a:xfrm>
              <a:off x="6705600" y="2771158"/>
              <a:ext cx="2323016" cy="731520"/>
            </a:xfrm>
            <a:custGeom>
              <a:avLst/>
              <a:gdLst>
                <a:gd name="connsiteX0" fmla="*/ 0 w 1662549"/>
                <a:gd name="connsiteY0" fmla="*/ 83129 h 498763"/>
                <a:gd name="connsiteX1" fmla="*/ 83129 w 1662549"/>
                <a:gd name="connsiteY1" fmla="*/ 0 h 498763"/>
                <a:gd name="connsiteX2" fmla="*/ 1579420 w 1662549"/>
                <a:gd name="connsiteY2" fmla="*/ 0 h 498763"/>
                <a:gd name="connsiteX3" fmla="*/ 1662549 w 1662549"/>
                <a:gd name="connsiteY3" fmla="*/ 83129 h 498763"/>
                <a:gd name="connsiteX4" fmla="*/ 1662549 w 1662549"/>
                <a:gd name="connsiteY4" fmla="*/ 415634 h 498763"/>
                <a:gd name="connsiteX5" fmla="*/ 1579420 w 1662549"/>
                <a:gd name="connsiteY5" fmla="*/ 498763 h 498763"/>
                <a:gd name="connsiteX6" fmla="*/ 83129 w 1662549"/>
                <a:gd name="connsiteY6" fmla="*/ 498763 h 498763"/>
                <a:gd name="connsiteX7" fmla="*/ 0 w 1662549"/>
                <a:gd name="connsiteY7" fmla="*/ 415634 h 498763"/>
                <a:gd name="connsiteX8" fmla="*/ 0 w 1662549"/>
                <a:gd name="connsiteY8" fmla="*/ 83129 h 49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549" h="498763">
                  <a:moveTo>
                    <a:pt x="0" y="83129"/>
                  </a:moveTo>
                  <a:cubicBezTo>
                    <a:pt x="0" y="37218"/>
                    <a:pt x="37218" y="0"/>
                    <a:pt x="83129" y="0"/>
                  </a:cubicBezTo>
                  <a:lnTo>
                    <a:pt x="1579420" y="0"/>
                  </a:lnTo>
                  <a:cubicBezTo>
                    <a:pt x="1625331" y="0"/>
                    <a:pt x="1662549" y="37218"/>
                    <a:pt x="1662549" y="83129"/>
                  </a:cubicBezTo>
                  <a:lnTo>
                    <a:pt x="1662549" y="415634"/>
                  </a:lnTo>
                  <a:cubicBezTo>
                    <a:pt x="1662549" y="461545"/>
                    <a:pt x="1625331" y="498763"/>
                    <a:pt x="1579420" y="498763"/>
                  </a:cubicBezTo>
                  <a:lnTo>
                    <a:pt x="83129" y="498763"/>
                  </a:lnTo>
                  <a:cubicBezTo>
                    <a:pt x="37218" y="498763"/>
                    <a:pt x="0" y="461545"/>
                    <a:pt x="0" y="415634"/>
                  </a:cubicBezTo>
                  <a:lnTo>
                    <a:pt x="0" y="8312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08" tIns="85308" rIns="85308" bIns="85308" numCol="1" spcCol="1270" anchor="ctr" anchorCtr="0">
              <a:noAutofit/>
            </a:bodyPr>
            <a:lstStyle/>
            <a:p>
              <a:pPr lvl="0" algn="ctr" defTabSz="711200">
                <a:lnSpc>
                  <a:spcPct val="90000"/>
                </a:lnSpc>
                <a:spcBef>
                  <a:spcPct val="0"/>
                </a:spcBef>
                <a:spcAft>
                  <a:spcPct val="35000"/>
                </a:spcAft>
              </a:pPr>
              <a:r>
                <a:rPr lang="en-US" sz="2000" kern="1200" dirty="0">
                  <a:solidFill>
                    <a:schemeClr val="bg1"/>
                  </a:solidFill>
                  <a:latin typeface="Arial" panose="020B0604020202020204" pitchFamily="34" charset="0"/>
                  <a:cs typeface="Arial" panose="020B0604020202020204" pitchFamily="34" charset="0"/>
                </a:rPr>
                <a:t>State and Local Agencies</a:t>
              </a:r>
            </a:p>
          </p:txBody>
        </p:sp>
        <p:sp>
          <p:nvSpPr>
            <p:cNvPr id="3092" name="Freeform 3091"/>
            <p:cNvSpPr/>
            <p:nvPr/>
          </p:nvSpPr>
          <p:spPr>
            <a:xfrm>
              <a:off x="3581400" y="1463260"/>
              <a:ext cx="2323016" cy="731520"/>
            </a:xfrm>
            <a:custGeom>
              <a:avLst/>
              <a:gdLst>
                <a:gd name="connsiteX0" fmla="*/ 0 w 1662549"/>
                <a:gd name="connsiteY0" fmla="*/ 83129 h 498763"/>
                <a:gd name="connsiteX1" fmla="*/ 83129 w 1662549"/>
                <a:gd name="connsiteY1" fmla="*/ 0 h 498763"/>
                <a:gd name="connsiteX2" fmla="*/ 1579420 w 1662549"/>
                <a:gd name="connsiteY2" fmla="*/ 0 h 498763"/>
                <a:gd name="connsiteX3" fmla="*/ 1662549 w 1662549"/>
                <a:gd name="connsiteY3" fmla="*/ 83129 h 498763"/>
                <a:gd name="connsiteX4" fmla="*/ 1662549 w 1662549"/>
                <a:gd name="connsiteY4" fmla="*/ 415634 h 498763"/>
                <a:gd name="connsiteX5" fmla="*/ 1579420 w 1662549"/>
                <a:gd name="connsiteY5" fmla="*/ 498763 h 498763"/>
                <a:gd name="connsiteX6" fmla="*/ 83129 w 1662549"/>
                <a:gd name="connsiteY6" fmla="*/ 498763 h 498763"/>
                <a:gd name="connsiteX7" fmla="*/ 0 w 1662549"/>
                <a:gd name="connsiteY7" fmla="*/ 415634 h 498763"/>
                <a:gd name="connsiteX8" fmla="*/ 0 w 1662549"/>
                <a:gd name="connsiteY8" fmla="*/ 83129 h 49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549" h="498763">
                  <a:moveTo>
                    <a:pt x="0" y="83129"/>
                  </a:moveTo>
                  <a:cubicBezTo>
                    <a:pt x="0" y="37218"/>
                    <a:pt x="37218" y="0"/>
                    <a:pt x="83129" y="0"/>
                  </a:cubicBezTo>
                  <a:lnTo>
                    <a:pt x="1579420" y="0"/>
                  </a:lnTo>
                  <a:cubicBezTo>
                    <a:pt x="1625331" y="0"/>
                    <a:pt x="1662549" y="37218"/>
                    <a:pt x="1662549" y="83129"/>
                  </a:cubicBezTo>
                  <a:lnTo>
                    <a:pt x="1662549" y="415634"/>
                  </a:lnTo>
                  <a:cubicBezTo>
                    <a:pt x="1662549" y="461545"/>
                    <a:pt x="1625331" y="498763"/>
                    <a:pt x="1579420" y="498763"/>
                  </a:cubicBezTo>
                  <a:lnTo>
                    <a:pt x="83129" y="498763"/>
                  </a:lnTo>
                  <a:cubicBezTo>
                    <a:pt x="37218" y="498763"/>
                    <a:pt x="0" y="461545"/>
                    <a:pt x="0" y="415634"/>
                  </a:cubicBezTo>
                  <a:lnTo>
                    <a:pt x="0" y="8312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08" tIns="85308" rIns="85308" bIns="85308" numCol="1" spcCol="1270" anchor="ctr" anchorCtr="0">
              <a:noAutofit/>
            </a:bodyPr>
            <a:lstStyle/>
            <a:p>
              <a:pPr lvl="0" algn="ctr" defTabSz="711200">
                <a:lnSpc>
                  <a:spcPct val="90000"/>
                </a:lnSpc>
                <a:spcBef>
                  <a:spcPct val="0"/>
                </a:spcBef>
                <a:spcAft>
                  <a:spcPct val="35000"/>
                </a:spcAft>
              </a:pPr>
              <a:r>
                <a:rPr lang="en-US" sz="2000" kern="1200" dirty="0">
                  <a:solidFill>
                    <a:schemeClr val="bg1"/>
                  </a:solidFill>
                  <a:latin typeface="Arial" panose="020B0604020202020204" pitchFamily="34" charset="0"/>
                  <a:cs typeface="Arial" panose="020B0604020202020204" pitchFamily="34" charset="0"/>
                </a:rPr>
                <a:t>Social Services</a:t>
              </a:r>
            </a:p>
          </p:txBody>
        </p:sp>
        <p:sp>
          <p:nvSpPr>
            <p:cNvPr id="3094" name="Freeform 3093"/>
            <p:cNvSpPr/>
            <p:nvPr/>
          </p:nvSpPr>
          <p:spPr>
            <a:xfrm>
              <a:off x="3594836" y="2992863"/>
              <a:ext cx="2323016" cy="1295168"/>
            </a:xfrm>
            <a:custGeom>
              <a:avLst/>
              <a:gdLst>
                <a:gd name="connsiteX0" fmla="*/ 0 w 1662549"/>
                <a:gd name="connsiteY0" fmla="*/ 83129 h 498763"/>
                <a:gd name="connsiteX1" fmla="*/ 83129 w 1662549"/>
                <a:gd name="connsiteY1" fmla="*/ 0 h 498763"/>
                <a:gd name="connsiteX2" fmla="*/ 1579420 w 1662549"/>
                <a:gd name="connsiteY2" fmla="*/ 0 h 498763"/>
                <a:gd name="connsiteX3" fmla="*/ 1662549 w 1662549"/>
                <a:gd name="connsiteY3" fmla="*/ 83129 h 498763"/>
                <a:gd name="connsiteX4" fmla="*/ 1662549 w 1662549"/>
                <a:gd name="connsiteY4" fmla="*/ 415634 h 498763"/>
                <a:gd name="connsiteX5" fmla="*/ 1579420 w 1662549"/>
                <a:gd name="connsiteY5" fmla="*/ 498763 h 498763"/>
                <a:gd name="connsiteX6" fmla="*/ 83129 w 1662549"/>
                <a:gd name="connsiteY6" fmla="*/ 498763 h 498763"/>
                <a:gd name="connsiteX7" fmla="*/ 0 w 1662549"/>
                <a:gd name="connsiteY7" fmla="*/ 415634 h 498763"/>
                <a:gd name="connsiteX8" fmla="*/ 0 w 1662549"/>
                <a:gd name="connsiteY8" fmla="*/ 83129 h 49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549" h="498763">
                  <a:moveTo>
                    <a:pt x="0" y="83129"/>
                  </a:moveTo>
                  <a:cubicBezTo>
                    <a:pt x="0" y="37218"/>
                    <a:pt x="37218" y="0"/>
                    <a:pt x="83129" y="0"/>
                  </a:cubicBezTo>
                  <a:lnTo>
                    <a:pt x="1579420" y="0"/>
                  </a:lnTo>
                  <a:cubicBezTo>
                    <a:pt x="1625331" y="0"/>
                    <a:pt x="1662549" y="37218"/>
                    <a:pt x="1662549" y="83129"/>
                  </a:cubicBezTo>
                  <a:lnTo>
                    <a:pt x="1662549" y="415634"/>
                  </a:lnTo>
                  <a:cubicBezTo>
                    <a:pt x="1662549" y="461545"/>
                    <a:pt x="1625331" y="498763"/>
                    <a:pt x="1579420" y="498763"/>
                  </a:cubicBezTo>
                  <a:lnTo>
                    <a:pt x="83129" y="498763"/>
                  </a:lnTo>
                  <a:cubicBezTo>
                    <a:pt x="37218" y="498763"/>
                    <a:pt x="0" y="461545"/>
                    <a:pt x="0" y="415634"/>
                  </a:cubicBezTo>
                  <a:lnTo>
                    <a:pt x="0" y="8312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5308" tIns="85308" rIns="85308" bIns="85308" numCol="1" spcCol="1270" anchor="ctr" anchorCtr="0">
              <a:noAutofit/>
            </a:bodyPr>
            <a:lstStyle/>
            <a:p>
              <a:pPr algn="ctr" defTabSz="711200">
                <a:lnSpc>
                  <a:spcPct val="90000"/>
                </a:lnSpc>
                <a:spcBef>
                  <a:spcPct val="0"/>
                </a:spcBef>
                <a:spcAft>
                  <a:spcPct val="35000"/>
                </a:spcAft>
              </a:pPr>
              <a:r>
                <a:rPr lang="en-US" sz="2000" kern="1200" dirty="0">
                  <a:solidFill>
                    <a:schemeClr val="bg1"/>
                  </a:solidFill>
                  <a:latin typeface="Arial" panose="020B0604020202020204" pitchFamily="34" charset="0"/>
                  <a:cs typeface="Arial" panose="020B0604020202020204" pitchFamily="34" charset="0"/>
                </a:rPr>
                <a:t>Resources for </a:t>
              </a:r>
              <a:r>
                <a:rPr lang="en-US" sz="2000" dirty="0">
                  <a:solidFill>
                    <a:schemeClr val="bg1"/>
                  </a:solidFill>
                  <a:latin typeface="Arial" panose="020B0604020202020204" pitchFamily="34" charset="0"/>
                  <a:cs typeface="Arial" panose="020B0604020202020204" pitchFamily="34" charset="0"/>
                </a:rPr>
                <a:t>Alzheimer's Patient and Care Givers</a:t>
              </a:r>
              <a:endParaRPr lang="en-US" sz="2000" kern="1200" dirty="0">
                <a:solidFill>
                  <a:schemeClr val="bg1"/>
                </a:solidFill>
                <a:latin typeface="Arial" panose="020B0604020202020204" pitchFamily="34" charset="0"/>
                <a:cs typeface="Arial" panose="020B0604020202020204" pitchFamily="34" charset="0"/>
              </a:endParaRPr>
            </a:p>
          </p:txBody>
        </p:sp>
      </p:grpSp>
      <p:sp>
        <p:nvSpPr>
          <p:cNvPr id="3098" name="Up Arrow 3097"/>
          <p:cNvSpPr/>
          <p:nvPr/>
        </p:nvSpPr>
        <p:spPr>
          <a:xfrm>
            <a:off x="4439485" y="3004066"/>
            <a:ext cx="304800" cy="43743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Up Arrow 59"/>
          <p:cNvSpPr/>
          <p:nvPr/>
        </p:nvSpPr>
        <p:spPr>
          <a:xfrm rot="3452523">
            <a:off x="5570450" y="3000217"/>
            <a:ext cx="339849" cy="5065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Up Arrow 60"/>
          <p:cNvSpPr/>
          <p:nvPr/>
        </p:nvSpPr>
        <p:spPr>
          <a:xfrm rot="5062925">
            <a:off x="6003717" y="3606268"/>
            <a:ext cx="320669" cy="42184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Up Arrow 62"/>
          <p:cNvSpPr/>
          <p:nvPr/>
        </p:nvSpPr>
        <p:spPr>
          <a:xfrm rot="19044868">
            <a:off x="3342862" y="3065343"/>
            <a:ext cx="321769" cy="43439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Up Arrow 64"/>
          <p:cNvSpPr/>
          <p:nvPr/>
        </p:nvSpPr>
        <p:spPr>
          <a:xfrm rot="14504838">
            <a:off x="2997200" y="4635500"/>
            <a:ext cx="320752" cy="46538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Up Arrow 68"/>
          <p:cNvSpPr/>
          <p:nvPr/>
        </p:nvSpPr>
        <p:spPr>
          <a:xfrm rot="5062925">
            <a:off x="5922986" y="4582562"/>
            <a:ext cx="315527" cy="42393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Up Arrow 69"/>
          <p:cNvSpPr/>
          <p:nvPr/>
        </p:nvSpPr>
        <p:spPr>
          <a:xfrm rot="12480047">
            <a:off x="3742580" y="5068814"/>
            <a:ext cx="320669" cy="42184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Up Arrow 70"/>
          <p:cNvSpPr/>
          <p:nvPr/>
        </p:nvSpPr>
        <p:spPr>
          <a:xfrm rot="9452908">
            <a:off x="5155795" y="5020829"/>
            <a:ext cx="319678" cy="45470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Up Arrow 71"/>
          <p:cNvSpPr/>
          <p:nvPr/>
        </p:nvSpPr>
        <p:spPr>
          <a:xfrm rot="16200000">
            <a:off x="2979487" y="3633666"/>
            <a:ext cx="320669" cy="42184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9" name="TextBox 3098"/>
          <p:cNvSpPr txBox="1"/>
          <p:nvPr/>
        </p:nvSpPr>
        <p:spPr>
          <a:xfrm>
            <a:off x="867975" y="1335517"/>
            <a:ext cx="7569701" cy="769441"/>
          </a:xfrm>
          <a:prstGeom prst="rect">
            <a:avLst/>
          </a:prstGeom>
          <a:noFill/>
        </p:spPr>
        <p:txBody>
          <a:bodyPr wrap="none" rtlCol="0">
            <a:spAutoFit/>
          </a:bodyPr>
          <a:lstStyle/>
          <a:p>
            <a:pPr algn="ctr"/>
            <a:r>
              <a:rPr lang="en-US" sz="4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Community Collaboration </a:t>
            </a:r>
          </a:p>
        </p:txBody>
      </p:sp>
    </p:spTree>
    <p:extLst>
      <p:ext uri="{BB962C8B-B14F-4D97-AF65-F5344CB8AC3E}">
        <p14:creationId xmlns:p14="http://schemas.microsoft.com/office/powerpoint/2010/main" val="30671376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Policies</a:t>
            </a:r>
          </a:p>
        </p:txBody>
      </p:sp>
      <p:sp>
        <p:nvSpPr>
          <p:cNvPr id="3" name="Content Placeholder 2"/>
          <p:cNvSpPr>
            <a:spLocks noGrp="1"/>
          </p:cNvSpPr>
          <p:nvPr>
            <p:ph idx="1"/>
          </p:nvPr>
        </p:nvSpPr>
        <p:spPr>
          <a:xfrm>
            <a:off x="152400" y="2226879"/>
            <a:ext cx="8763000" cy="4161155"/>
          </a:xfrm>
        </p:spPr>
        <p:txBody>
          <a:bodyPr/>
          <a:lstStyle/>
          <a:p>
            <a:r>
              <a:rPr lang="en-US" dirty="0">
                <a:latin typeface="Arial" panose="020B0604020202020204" pitchFamily="34" charset="0"/>
                <a:cs typeface="Arial" panose="020B0604020202020204" pitchFamily="34" charset="0"/>
              </a:rPr>
              <a:t>Every Agency Should have a Specific Policy on Responding to Alzheimer's Patients </a:t>
            </a:r>
          </a:p>
          <a:p>
            <a:pPr lvl="1"/>
            <a:r>
              <a:rPr lang="en-US" dirty="0">
                <a:latin typeface="Arial" panose="020B0604020202020204" pitchFamily="34" charset="0"/>
                <a:cs typeface="Arial" panose="020B0604020202020204" pitchFamily="34" charset="0"/>
              </a:rPr>
              <a:t>Response</a:t>
            </a:r>
          </a:p>
          <a:p>
            <a:pPr lvl="1"/>
            <a:r>
              <a:rPr lang="en-US" dirty="0">
                <a:latin typeface="Arial" panose="020B0604020202020204" pitchFamily="34" charset="0"/>
                <a:cs typeface="Arial" panose="020B0604020202020204" pitchFamily="34" charset="0"/>
              </a:rPr>
              <a:t>Search and Rescue</a:t>
            </a:r>
          </a:p>
          <a:p>
            <a:pPr lvl="1"/>
            <a:r>
              <a:rPr lang="en-US" dirty="0">
                <a:latin typeface="Arial" panose="020B0604020202020204" pitchFamily="34" charset="0"/>
                <a:cs typeface="Arial" panose="020B0604020202020204" pitchFamily="34" charset="0"/>
              </a:rPr>
              <a:t>Care Givers</a:t>
            </a:r>
          </a:p>
          <a:p>
            <a:pPr lvl="1"/>
            <a:endParaRPr lang="en-US" dirty="0"/>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p>
        </p:txBody>
      </p:sp>
      <p:sp>
        <p:nvSpPr>
          <p:cNvPr id="4" name="Slide Number Placeholder 3"/>
          <p:cNvSpPr>
            <a:spLocks noGrp="1"/>
          </p:cNvSpPr>
          <p:nvPr>
            <p:ph type="sldNum" sz="quarter" idx="12"/>
          </p:nvPr>
        </p:nvSpPr>
        <p:spPr/>
        <p:txBody>
          <a:bodyPr/>
          <a:lstStyle/>
          <a:p>
            <a:fld id="{3AD4E62D-748C-44DD-8AAA-5F3DD3839161}" type="slidenum">
              <a:rPr lang="en-US" smtClean="0"/>
              <a:pPr/>
              <a:t>55</a:t>
            </a:fld>
            <a:endParaRPr lang="en-US" dirty="0"/>
          </a:p>
        </p:txBody>
      </p:sp>
    </p:spTree>
    <p:extLst>
      <p:ext uri="{BB962C8B-B14F-4D97-AF65-F5344CB8AC3E}">
        <p14:creationId xmlns:p14="http://schemas.microsoft.com/office/powerpoint/2010/main" val="32279183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839200" cy="1295400"/>
          </a:xfrm>
        </p:spPr>
        <p:txBody>
          <a:bodyPr>
            <a:noAutofit/>
          </a:bodyPr>
          <a:lstStyle/>
          <a:p>
            <a:r>
              <a:rPr lang="en-US" dirty="0"/>
              <a:t>Other Steps &amp; Resources to Consider</a:t>
            </a:r>
          </a:p>
        </p:txBody>
      </p:sp>
      <p:sp>
        <p:nvSpPr>
          <p:cNvPr id="3" name="Content Placeholder 2"/>
          <p:cNvSpPr>
            <a:spLocks noGrp="1"/>
          </p:cNvSpPr>
          <p:nvPr>
            <p:ph idx="1"/>
          </p:nvPr>
        </p:nvSpPr>
        <p:spPr>
          <a:xfrm>
            <a:off x="609600" y="2765485"/>
            <a:ext cx="7086600" cy="3657600"/>
          </a:xfrm>
        </p:spPr>
        <p:txBody>
          <a:bodyPr>
            <a:normAutofit/>
          </a:bodyPr>
          <a:lstStyle/>
          <a:p>
            <a:r>
              <a:rPr lang="en-US" sz="2400" dirty="0">
                <a:latin typeface="Arial" panose="020B0604020202020204" pitchFamily="34" charset="0"/>
                <a:cs typeface="Arial" panose="020B0604020202020204" pitchFamily="34" charset="0"/>
              </a:rPr>
              <a:t>Roll Call Trainings</a:t>
            </a:r>
          </a:p>
          <a:p>
            <a:r>
              <a:rPr lang="en-US" sz="2400" dirty="0">
                <a:latin typeface="Arial" panose="020B0604020202020204" pitchFamily="34" charset="0"/>
                <a:cs typeface="Arial" panose="020B0604020202020204" pitchFamily="34" charset="0"/>
              </a:rPr>
              <a:t>Crime Prevention Units</a:t>
            </a:r>
          </a:p>
          <a:p>
            <a:r>
              <a:rPr lang="en-US" sz="2400" dirty="0">
                <a:latin typeface="Arial" panose="020B0604020202020204" pitchFamily="34" charset="0"/>
                <a:cs typeface="Arial" panose="020B0604020202020204" pitchFamily="34" charset="0"/>
              </a:rPr>
              <a:t>Educate Citizens</a:t>
            </a:r>
          </a:p>
          <a:p>
            <a:r>
              <a:rPr lang="en-US" sz="2400" dirty="0">
                <a:latin typeface="Arial" panose="020B0604020202020204" pitchFamily="34" charset="0"/>
                <a:cs typeface="Arial" panose="020B0604020202020204" pitchFamily="34" charset="0"/>
              </a:rPr>
              <a:t>Invite Alzheimer's Association to meetings</a:t>
            </a:r>
          </a:p>
          <a:p>
            <a:r>
              <a:rPr lang="en-US" sz="2400" dirty="0">
                <a:latin typeface="Arial" panose="020B0604020202020204" pitchFamily="34" charset="0"/>
                <a:cs typeface="Arial" panose="020B0604020202020204" pitchFamily="34" charset="0"/>
              </a:rPr>
              <a:t>Encourage Family Members to keep in touch</a:t>
            </a:r>
          </a:p>
          <a:p>
            <a:r>
              <a:rPr lang="en-US" sz="2400" dirty="0">
                <a:latin typeface="Arial" panose="020B0604020202020204" pitchFamily="34" charset="0"/>
                <a:cs typeface="Arial" panose="020B0604020202020204" pitchFamily="34" charset="0"/>
              </a:rPr>
              <a:t>Mutual Aid for Investigations and Searches </a:t>
            </a:r>
          </a:p>
          <a:p>
            <a:r>
              <a:rPr lang="en-US" sz="2400" dirty="0">
                <a:latin typeface="Arial" panose="020B0604020202020204" pitchFamily="34" charset="0"/>
                <a:cs typeface="Arial" panose="020B0604020202020204" pitchFamily="34" charset="0"/>
              </a:rPr>
              <a:t>Others ?</a:t>
            </a:r>
          </a:p>
          <a:p>
            <a:r>
              <a:rPr lang="en-US" sz="2400" dirty="0">
                <a:latin typeface="Arial" panose="020B0604020202020204" pitchFamily="34" charset="0"/>
                <a:cs typeface="Arial" panose="020B0604020202020204" pitchFamily="34" charset="0"/>
              </a:rPr>
              <a:t>Take Me Home Program</a:t>
            </a:r>
          </a:p>
        </p:txBody>
      </p:sp>
      <p:sp>
        <p:nvSpPr>
          <p:cNvPr id="4" name="Slide Number Placeholder 3"/>
          <p:cNvSpPr>
            <a:spLocks noGrp="1"/>
          </p:cNvSpPr>
          <p:nvPr>
            <p:ph type="sldNum" sz="quarter" idx="12"/>
          </p:nvPr>
        </p:nvSpPr>
        <p:spPr/>
        <p:txBody>
          <a:bodyPr/>
          <a:lstStyle/>
          <a:p>
            <a:fld id="{3AD4E62D-748C-44DD-8AAA-5F3DD3839161}" type="slidenum">
              <a:rPr lang="en-US" smtClean="0"/>
              <a:pPr/>
              <a:t>56</a:t>
            </a:fld>
            <a:endParaRPr lang="en-US" dirty="0"/>
          </a:p>
        </p:txBody>
      </p:sp>
    </p:spTree>
    <p:extLst>
      <p:ext uri="{BB962C8B-B14F-4D97-AF65-F5344CB8AC3E}">
        <p14:creationId xmlns:p14="http://schemas.microsoft.com/office/powerpoint/2010/main" val="18253866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FBC2B9F-344C-4744-A027-3EC8561BA7F2}" type="slidenum">
              <a:rPr lang="en-US" smtClean="0"/>
              <a:t>57</a:t>
            </a:fld>
            <a:endParaRPr lang="en-US" dirty="0"/>
          </a:p>
        </p:txBody>
      </p:sp>
      <p:sp>
        <p:nvSpPr>
          <p:cNvPr id="18" name="Title 1"/>
          <p:cNvSpPr txBox="1">
            <a:spLocks/>
          </p:cNvSpPr>
          <p:nvPr/>
        </p:nvSpPr>
        <p:spPr>
          <a:xfrm>
            <a:off x="533400" y="1143000"/>
            <a:ext cx="8077200" cy="5486400"/>
          </a:xfrm>
          <a:prstGeom prst="rect">
            <a:avLst/>
          </a:prstGeom>
        </p:spPr>
        <p:txBody>
          <a:bodyPr vert="horz" lIns="91440" tIns="45720" rIns="91440" bIns="45720" rtlCol="0" anchor="ctr">
            <a:normAutofit fontScale="47500" lnSpcReduction="20000"/>
          </a:bodyPr>
          <a:lstStyle>
            <a:lvl1pPr algn="ctr" defTabSz="914400" rtl="0" eaLnBrk="1" latinLnBrk="0" hangingPunct="1">
              <a:spcBef>
                <a:spcPct val="0"/>
              </a:spcBef>
              <a:buNone/>
              <a:defRPr sz="4400" b="1" kern="1200" cap="small" baseline="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defRPr>
            </a:lvl1pPr>
          </a:lstStyle>
          <a:p>
            <a:pPr>
              <a:lnSpc>
                <a:spcPct val="150000"/>
              </a:lnSpc>
            </a:pPr>
            <a:r>
              <a:rPr lang="en-US" b="0" cap="none" dirty="0">
                <a:latin typeface="Arial" panose="020B0604020202020204" pitchFamily="34" charset="0"/>
                <a:cs typeface="Arial" panose="020B0604020202020204" pitchFamily="34" charset="0"/>
              </a:rPr>
              <a:t>Thank you! </a:t>
            </a:r>
          </a:p>
          <a:p>
            <a:pPr>
              <a:lnSpc>
                <a:spcPct val="150000"/>
              </a:lnSpc>
            </a:pPr>
            <a:r>
              <a:rPr lang="en-US" b="0" cap="none" dirty="0">
                <a:latin typeface="Arial" panose="020B0604020202020204" pitchFamily="34" charset="0"/>
                <a:cs typeface="Arial" panose="020B0604020202020204" pitchFamily="34" charset="0"/>
              </a:rPr>
              <a:t>Please Recommend and Review Us                </a:t>
            </a:r>
          </a:p>
          <a:p>
            <a:pPr>
              <a:lnSpc>
                <a:spcPct val="150000"/>
              </a:lnSpc>
            </a:pPr>
            <a:endParaRPr lang="en-US" sz="2700" b="0" cap="none" dirty="0">
              <a:latin typeface="+mj-lt"/>
            </a:endParaRPr>
          </a:p>
          <a:p>
            <a:pPr algn="l">
              <a:lnSpc>
                <a:spcPct val="150000"/>
              </a:lnSpc>
            </a:pPr>
            <a:endParaRPr lang="en-US" sz="2700" b="0" cap="none" dirty="0">
              <a:latin typeface="+mj-lt"/>
            </a:endParaRPr>
          </a:p>
          <a:p>
            <a:pPr algn="l">
              <a:lnSpc>
                <a:spcPct val="150000"/>
              </a:lnSpc>
            </a:pPr>
            <a:r>
              <a:rPr lang="en-US" b="0" cap="none" dirty="0">
                <a:latin typeface="+mj-lt"/>
              </a:rPr>
              <a:t>    Hank Levenson – Next Generation Training  </a:t>
            </a:r>
            <a:r>
              <a:rPr lang="en-US" b="0" cap="none" dirty="0">
                <a:latin typeface="+mj-lt"/>
                <a:hlinkClick r:id="rId2"/>
              </a:rPr>
              <a:t>www.nextgentraining.org</a:t>
            </a:r>
            <a:r>
              <a:rPr lang="en-US" b="0" cap="none" dirty="0">
                <a:latin typeface="+mj-lt"/>
              </a:rPr>
              <a:t> </a:t>
            </a:r>
          </a:p>
          <a:p>
            <a:pPr>
              <a:lnSpc>
                <a:spcPct val="150000"/>
              </a:lnSpc>
            </a:pPr>
            <a:r>
              <a:rPr lang="en-US" b="0" cap="none" dirty="0">
                <a:latin typeface="+mj-lt"/>
              </a:rPr>
              <a:t>Tim Sutton- A Better Understanding </a:t>
            </a:r>
            <a:r>
              <a:rPr lang="en-US" b="0" cap="none" dirty="0">
                <a:latin typeface="+mj-lt"/>
                <a:hlinkClick r:id="rId3"/>
              </a:rPr>
              <a:t>www.a-betterunderstanding.com</a:t>
            </a:r>
            <a:r>
              <a:rPr lang="en-US" b="0" cap="none" dirty="0">
                <a:latin typeface="+mj-lt"/>
              </a:rPr>
              <a:t>  </a:t>
            </a:r>
          </a:p>
          <a:p>
            <a:pPr algn="l">
              <a:lnSpc>
                <a:spcPct val="150000"/>
              </a:lnSpc>
            </a:pPr>
            <a:endParaRPr lang="en-US" sz="1400" b="0" cap="none" dirty="0">
              <a:latin typeface="+mj-lt"/>
              <a:hlinkClick r:id="rId4"/>
            </a:endParaRPr>
          </a:p>
          <a:p>
            <a:pPr algn="l">
              <a:lnSpc>
                <a:spcPct val="150000"/>
              </a:lnSpc>
            </a:pPr>
            <a:r>
              <a:rPr lang="en-US" b="0" cap="none" dirty="0">
                <a:latin typeface="+mj-lt"/>
                <a:hlinkClick r:id="rId4"/>
              </a:rPr>
              <a:t>Hank@NextGenTraining.org</a:t>
            </a:r>
            <a:endParaRPr lang="en-US" b="0" cap="none" dirty="0">
              <a:latin typeface="+mj-lt"/>
            </a:endParaRPr>
          </a:p>
          <a:p>
            <a:pPr algn="l">
              <a:lnSpc>
                <a:spcPct val="150000"/>
              </a:lnSpc>
            </a:pPr>
            <a:r>
              <a:rPr lang="en-US" b="0" cap="none" dirty="0">
                <a:latin typeface="+mj-lt"/>
                <a:hlinkClick r:id="rId5"/>
              </a:rPr>
              <a:t>info@a-betterunderstanding.com</a:t>
            </a:r>
            <a:r>
              <a:rPr lang="en-US" b="0" cap="none" dirty="0">
                <a:latin typeface="+mj-lt"/>
              </a:rPr>
              <a:t> </a:t>
            </a:r>
          </a:p>
          <a:p>
            <a:pPr algn="l">
              <a:lnSpc>
                <a:spcPct val="150000"/>
              </a:lnSpc>
            </a:pPr>
            <a:r>
              <a:rPr lang="en-US" sz="3800" b="0" cap="none" dirty="0">
                <a:latin typeface="+mj-lt"/>
              </a:rPr>
              <a:t>Hank Levenson- 504-232-7676</a:t>
            </a:r>
          </a:p>
          <a:p>
            <a:pPr algn="l">
              <a:lnSpc>
                <a:spcPct val="150000"/>
              </a:lnSpc>
            </a:pPr>
            <a:r>
              <a:rPr lang="en-US" sz="3800" b="0" cap="none" dirty="0">
                <a:latin typeface="+mj-lt"/>
              </a:rPr>
              <a:t>Tim Sutton – 804-572-3132</a:t>
            </a:r>
          </a:p>
          <a:p>
            <a:pPr algn="l">
              <a:lnSpc>
                <a:spcPct val="150000"/>
              </a:lnSpc>
            </a:pPr>
            <a:endParaRPr lang="en-US" sz="2700" b="0" cap="none" dirty="0">
              <a:latin typeface="+mj-lt"/>
            </a:endParaRPr>
          </a:p>
          <a:p>
            <a:pPr algn="l">
              <a:lnSpc>
                <a:spcPct val="150000"/>
              </a:lnSpc>
            </a:pPr>
            <a:r>
              <a:rPr lang="en-US" sz="2700" b="0" cap="none" dirty="0">
                <a:latin typeface="+mj-lt"/>
              </a:rPr>
              <a:t> </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10216" y="5673186"/>
            <a:ext cx="596900" cy="596900"/>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71600" y="5638800"/>
            <a:ext cx="723900" cy="665673"/>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3588" y="5696765"/>
            <a:ext cx="549742" cy="549742"/>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18056" y="5675661"/>
            <a:ext cx="625231" cy="617926"/>
          </a:xfrm>
          <a:prstGeom prst="rect">
            <a:avLst/>
          </a:prstGeom>
        </p:spPr>
      </p:pic>
      <p:pic>
        <p:nvPicPr>
          <p:cNvPr id="13314" name="Picture 2" descr="Image result for question marks"/>
          <p:cNvPicPr>
            <a:picLocks noChangeAspect="1" noChangeArrowheads="1"/>
          </p:cNvPicPr>
          <p:nvPr/>
        </p:nvPicPr>
        <p:blipFill rotWithShape="1">
          <a:blip r:embed="rId10">
            <a:extLst>
              <a:ext uri="{28A0092B-C50C-407E-A947-70E740481C1C}">
                <a14:useLocalDpi xmlns:a14="http://schemas.microsoft.com/office/drawing/2010/main" val="0"/>
              </a:ext>
            </a:extLst>
          </a:blip>
          <a:srcRect l="10716" t="11405" r="11211" b="15720"/>
          <a:stretch/>
        </p:blipFill>
        <p:spPr bwMode="auto">
          <a:xfrm>
            <a:off x="6521832" y="4821827"/>
            <a:ext cx="1306937" cy="11824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4344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457200"/>
            <a:ext cx="7315200" cy="461963"/>
          </a:xfrm>
        </p:spPr>
        <p:txBody>
          <a:bodyPr/>
          <a:lstStyle/>
          <a:p>
            <a:pPr eaLnBrk="1" fontAlgn="auto" hangingPunct="1">
              <a:buFont typeface="Arial"/>
              <a:buNone/>
              <a:defRPr/>
            </a:pPr>
            <a:r>
              <a:rPr lang="en-US" sz="2000" b="1" dirty="0"/>
              <a:t>Q&amp;A</a:t>
            </a:r>
          </a:p>
        </p:txBody>
      </p:sp>
      <p:sp>
        <p:nvSpPr>
          <p:cNvPr id="89091"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hlink"/>
                </a:solidFill>
                <a:latin typeface="Times New Roman" panose="02020603050405020304" pitchFamily="18" charset="0"/>
              </a:defRPr>
            </a:lvl1pPr>
            <a:lvl2pPr marL="742950" indent="-285750">
              <a:defRPr sz="2400">
                <a:solidFill>
                  <a:schemeClr val="hlink"/>
                </a:solidFill>
                <a:latin typeface="Times New Roman" panose="02020603050405020304" pitchFamily="18" charset="0"/>
              </a:defRPr>
            </a:lvl2pPr>
            <a:lvl3pPr marL="1143000" indent="-228600">
              <a:defRPr sz="2400">
                <a:solidFill>
                  <a:schemeClr val="hlink"/>
                </a:solidFill>
                <a:latin typeface="Times New Roman" panose="02020603050405020304" pitchFamily="18" charset="0"/>
              </a:defRPr>
            </a:lvl3pPr>
            <a:lvl4pPr marL="1600200" indent="-228600">
              <a:defRPr sz="2400">
                <a:solidFill>
                  <a:schemeClr val="hlink"/>
                </a:solidFill>
                <a:latin typeface="Times New Roman" panose="02020603050405020304" pitchFamily="18" charset="0"/>
              </a:defRPr>
            </a:lvl4pPr>
            <a:lvl5pPr marL="2057400" indent="-228600">
              <a:defRPr sz="2400">
                <a:solidFill>
                  <a:schemeClr val="hlink"/>
                </a:solidFill>
                <a:latin typeface="Times New Roman" panose="02020603050405020304" pitchFamily="18" charset="0"/>
              </a:defRPr>
            </a:lvl5pPr>
            <a:lvl6pPr marL="2514600" indent="-228600" eaLnBrk="0" fontAlgn="base" hangingPunct="0">
              <a:spcBef>
                <a:spcPct val="0"/>
              </a:spcBef>
              <a:spcAft>
                <a:spcPct val="0"/>
              </a:spcAft>
              <a:defRPr sz="2400">
                <a:solidFill>
                  <a:schemeClr val="hlink"/>
                </a:solidFill>
                <a:latin typeface="Times New Roman" panose="02020603050405020304" pitchFamily="18" charset="0"/>
              </a:defRPr>
            </a:lvl6pPr>
            <a:lvl7pPr marL="2971800" indent="-228600" eaLnBrk="0" fontAlgn="base" hangingPunct="0">
              <a:spcBef>
                <a:spcPct val="0"/>
              </a:spcBef>
              <a:spcAft>
                <a:spcPct val="0"/>
              </a:spcAft>
              <a:defRPr sz="2400">
                <a:solidFill>
                  <a:schemeClr val="hlink"/>
                </a:solidFill>
                <a:latin typeface="Times New Roman" panose="02020603050405020304" pitchFamily="18" charset="0"/>
              </a:defRPr>
            </a:lvl7pPr>
            <a:lvl8pPr marL="3429000" indent="-228600" eaLnBrk="0" fontAlgn="base" hangingPunct="0">
              <a:spcBef>
                <a:spcPct val="0"/>
              </a:spcBef>
              <a:spcAft>
                <a:spcPct val="0"/>
              </a:spcAft>
              <a:defRPr sz="2400">
                <a:solidFill>
                  <a:schemeClr val="hlink"/>
                </a:solidFill>
                <a:latin typeface="Times New Roman" panose="02020603050405020304" pitchFamily="18" charset="0"/>
              </a:defRPr>
            </a:lvl8pPr>
            <a:lvl9pPr marL="3886200" indent="-228600" eaLnBrk="0" fontAlgn="base" hangingPunct="0">
              <a:spcBef>
                <a:spcPct val="0"/>
              </a:spcBef>
              <a:spcAft>
                <a:spcPct val="0"/>
              </a:spcAft>
              <a:defRPr sz="2400">
                <a:solidFill>
                  <a:schemeClr val="hlink"/>
                </a:solidFill>
                <a:latin typeface="Times New Roman" panose="02020603050405020304" pitchFamily="18" charset="0"/>
              </a:defRPr>
            </a:lvl9pPr>
          </a:lstStyle>
          <a:p>
            <a:fld id="{604B4C87-B9C3-4154-AF25-78BC6AD2F995}" type="slidenum">
              <a:rPr lang="en-US" altLang="en-US" sz="1000" smtClean="0">
                <a:solidFill>
                  <a:srgbClr val="FFFFFF"/>
                </a:solidFill>
                <a:cs typeface="Times New Roman" panose="02020603050405020304" pitchFamily="18" charset="0"/>
              </a:rPr>
              <a:pPr/>
              <a:t>58</a:t>
            </a:fld>
            <a:endParaRPr lang="en-US" altLang="en-US" sz="1000" dirty="0" smtClean="0">
              <a:solidFill>
                <a:srgbClr val="FFFFFF"/>
              </a:solidFill>
              <a:cs typeface="Times New Roman" panose="02020603050405020304" pitchFamily="18" charset="0"/>
            </a:endParaRPr>
          </a:p>
        </p:txBody>
      </p:sp>
      <p:pic>
        <p:nvPicPr>
          <p:cNvPr id="89092"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966" b="966"/>
          <a:stretch>
            <a:fillRect/>
          </a:stretch>
        </p:blipFill>
        <p:spPr bwMode="auto">
          <a:xfrm>
            <a:off x="0" y="0"/>
            <a:ext cx="9144000" cy="5799138"/>
          </a:xfrm>
        </p:spPr>
      </p:pic>
    </p:spTree>
    <p:extLst>
      <p:ext uri="{BB962C8B-B14F-4D97-AF65-F5344CB8AC3E}">
        <p14:creationId xmlns:p14="http://schemas.microsoft.com/office/powerpoint/2010/main" val="1309495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914400" y="573088"/>
            <a:ext cx="7315200" cy="346075"/>
          </a:xfrm>
        </p:spPr>
        <p:txBody>
          <a:bodyPr/>
          <a:lstStyle/>
          <a:p>
            <a:pPr eaLnBrk="1" fontAlgn="auto" hangingPunct="1">
              <a:buFont typeface="Arial"/>
              <a:buNone/>
              <a:defRPr/>
            </a:pPr>
            <a:r>
              <a:rPr lang="en-US" sz="2800" dirty="0" smtClean="0"/>
              <a:t>Questions</a:t>
            </a:r>
            <a:endParaRPr lang="en-US" sz="2800" dirty="0"/>
          </a:p>
        </p:txBody>
      </p:sp>
      <p:sp>
        <p:nvSpPr>
          <p:cNvPr id="91139" name="Slide Number Placeholder 5"/>
          <p:cNvSpPr>
            <a:spLocks noGrp="1" noChangeAspect="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hlink"/>
                </a:solidFill>
                <a:latin typeface="Times New Roman" panose="02020603050405020304" pitchFamily="18" charset="0"/>
              </a:defRPr>
            </a:lvl1pPr>
            <a:lvl2pPr marL="742950" indent="-285750">
              <a:defRPr sz="2400">
                <a:solidFill>
                  <a:schemeClr val="hlink"/>
                </a:solidFill>
                <a:latin typeface="Times New Roman" panose="02020603050405020304" pitchFamily="18" charset="0"/>
              </a:defRPr>
            </a:lvl2pPr>
            <a:lvl3pPr marL="1143000" indent="-228600">
              <a:defRPr sz="2400">
                <a:solidFill>
                  <a:schemeClr val="hlink"/>
                </a:solidFill>
                <a:latin typeface="Times New Roman" panose="02020603050405020304" pitchFamily="18" charset="0"/>
              </a:defRPr>
            </a:lvl3pPr>
            <a:lvl4pPr marL="1600200" indent="-228600">
              <a:defRPr sz="2400">
                <a:solidFill>
                  <a:schemeClr val="hlink"/>
                </a:solidFill>
                <a:latin typeface="Times New Roman" panose="02020603050405020304" pitchFamily="18" charset="0"/>
              </a:defRPr>
            </a:lvl4pPr>
            <a:lvl5pPr marL="2057400" indent="-228600">
              <a:defRPr sz="2400">
                <a:solidFill>
                  <a:schemeClr val="hlink"/>
                </a:solidFill>
                <a:latin typeface="Times New Roman" panose="02020603050405020304" pitchFamily="18" charset="0"/>
              </a:defRPr>
            </a:lvl5pPr>
            <a:lvl6pPr marL="2514600" indent="-228600" eaLnBrk="0" fontAlgn="base" hangingPunct="0">
              <a:spcBef>
                <a:spcPct val="0"/>
              </a:spcBef>
              <a:spcAft>
                <a:spcPct val="0"/>
              </a:spcAft>
              <a:defRPr sz="2400">
                <a:solidFill>
                  <a:schemeClr val="hlink"/>
                </a:solidFill>
                <a:latin typeface="Times New Roman" panose="02020603050405020304" pitchFamily="18" charset="0"/>
              </a:defRPr>
            </a:lvl6pPr>
            <a:lvl7pPr marL="2971800" indent="-228600" eaLnBrk="0" fontAlgn="base" hangingPunct="0">
              <a:spcBef>
                <a:spcPct val="0"/>
              </a:spcBef>
              <a:spcAft>
                <a:spcPct val="0"/>
              </a:spcAft>
              <a:defRPr sz="2400">
                <a:solidFill>
                  <a:schemeClr val="hlink"/>
                </a:solidFill>
                <a:latin typeface="Times New Roman" panose="02020603050405020304" pitchFamily="18" charset="0"/>
              </a:defRPr>
            </a:lvl7pPr>
            <a:lvl8pPr marL="3429000" indent="-228600" eaLnBrk="0" fontAlgn="base" hangingPunct="0">
              <a:spcBef>
                <a:spcPct val="0"/>
              </a:spcBef>
              <a:spcAft>
                <a:spcPct val="0"/>
              </a:spcAft>
              <a:defRPr sz="2400">
                <a:solidFill>
                  <a:schemeClr val="hlink"/>
                </a:solidFill>
                <a:latin typeface="Times New Roman" panose="02020603050405020304" pitchFamily="18" charset="0"/>
              </a:defRPr>
            </a:lvl8pPr>
            <a:lvl9pPr marL="3886200" indent="-228600" eaLnBrk="0" fontAlgn="base" hangingPunct="0">
              <a:spcBef>
                <a:spcPct val="0"/>
              </a:spcBef>
              <a:spcAft>
                <a:spcPct val="0"/>
              </a:spcAft>
              <a:defRPr sz="2400">
                <a:solidFill>
                  <a:schemeClr val="hlink"/>
                </a:solidFill>
                <a:latin typeface="Times New Roman" panose="02020603050405020304" pitchFamily="18" charset="0"/>
              </a:defRPr>
            </a:lvl9pPr>
          </a:lstStyle>
          <a:p>
            <a:fld id="{7FF40E6B-60AB-428A-9454-05414C1758BB}" type="slidenum">
              <a:rPr lang="en-US" altLang="en-US" sz="1000" smtClean="0">
                <a:solidFill>
                  <a:srgbClr val="FFFFFF"/>
                </a:solidFill>
                <a:cs typeface="Times New Roman" panose="02020603050405020304" pitchFamily="18" charset="0"/>
              </a:rPr>
              <a:pPr/>
              <a:t>59</a:t>
            </a:fld>
            <a:endParaRPr lang="en-US" altLang="en-US" sz="1000" dirty="0" smtClean="0">
              <a:solidFill>
                <a:srgbClr val="FFFFFF"/>
              </a:solidFill>
              <a:cs typeface="Times New Roman" panose="02020603050405020304" pitchFamily="18" charset="0"/>
            </a:endParaRPr>
          </a:p>
        </p:txBody>
      </p:sp>
      <p:sp>
        <p:nvSpPr>
          <p:cNvPr id="9" name="Text Placeholder 6"/>
          <p:cNvSpPr txBox="1">
            <a:spLocks/>
          </p:cNvSpPr>
          <p:nvPr/>
        </p:nvSpPr>
        <p:spPr>
          <a:xfrm>
            <a:off x="914400" y="2438400"/>
            <a:ext cx="7315200" cy="4191000"/>
          </a:xfrm>
          <a:prstGeom prst="rect">
            <a:avLst/>
          </a:prstGeom>
        </p:spPr>
        <p:txBody>
          <a:bodyPr/>
          <a:lstStyle>
            <a:lvl1pPr marL="0" indent="0" algn="l" defTabSz="457200" rtl="0" eaLnBrk="1" latinLnBrk="0" hangingPunct="1">
              <a:lnSpc>
                <a:spcPts val="2500"/>
              </a:lnSpc>
              <a:spcBef>
                <a:spcPts val="500"/>
              </a:spcBef>
              <a:spcAft>
                <a:spcPts val="500"/>
              </a:spcAft>
              <a:buFont typeface="Arial"/>
              <a:buNone/>
              <a:defRPr sz="1800" b="0" kern="1200" cap="none" spc="10">
                <a:solidFill>
                  <a:schemeClr val="accent3"/>
                </a:solidFill>
                <a:latin typeface="Times New Roman"/>
                <a:ea typeface="+mn-ea"/>
                <a:cs typeface="Times New Roman"/>
              </a:defRPr>
            </a:lvl1pPr>
            <a:lvl2pPr marL="283464" indent="-285750" algn="l" defTabSz="457200" rtl="0" eaLnBrk="1" latinLnBrk="0" hangingPunct="1">
              <a:lnSpc>
                <a:spcPts val="2500"/>
              </a:lnSpc>
              <a:spcBef>
                <a:spcPts val="500"/>
              </a:spcBef>
              <a:spcAft>
                <a:spcPts val="500"/>
              </a:spcAft>
              <a:buClr>
                <a:schemeClr val="accent5"/>
              </a:buClr>
              <a:buFont typeface="Lucida Grande"/>
              <a:buChar char="‣"/>
              <a:defRPr sz="1800" kern="1200" spc="10">
                <a:solidFill>
                  <a:schemeClr val="accent3"/>
                </a:solidFill>
                <a:latin typeface="Times New Roman"/>
                <a:ea typeface="+mn-ea"/>
                <a:cs typeface="Times New Roman"/>
              </a:defRPr>
            </a:lvl2pPr>
            <a:lvl3pPr marL="548640" indent="-228600" algn="l" defTabSz="457200" rtl="0" eaLnBrk="1" latinLnBrk="0" hangingPunct="1">
              <a:lnSpc>
                <a:spcPts val="2500"/>
              </a:lnSpc>
              <a:spcBef>
                <a:spcPts val="500"/>
              </a:spcBef>
              <a:spcAft>
                <a:spcPts val="500"/>
              </a:spcAft>
              <a:buFont typeface="Arial"/>
              <a:buChar char="•"/>
              <a:defRPr sz="1800" kern="1200" spc="10">
                <a:solidFill>
                  <a:schemeClr val="accent3"/>
                </a:solidFill>
                <a:latin typeface="Times New Roman"/>
                <a:ea typeface="+mn-ea"/>
                <a:cs typeface="Times New Roman"/>
              </a:defRPr>
            </a:lvl3pPr>
            <a:lvl4pPr marL="822960" indent="-228600" algn="l" defTabSz="457200" rtl="0" eaLnBrk="1" latinLnBrk="0" hangingPunct="1">
              <a:lnSpc>
                <a:spcPts val="2500"/>
              </a:lnSpc>
              <a:spcBef>
                <a:spcPts val="500"/>
              </a:spcBef>
              <a:spcAft>
                <a:spcPts val="500"/>
              </a:spcAft>
              <a:buFont typeface="Arial"/>
              <a:buChar char="–"/>
              <a:defRPr sz="1800" kern="1200" spc="10">
                <a:solidFill>
                  <a:schemeClr val="accent3"/>
                </a:solidFill>
                <a:latin typeface="Times New Roman"/>
                <a:ea typeface="+mn-ea"/>
                <a:cs typeface="Times New Roman"/>
              </a:defRPr>
            </a:lvl4pPr>
            <a:lvl5pPr marL="1051560" indent="-228600" algn="l" defTabSz="457200" rtl="0" eaLnBrk="1" latinLnBrk="0" hangingPunct="1">
              <a:lnSpc>
                <a:spcPts val="2500"/>
              </a:lnSpc>
              <a:spcBef>
                <a:spcPts val="500"/>
              </a:spcBef>
              <a:spcAft>
                <a:spcPts val="500"/>
              </a:spcAft>
              <a:buSzPct val="100000"/>
              <a:buFont typeface="Lucida Grande"/>
              <a:buChar char="▹"/>
              <a:defRPr sz="1800" kern="1200" spc="10">
                <a:solidFill>
                  <a:schemeClr val="accent3"/>
                </a:solidFill>
                <a:latin typeface="Times New Roman"/>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en-US" sz="2200" b="1" dirty="0" smtClean="0">
                <a:solidFill>
                  <a:srgbClr val="FFFFFF"/>
                </a:solidFill>
              </a:rPr>
              <a:t>Elder Justice Initiative</a:t>
            </a:r>
          </a:p>
          <a:p>
            <a:pPr algn="ctr">
              <a:defRPr/>
            </a:pPr>
            <a:r>
              <a:rPr lang="en-US" sz="2200" dirty="0" smtClean="0">
                <a:solidFill>
                  <a:srgbClr val="FFFFFF"/>
                </a:solidFill>
              </a:rPr>
              <a:t>Elder.justice@usdoj.gov</a:t>
            </a:r>
            <a:endParaRPr lang="en-US" sz="2200" dirty="0">
              <a:solidFill>
                <a:srgbClr val="FFFFFF"/>
              </a:solidFill>
            </a:endParaRPr>
          </a:p>
          <a:p>
            <a:pPr algn="ctr">
              <a:defRPr/>
            </a:pPr>
            <a:r>
              <a:rPr lang="en-US" sz="2200" dirty="0" smtClean="0">
                <a:solidFill>
                  <a:srgbClr val="FFFFFF"/>
                </a:solidFill>
              </a:rPr>
              <a:t>www.elderjustice.gov</a:t>
            </a:r>
          </a:p>
          <a:p>
            <a:pPr>
              <a:defRPr/>
            </a:pPr>
            <a:endParaRPr lang="en-US" sz="2200" dirty="0" smtClean="0">
              <a:solidFill>
                <a:srgbClr val="636261"/>
              </a:solidFill>
            </a:endParaRPr>
          </a:p>
          <a:p>
            <a:pPr algn="ctr"/>
            <a:endParaRPr lang="en-US" altLang="en-US" sz="2200" b="1" dirty="0" smtClean="0">
              <a:solidFill>
                <a:srgbClr val="FFFFFF"/>
              </a:solidFill>
            </a:endParaRPr>
          </a:p>
          <a:p>
            <a:pPr>
              <a:defRPr/>
            </a:pPr>
            <a:endParaRPr lang="en-US" sz="2200" dirty="0" smtClean="0">
              <a:solidFill>
                <a:srgbClr val="636261"/>
              </a:solidFill>
            </a:endParaRPr>
          </a:p>
          <a:p>
            <a:pPr>
              <a:defRPr/>
            </a:pPr>
            <a:endParaRPr lang="en-US" sz="2200" dirty="0">
              <a:solidFill>
                <a:srgbClr val="FFFFFF"/>
              </a:solidFill>
            </a:endParaRPr>
          </a:p>
          <a:p>
            <a:pPr>
              <a:defRPr/>
            </a:pPr>
            <a:endParaRPr lang="en-US" sz="2200" dirty="0">
              <a:solidFill>
                <a:srgbClr val="FFFFFF"/>
              </a:solidFill>
            </a:endParaRPr>
          </a:p>
        </p:txBody>
      </p:sp>
    </p:spTree>
    <p:extLst>
      <p:ext uri="{BB962C8B-B14F-4D97-AF65-F5344CB8AC3E}">
        <p14:creationId xmlns:p14="http://schemas.microsoft.com/office/powerpoint/2010/main" val="17480911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228600" y="6614886"/>
            <a:ext cx="992372" cy="228600"/>
          </a:xfrm>
        </p:spPr>
        <p:txBody>
          <a:bodyPr/>
          <a:lstStyle/>
          <a:p>
            <a:fld id="{3AD4E62D-748C-44DD-8AAA-5F3DD3839161}" type="slidenum">
              <a:rPr lang="en-US" smtClean="0"/>
              <a:pPr/>
              <a:t>6</a:t>
            </a:fld>
            <a:endParaRPr lang="en-US" dirty="0"/>
          </a:p>
        </p:txBody>
      </p:sp>
      <p:sp>
        <p:nvSpPr>
          <p:cNvPr id="3" name="Rectangle 2"/>
          <p:cNvSpPr/>
          <p:nvPr/>
        </p:nvSpPr>
        <p:spPr>
          <a:xfrm>
            <a:off x="457200" y="2090571"/>
            <a:ext cx="8323015" cy="4893647"/>
          </a:xfrm>
          <a:prstGeom prst="rect">
            <a:avLst/>
          </a:prstGeom>
        </p:spPr>
        <p:txBody>
          <a:bodyPr wrap="square">
            <a:spAutoFit/>
          </a:bodyPr>
          <a:lstStyle/>
          <a:p>
            <a:pPr marL="342900" indent="-342900">
              <a:lnSpc>
                <a:spcPct val="150000"/>
              </a:lnSpc>
              <a:spcBef>
                <a:spcPts val="600"/>
              </a:spcBef>
              <a:spcAft>
                <a:spcPts val="600"/>
              </a:spcAft>
              <a:buFont typeface="+mj-lt"/>
              <a:buAutoNum type="arabicPeriod"/>
              <a:defRPr/>
            </a:pPr>
            <a:r>
              <a:rPr lang="en-US" sz="2400" kern="0" dirty="0">
                <a:solidFill>
                  <a:sysClr val="windowText" lastClr="000000"/>
                </a:solidFill>
                <a:latin typeface="Arial" panose="020B0604020202020204" pitchFamily="34" charset="0"/>
                <a:cs typeface="Arial" panose="020B0604020202020204" pitchFamily="34" charset="0"/>
              </a:rPr>
              <a:t> Proper response to these calls </a:t>
            </a:r>
          </a:p>
          <a:p>
            <a:pPr marL="457200" indent="-457200">
              <a:lnSpc>
                <a:spcPct val="150000"/>
              </a:lnSpc>
              <a:spcBef>
                <a:spcPts val="600"/>
              </a:spcBef>
              <a:spcAft>
                <a:spcPts val="600"/>
              </a:spcAft>
              <a:buFont typeface="+mj-lt"/>
              <a:buAutoNum type="arabicPeriod"/>
              <a:defRPr/>
            </a:pPr>
            <a:r>
              <a:rPr lang="en-US" sz="2400" kern="0" dirty="0">
                <a:solidFill>
                  <a:sysClr val="windowText" lastClr="000000"/>
                </a:solidFill>
                <a:latin typeface="Arial" panose="020B0604020202020204" pitchFamily="34" charset="0"/>
                <a:cs typeface="Arial" panose="020B0604020202020204" pitchFamily="34" charset="0"/>
              </a:rPr>
              <a:t>Dealing with and understanding Alzheimer's patients</a:t>
            </a:r>
          </a:p>
          <a:p>
            <a:pPr marL="457200" indent="-457200">
              <a:lnSpc>
                <a:spcPct val="150000"/>
              </a:lnSpc>
              <a:spcBef>
                <a:spcPts val="600"/>
              </a:spcBef>
              <a:spcAft>
                <a:spcPts val="600"/>
              </a:spcAft>
              <a:buFont typeface="+mj-lt"/>
              <a:buAutoNum type="arabicPeriod"/>
              <a:defRPr/>
            </a:pPr>
            <a:r>
              <a:rPr lang="en-US" sz="2400" kern="0" dirty="0">
                <a:solidFill>
                  <a:sysClr val="windowText" lastClr="000000"/>
                </a:solidFill>
                <a:latin typeface="Arial" panose="020B0604020202020204" pitchFamily="34" charset="0"/>
                <a:cs typeface="Arial" panose="020B0604020202020204" pitchFamily="34" charset="0"/>
              </a:rPr>
              <a:t>Working with and understanding the caregiver</a:t>
            </a:r>
          </a:p>
          <a:p>
            <a:pPr marL="457200" indent="-457200">
              <a:lnSpc>
                <a:spcPct val="150000"/>
              </a:lnSpc>
              <a:spcBef>
                <a:spcPts val="600"/>
              </a:spcBef>
              <a:spcAft>
                <a:spcPts val="600"/>
              </a:spcAft>
              <a:buFont typeface="+mj-lt"/>
              <a:buAutoNum type="arabicPeriod"/>
              <a:defRPr/>
            </a:pPr>
            <a:r>
              <a:rPr lang="en-US" sz="2400" kern="0" dirty="0">
                <a:solidFill>
                  <a:sysClr val="windowText" lastClr="000000"/>
                </a:solidFill>
                <a:latin typeface="Arial" panose="020B0604020202020204" pitchFamily="34" charset="0"/>
                <a:cs typeface="Arial" panose="020B0604020202020204" pitchFamily="34" charset="0"/>
              </a:rPr>
              <a:t>Protecting everyone while on these calls</a:t>
            </a:r>
          </a:p>
          <a:p>
            <a:pPr marL="457200" indent="-457200">
              <a:lnSpc>
                <a:spcPct val="150000"/>
              </a:lnSpc>
              <a:spcBef>
                <a:spcPts val="600"/>
              </a:spcBef>
              <a:spcAft>
                <a:spcPts val="600"/>
              </a:spcAft>
              <a:buFont typeface="+mj-lt"/>
              <a:buAutoNum type="arabicPeriod"/>
              <a:defRPr/>
            </a:pPr>
            <a:r>
              <a:rPr lang="en-US" sz="2400" kern="0" dirty="0">
                <a:solidFill>
                  <a:sysClr val="windowText" lastClr="000000"/>
                </a:solidFill>
                <a:latin typeface="Arial" panose="020B0604020202020204" pitchFamily="34" charset="0"/>
                <a:cs typeface="Arial" panose="020B0604020202020204" pitchFamily="34" charset="0"/>
              </a:rPr>
              <a:t>Effective methods for search and rescue</a:t>
            </a:r>
          </a:p>
          <a:p>
            <a:pPr marL="457200" indent="-457200">
              <a:lnSpc>
                <a:spcPct val="150000"/>
              </a:lnSpc>
              <a:spcBef>
                <a:spcPts val="600"/>
              </a:spcBef>
              <a:spcAft>
                <a:spcPts val="600"/>
              </a:spcAft>
              <a:buFont typeface="+mj-lt"/>
              <a:buAutoNum type="arabicPeriod"/>
              <a:defRPr/>
            </a:pPr>
            <a:r>
              <a:rPr lang="en-US" sz="2400" kern="0" dirty="0">
                <a:solidFill>
                  <a:sysClr val="windowText" lastClr="000000"/>
                </a:solidFill>
                <a:latin typeface="Arial" panose="020B0604020202020204" pitchFamily="34" charset="0"/>
                <a:cs typeface="Arial" panose="020B0604020202020204" pitchFamily="34" charset="0"/>
              </a:rPr>
              <a:t>Additional resources available</a:t>
            </a:r>
          </a:p>
          <a:p>
            <a:pPr>
              <a:lnSpc>
                <a:spcPct val="150000"/>
              </a:lnSpc>
              <a:spcBef>
                <a:spcPts val="600"/>
              </a:spcBef>
              <a:spcAft>
                <a:spcPts val="600"/>
              </a:spcAft>
              <a:defRPr/>
            </a:pPr>
            <a:endParaRPr lang="en-US" sz="2400" kern="0" dirty="0">
              <a:solidFill>
                <a:sysClr val="windowText" lastClr="000000"/>
              </a:solidFill>
              <a:latin typeface="Arial" panose="020B0604020202020204" pitchFamily="34" charset="0"/>
              <a:cs typeface="Arial" panose="020B0604020202020204" pitchFamily="34" charset="0"/>
            </a:endParaRPr>
          </a:p>
        </p:txBody>
      </p:sp>
      <p:sp>
        <p:nvSpPr>
          <p:cNvPr id="4" name="Rectangle 3"/>
          <p:cNvSpPr/>
          <p:nvPr/>
        </p:nvSpPr>
        <p:spPr>
          <a:xfrm>
            <a:off x="949272" y="1321130"/>
            <a:ext cx="7338869" cy="769441"/>
          </a:xfrm>
          <a:prstGeom prst="rect">
            <a:avLst/>
          </a:prstGeom>
        </p:spPr>
        <p:txBody>
          <a:bodyPr wrap="none">
            <a:spAutoFit/>
          </a:bodyPr>
          <a:lstStyle/>
          <a:p>
            <a:pPr>
              <a:defRPr/>
            </a:pPr>
            <a:r>
              <a:rPr lang="en-US" sz="4400" b="1" kern="0" cap="small"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Objectives Covered Today</a:t>
            </a:r>
          </a:p>
        </p:txBody>
      </p:sp>
    </p:spTree>
    <p:extLst>
      <p:ext uri="{BB962C8B-B14F-4D97-AF65-F5344CB8AC3E}">
        <p14:creationId xmlns:p14="http://schemas.microsoft.com/office/powerpoint/2010/main" val="36250414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Alzheimer's in America</a:t>
            </a:r>
          </a:p>
        </p:txBody>
      </p:sp>
      <p:sp>
        <p:nvSpPr>
          <p:cNvPr id="3" name="Slide Number Placeholder 2"/>
          <p:cNvSpPr>
            <a:spLocks noGrp="1"/>
          </p:cNvSpPr>
          <p:nvPr>
            <p:ph type="sldNum" sz="quarter" idx="12"/>
          </p:nvPr>
        </p:nvSpPr>
        <p:spPr/>
        <p:txBody>
          <a:bodyPr/>
          <a:lstStyle/>
          <a:p>
            <a:fld id="{3AD4E62D-748C-44DD-8AAA-5F3DD3839161}" type="slidenum">
              <a:rPr lang="en-US" smtClean="0"/>
              <a:pPr/>
              <a:t>7</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79" y="2112874"/>
            <a:ext cx="9144000" cy="4461052"/>
          </a:xfrm>
          <a:prstGeom prst="rect">
            <a:avLst/>
          </a:prstGeom>
        </p:spPr>
      </p:pic>
      <p:sp>
        <p:nvSpPr>
          <p:cNvPr id="5" name="Subtitle 2"/>
          <p:cNvSpPr txBox="1">
            <a:spLocks/>
          </p:cNvSpPr>
          <p:nvPr/>
        </p:nvSpPr>
        <p:spPr>
          <a:xfrm>
            <a:off x="1066800" y="2819400"/>
            <a:ext cx="6400800" cy="1752600"/>
          </a:xfrm>
          <a:prstGeom prst="rect">
            <a:avLst/>
          </a:prstGeom>
        </p:spPr>
        <p:txBody>
          <a:bodyPr>
            <a:normAutofit fontScale="92500" lnSpcReduction="10000"/>
          </a:bodyPr>
          <a:lstStyle>
            <a:lvl1pPr marL="342900" indent="-342900" algn="l" defTabSz="914400" rtl="0" eaLnBrk="1" latinLnBrk="0" hangingPunct="1">
              <a:spcBef>
                <a:spcPct val="20000"/>
              </a:spcBef>
              <a:buFont typeface="Wingdings" panose="05000000000000000000" pitchFamily="2" charset="2"/>
              <a:buChar char="§"/>
              <a:defRPr sz="3200" kern="1200">
                <a:solidFill>
                  <a:schemeClr val="tx1"/>
                </a:solidFill>
                <a:latin typeface="Arial" panose="020B0604020202020204" pitchFamily="34" charset="0"/>
                <a:ea typeface="Tahoma" panose="020B0604030504040204" pitchFamily="34" charset="0"/>
                <a:cs typeface="Arial" panose="020B0604020202020204" pitchFamily="34" charset="0"/>
              </a:defRPr>
            </a:lvl1pPr>
            <a:lvl2pPr marL="742950" indent="-285750" algn="l" defTabSz="914400" rtl="0" eaLnBrk="1" latinLnBrk="0" hangingPunct="1">
              <a:spcBef>
                <a:spcPct val="20000"/>
              </a:spcBef>
              <a:buClr>
                <a:srgbClr val="1C75BC"/>
              </a:buClr>
              <a:buFont typeface="Wingdings" panose="05000000000000000000" pitchFamily="2" charset="2"/>
              <a:buChar char="§"/>
              <a:defRPr sz="2800" kern="1200">
                <a:solidFill>
                  <a:schemeClr val="tx1"/>
                </a:solidFill>
                <a:latin typeface="Arial" panose="020B0604020202020204" pitchFamily="34" charset="0"/>
                <a:ea typeface="Tahoma" panose="020B0604030504040204" pitchFamily="34" charset="0"/>
                <a:cs typeface="Arial" panose="020B0604020202020204" pitchFamily="34" charset="0"/>
              </a:defRPr>
            </a:lvl2pPr>
            <a:lvl3pPr marL="1143000" indent="-228600" algn="l" defTabSz="914400" rtl="0" eaLnBrk="1" latinLnBrk="0" hangingPunct="1">
              <a:spcBef>
                <a:spcPct val="20000"/>
              </a:spcBef>
              <a:buClr>
                <a:schemeClr val="tx1">
                  <a:lumMod val="65000"/>
                  <a:lumOff val="35000"/>
                </a:schemeClr>
              </a:buClr>
              <a:buFont typeface="Wingdings" panose="05000000000000000000" pitchFamily="2" charset="2"/>
              <a:buChar char="§"/>
              <a:defRPr sz="2400" kern="1200">
                <a:solidFill>
                  <a:schemeClr val="tx1"/>
                </a:solidFill>
                <a:latin typeface="Arial" panose="020B0604020202020204" pitchFamily="34" charset="0"/>
                <a:ea typeface="Tahoma" panose="020B0604030504040204" pitchFamily="34" charset="0"/>
                <a:cs typeface="Arial" panose="020B0604020202020204" pitchFamily="34" charset="0"/>
              </a:defRPr>
            </a:lvl3pPr>
            <a:lvl4pPr marL="1600200" indent="-228600" algn="l" defTabSz="914400" rtl="0" eaLnBrk="1" latinLnBrk="0" hangingPunct="1">
              <a:spcBef>
                <a:spcPct val="20000"/>
              </a:spcBef>
              <a:buClr>
                <a:srgbClr val="072F4F"/>
              </a:buClr>
              <a:buFont typeface="Wingdings" panose="05000000000000000000" pitchFamily="2" charset="2"/>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4pPr>
            <a:lvl5pPr marL="2057400" indent="-228600" algn="l" defTabSz="914400" rtl="0" eaLnBrk="1" latinLnBrk="0" hangingPunct="1">
              <a:spcBef>
                <a:spcPct val="20000"/>
              </a:spcBef>
              <a:buFont typeface="Wingdings" panose="05000000000000000000" pitchFamily="2" charset="2"/>
              <a:buChar char="§"/>
              <a:defRPr sz="2000" kern="1200">
                <a:solidFill>
                  <a:schemeClr val="tx1"/>
                </a:solidFill>
                <a:latin typeface="Arial" panose="020B0604020202020204" pitchFamily="34" charset="0"/>
                <a:ea typeface="Tahoma" panose="020B0604030504040204" pitchFamily="34" charset="0"/>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a:p>
            <a:r>
              <a:rPr lang="en-US" sz="4000" b="1" dirty="0">
                <a:solidFill>
                  <a:schemeClr val="bg1"/>
                </a:solidFill>
                <a:effectLst>
                  <a:outerShdw blurRad="38100" dist="38100" dir="2700000" algn="tl">
                    <a:srgbClr val="000000">
                      <a:alpha val="43137"/>
                    </a:srgbClr>
                  </a:outerShdw>
                </a:effectLst>
              </a:rPr>
              <a:t>Module 1</a:t>
            </a:r>
          </a:p>
          <a:p>
            <a:r>
              <a:rPr lang="en-US" sz="4000" dirty="0">
                <a:solidFill>
                  <a:schemeClr val="bg1"/>
                </a:solidFill>
              </a:rPr>
              <a:t>Understanding Alzheimer's</a:t>
            </a:r>
          </a:p>
        </p:txBody>
      </p:sp>
    </p:spTree>
    <p:extLst>
      <p:ext uri="{BB962C8B-B14F-4D97-AF65-F5344CB8AC3E}">
        <p14:creationId xmlns:p14="http://schemas.microsoft.com/office/powerpoint/2010/main" val="37868093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Prevalence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060377"/>
            <a:ext cx="9392356" cy="3962400"/>
          </a:xfrm>
          <a:prstGeom prst="rect">
            <a:avLst/>
          </a:prstGeom>
        </p:spPr>
      </p:pic>
      <p:sp>
        <p:nvSpPr>
          <p:cNvPr id="7" name="TextBox 6"/>
          <p:cNvSpPr txBox="1"/>
          <p:nvPr/>
        </p:nvSpPr>
        <p:spPr>
          <a:xfrm>
            <a:off x="728448" y="4853225"/>
            <a:ext cx="7687104" cy="1015663"/>
          </a:xfrm>
          <a:prstGeom prst="rect">
            <a:avLst/>
          </a:prstGeom>
          <a:noFill/>
        </p:spPr>
        <p:txBody>
          <a:bodyPr wrap="none" rtlCol="0">
            <a:spAutoFit/>
          </a:bodyPr>
          <a:lstStyle/>
          <a:p>
            <a:r>
              <a:rPr lang="en-US" sz="6000" b="1" dirty="0">
                <a:solidFill>
                  <a:srgbClr val="FF0000"/>
                </a:solidFill>
              </a:rPr>
              <a:t>24.3 Million Worldwide</a:t>
            </a:r>
          </a:p>
        </p:txBody>
      </p:sp>
      <p:sp>
        <p:nvSpPr>
          <p:cNvPr id="9" name="TextBox 8"/>
          <p:cNvSpPr txBox="1"/>
          <p:nvPr/>
        </p:nvSpPr>
        <p:spPr>
          <a:xfrm>
            <a:off x="1062818" y="2730024"/>
            <a:ext cx="1527982" cy="830997"/>
          </a:xfrm>
          <a:prstGeom prst="rect">
            <a:avLst/>
          </a:prstGeom>
          <a:noFill/>
        </p:spPr>
        <p:txBody>
          <a:bodyPr wrap="none" rtlCol="0">
            <a:spAutoFit/>
          </a:bodyPr>
          <a:lstStyle/>
          <a:p>
            <a:pPr algn="ctr"/>
            <a:r>
              <a:rPr lang="en-US" sz="2400" b="1" dirty="0"/>
              <a:t>5.4 million</a:t>
            </a:r>
          </a:p>
          <a:p>
            <a:pPr algn="ctr"/>
            <a:r>
              <a:rPr lang="en-US" sz="2400" b="1" dirty="0"/>
              <a:t>in the US</a:t>
            </a:r>
          </a:p>
        </p:txBody>
      </p:sp>
      <p:sp>
        <p:nvSpPr>
          <p:cNvPr id="11" name="TextBox 10"/>
          <p:cNvSpPr txBox="1"/>
          <p:nvPr/>
        </p:nvSpPr>
        <p:spPr>
          <a:xfrm>
            <a:off x="7780588" y="5715000"/>
            <a:ext cx="274434" cy="307777"/>
          </a:xfrm>
          <a:prstGeom prst="rect">
            <a:avLst/>
          </a:prstGeom>
          <a:noFill/>
        </p:spPr>
        <p:txBody>
          <a:bodyPr wrap="none" rtlCol="0">
            <a:spAutoFit/>
          </a:bodyPr>
          <a:lstStyle/>
          <a:p>
            <a:pPr algn="ctr"/>
            <a:r>
              <a:rPr lang="en-US" sz="1400" b="1" dirty="0">
                <a:solidFill>
                  <a:schemeClr val="bg1"/>
                </a:solidFill>
              </a:rPr>
              <a:t>*</a:t>
            </a:r>
          </a:p>
        </p:txBody>
      </p:sp>
    </p:spTree>
    <p:extLst>
      <p:ext uri="{BB962C8B-B14F-4D97-AF65-F5344CB8AC3E}">
        <p14:creationId xmlns:p14="http://schemas.microsoft.com/office/powerpoint/2010/main" val="16334293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2412" y="1315269"/>
            <a:ext cx="9049632" cy="762000"/>
          </a:xfrm>
        </p:spPr>
        <p:txBody>
          <a:bodyPr/>
          <a:lstStyle/>
          <a:p>
            <a:r>
              <a:rPr lang="en-US" dirty="0"/>
              <a:t>The Year 2050</a:t>
            </a:r>
          </a:p>
        </p:txBody>
      </p:sp>
      <p:graphicFrame>
        <p:nvGraphicFramePr>
          <p:cNvPr id="4" name="Chart 3"/>
          <p:cNvGraphicFramePr/>
          <p:nvPr>
            <p:extLst/>
          </p:nvPr>
        </p:nvGraphicFramePr>
        <p:xfrm>
          <a:off x="228600" y="2819400"/>
          <a:ext cx="4267200" cy="2362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nvPr>
        </p:nvGraphicFramePr>
        <p:xfrm>
          <a:off x="4495800" y="2581126"/>
          <a:ext cx="4495800" cy="2403764"/>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1104900" y="5181600"/>
            <a:ext cx="2895600" cy="1200329"/>
          </a:xfrm>
          <a:prstGeom prst="rect">
            <a:avLst/>
          </a:prstGeom>
          <a:noFill/>
        </p:spPr>
        <p:txBody>
          <a:bodyPr wrap="square" rtlCol="0">
            <a:spAutoFit/>
          </a:bodyPr>
          <a:lstStyle/>
          <a:p>
            <a:pPr algn="ctr"/>
            <a:r>
              <a:rPr lang="en-US"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Over 70 million people will be over the age of 65; </a:t>
            </a:r>
            <a:r>
              <a:rPr lang="en-US" b="1" i="1"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10% will have</a:t>
            </a:r>
            <a:br>
              <a:rPr lang="en-US" b="1" i="1"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br>
            <a:r>
              <a:rPr lang="en-US" b="1" i="1"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Alzheimer’s disease</a:t>
            </a:r>
            <a:r>
              <a:rPr lang="en-US" i="1"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p>
        </p:txBody>
      </p:sp>
      <p:sp>
        <p:nvSpPr>
          <p:cNvPr id="8" name="TextBox 7"/>
          <p:cNvSpPr txBox="1"/>
          <p:nvPr/>
        </p:nvSpPr>
        <p:spPr>
          <a:xfrm>
            <a:off x="5029200" y="5130800"/>
            <a:ext cx="2743200" cy="1200329"/>
          </a:xfrm>
          <a:prstGeom prst="rect">
            <a:avLst/>
          </a:prstGeom>
          <a:noFill/>
        </p:spPr>
        <p:txBody>
          <a:bodyPr wrap="square" rtlCol="0">
            <a:spAutoFit/>
          </a:bodyPr>
          <a:lstStyle/>
          <a:p>
            <a:pPr algn="ctr"/>
            <a:r>
              <a:rPr lang="en-US"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Close to 20 million will be over the age of 85;.</a:t>
            </a:r>
            <a:r>
              <a:rPr lang="en-US" i="1"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 </a:t>
            </a:r>
            <a:r>
              <a:rPr lang="en-US" b="1" i="1"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50% will have Alzheimer’s diseas</a:t>
            </a:r>
            <a:r>
              <a:rPr lang="en-US" b="1" dirty="0">
                <a:solidFill>
                  <a:schemeClr val="bg2">
                    <a:lumMod val="25000"/>
                  </a:schemeClr>
                </a:solidFill>
                <a:latin typeface="Arial Unicode MS" panose="020B0604020202020204" pitchFamily="34" charset="-128"/>
                <a:ea typeface="Arial Unicode MS" panose="020B0604020202020204" pitchFamily="34" charset="-128"/>
                <a:cs typeface="Arial Unicode MS" panose="020B0604020202020204" pitchFamily="34" charset="-128"/>
              </a:rPr>
              <a:t>e </a:t>
            </a:r>
          </a:p>
        </p:txBody>
      </p:sp>
      <p:sp>
        <p:nvSpPr>
          <p:cNvPr id="9" name="Rectangle 8"/>
          <p:cNvSpPr/>
          <p:nvPr/>
        </p:nvSpPr>
        <p:spPr>
          <a:xfrm>
            <a:off x="796040" y="2077269"/>
            <a:ext cx="7502375" cy="646331"/>
          </a:xfrm>
          <a:prstGeom prst="rect">
            <a:avLst/>
          </a:prstGeom>
        </p:spPr>
        <p:txBody>
          <a:bodyPr wrap="none">
            <a:spAutoFit/>
          </a:bodyPr>
          <a:lstStyle/>
          <a:p>
            <a:r>
              <a:rPr lang="en-US" sz="36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Life Expectancy Will Reach 90+</a:t>
            </a:r>
          </a:p>
        </p:txBody>
      </p:sp>
    </p:spTree>
    <p:extLst>
      <p:ext uri="{BB962C8B-B14F-4D97-AF65-F5344CB8AC3E}">
        <p14:creationId xmlns:p14="http://schemas.microsoft.com/office/powerpoint/2010/main" val="5585653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Elder Justice">
      <a:dk1>
        <a:srgbClr val="845A28"/>
      </a:dk1>
      <a:lt1>
        <a:srgbClr val="FFFFFF"/>
      </a:lt1>
      <a:dk2>
        <a:srgbClr val="845A28"/>
      </a:dk2>
      <a:lt2>
        <a:srgbClr val="FFFFFF"/>
      </a:lt2>
      <a:accent1>
        <a:srgbClr val="0E0E28"/>
      </a:accent1>
      <a:accent2>
        <a:srgbClr val="3F3F3F"/>
      </a:accent2>
      <a:accent3>
        <a:srgbClr val="636261"/>
      </a:accent3>
      <a:accent4>
        <a:srgbClr val="ECE2D8"/>
      </a:accent4>
      <a:accent5>
        <a:srgbClr val="845A28"/>
      </a:accent5>
      <a:accent6>
        <a:srgbClr val="B57D3B"/>
      </a:accent6>
      <a:hlink>
        <a:srgbClr val="0E0E28"/>
      </a:hlink>
      <a:folHlink>
        <a:srgbClr val="0E0E2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1C75BC"/>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JI WEBINAR FINAL DRAFT.pptm" id="{647EF5AE-EC07-45AF-8FAB-F06478AEC1E0}" vid="{19F88619-D1E6-4848-8A53-EFE37B893EFA}"/>
    </a:ext>
  </a:extLst>
</a:theme>
</file>

<file path=ppt/theme/theme3.xml><?xml version="1.0" encoding="utf-8"?>
<a:theme xmlns:a="http://schemas.openxmlformats.org/drawingml/2006/main" name="1_Office Theme">
  <a:themeElements>
    <a:clrScheme name="Elder Justice">
      <a:dk1>
        <a:srgbClr val="845A28"/>
      </a:dk1>
      <a:lt1>
        <a:srgbClr val="FFFFFF"/>
      </a:lt1>
      <a:dk2>
        <a:srgbClr val="845A28"/>
      </a:dk2>
      <a:lt2>
        <a:srgbClr val="FFFFFF"/>
      </a:lt2>
      <a:accent1>
        <a:srgbClr val="0E0E28"/>
      </a:accent1>
      <a:accent2>
        <a:srgbClr val="3F3F3F"/>
      </a:accent2>
      <a:accent3>
        <a:srgbClr val="636261"/>
      </a:accent3>
      <a:accent4>
        <a:srgbClr val="ECE2D8"/>
      </a:accent4>
      <a:accent5>
        <a:srgbClr val="845A28"/>
      </a:accent5>
      <a:accent6>
        <a:srgbClr val="B57D3B"/>
      </a:accent6>
      <a:hlink>
        <a:srgbClr val="0E0E28"/>
      </a:hlink>
      <a:folHlink>
        <a:srgbClr val="0E0E2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1C75BC"/>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JI WEBINAR FINAL DRAFT.pptm" id="{647EF5AE-EC07-45AF-8FAB-F06478AEC1E0}" vid="{76586006-8289-486B-8160-8CF13A3E1AC6}"/>
    </a:ext>
  </a:extLst>
</a:theme>
</file>

<file path=ppt/theme/theme4.xml><?xml version="1.0" encoding="utf-8"?>
<a:theme xmlns:a="http://schemas.openxmlformats.org/drawingml/2006/main" name="3_Office Theme">
  <a:themeElements>
    <a:clrScheme name="Elder Justice">
      <a:dk1>
        <a:srgbClr val="845A28"/>
      </a:dk1>
      <a:lt1>
        <a:srgbClr val="FFFFFF"/>
      </a:lt1>
      <a:dk2>
        <a:srgbClr val="845A28"/>
      </a:dk2>
      <a:lt2>
        <a:srgbClr val="FFFFFF"/>
      </a:lt2>
      <a:accent1>
        <a:srgbClr val="0E0E28"/>
      </a:accent1>
      <a:accent2>
        <a:srgbClr val="3F3F3F"/>
      </a:accent2>
      <a:accent3>
        <a:srgbClr val="636261"/>
      </a:accent3>
      <a:accent4>
        <a:srgbClr val="ECE2D8"/>
      </a:accent4>
      <a:accent5>
        <a:srgbClr val="845A28"/>
      </a:accent5>
      <a:accent6>
        <a:srgbClr val="B57D3B"/>
      </a:accent6>
      <a:hlink>
        <a:srgbClr val="0E0E28"/>
      </a:hlink>
      <a:folHlink>
        <a:srgbClr val="0E0E2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1C75BC"/>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JI WEBINAR FINAL DRAFT.pptm" id="{647EF5AE-EC07-45AF-8FAB-F06478AEC1E0}" vid="{06D2B17F-8AA1-4945-B4EA-45BA2D8218CA}"/>
    </a:ext>
  </a:extLst>
</a:theme>
</file>

<file path=ppt/theme/theme5.xml><?xml version="1.0" encoding="utf-8"?>
<a:theme xmlns:a="http://schemas.openxmlformats.org/drawingml/2006/main" name="4_Office Theme">
  <a:themeElements>
    <a:clrScheme name="Elder Justice">
      <a:dk1>
        <a:srgbClr val="845A28"/>
      </a:dk1>
      <a:lt1>
        <a:srgbClr val="FFFFFF"/>
      </a:lt1>
      <a:dk2>
        <a:srgbClr val="845A28"/>
      </a:dk2>
      <a:lt2>
        <a:srgbClr val="FFFFFF"/>
      </a:lt2>
      <a:accent1>
        <a:srgbClr val="0E0E28"/>
      </a:accent1>
      <a:accent2>
        <a:srgbClr val="3F3F3F"/>
      </a:accent2>
      <a:accent3>
        <a:srgbClr val="636261"/>
      </a:accent3>
      <a:accent4>
        <a:srgbClr val="ECE2D8"/>
      </a:accent4>
      <a:accent5>
        <a:srgbClr val="845A28"/>
      </a:accent5>
      <a:accent6>
        <a:srgbClr val="B57D3B"/>
      </a:accent6>
      <a:hlink>
        <a:srgbClr val="0E0E28"/>
      </a:hlink>
      <a:folHlink>
        <a:srgbClr val="0E0E2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rgbClr val="1C75BC"/>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2195</Words>
  <Application>Microsoft Office PowerPoint</Application>
  <PresentationFormat>On-screen Show (4:3)</PresentationFormat>
  <Paragraphs>657</Paragraphs>
  <Slides>59</Slides>
  <Notes>23</Notes>
  <HiddenSlides>0</HiddenSlides>
  <MMClips>0</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59</vt:i4>
      </vt:variant>
    </vt:vector>
  </HeadingPairs>
  <TitlesOfParts>
    <vt:vector size="79" baseType="lpstr">
      <vt:lpstr>Arial Unicode MS</vt:lpstr>
      <vt:lpstr>Adobe Garamond Pro</vt:lpstr>
      <vt:lpstr>Arial</vt:lpstr>
      <vt:lpstr>Calibri</vt:lpstr>
      <vt:lpstr>Calisto MT</vt:lpstr>
      <vt:lpstr>Century Schoolbook</vt:lpstr>
      <vt:lpstr>Comic Sans MS</vt:lpstr>
      <vt:lpstr>Garamond</vt:lpstr>
      <vt:lpstr>Helvetica</vt:lpstr>
      <vt:lpstr>Lucida Calligraphy</vt:lpstr>
      <vt:lpstr>Lucida Grande</vt:lpstr>
      <vt:lpstr>Tahoma</vt:lpstr>
      <vt:lpstr>Times</vt:lpstr>
      <vt:lpstr>Times New Roman</vt:lpstr>
      <vt:lpstr>Wingdings</vt:lpstr>
      <vt:lpstr>Office Theme</vt:lpstr>
      <vt:lpstr>2_Office Theme</vt:lpstr>
      <vt:lpstr>1_Office Theme</vt:lpstr>
      <vt:lpstr>3_Office Theme</vt:lpstr>
      <vt:lpstr>4_Office Theme</vt:lpstr>
      <vt:lpstr>Responding to Elder Abuse Victims with Alzheimer’s Disease or Other Dementias </vt:lpstr>
      <vt:lpstr>Technical overview</vt:lpstr>
      <vt:lpstr>Elder Justice Initiative</vt:lpstr>
      <vt:lpstr>Elderjustice.gov</vt:lpstr>
      <vt:lpstr>presenters</vt:lpstr>
      <vt:lpstr>PowerPoint Presentation</vt:lpstr>
      <vt:lpstr>Alzheimer's in America</vt:lpstr>
      <vt:lpstr>Prevalence</vt:lpstr>
      <vt:lpstr>The Year 2050</vt:lpstr>
      <vt:lpstr>Why the dramatic increase?</vt:lpstr>
      <vt:lpstr>PowerPoint Presentation</vt:lpstr>
      <vt:lpstr>Alzheimer's Awareness</vt:lpstr>
      <vt:lpstr>What is DEMENTIA?</vt:lpstr>
      <vt:lpstr>Dementia</vt:lpstr>
      <vt:lpstr>The Life and Loss of Lenny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Progressive Brain Disorder</vt:lpstr>
      <vt:lpstr>PowerPoint Presentation</vt:lpstr>
      <vt:lpstr>Stigma of Alzheimer's Disease</vt:lpstr>
      <vt:lpstr>Clock Test</vt:lpstr>
      <vt:lpstr>PowerPoint Presentation</vt:lpstr>
      <vt:lpstr>PowerPoint Presentation</vt:lpstr>
      <vt:lpstr>Early Stage- Possible LE Observations</vt:lpstr>
      <vt:lpstr>PowerPoint Presentation</vt:lpstr>
      <vt:lpstr>PowerPoint Presentation</vt:lpstr>
      <vt:lpstr>PowerPoint Presentation</vt:lpstr>
      <vt:lpstr>PowerPoint Presentation</vt:lpstr>
      <vt:lpstr>PowerPoint Presentation</vt:lpstr>
      <vt:lpstr>Medications</vt:lpstr>
      <vt:lpstr>Wandering Off  </vt:lpstr>
      <vt:lpstr>Wandering Off Cont.</vt:lpstr>
      <vt:lpstr>Wandering Off Cont.</vt:lpstr>
      <vt:lpstr>Wandering Off Cont.</vt:lpstr>
      <vt:lpstr>Wandering Off Cont.</vt:lpstr>
      <vt:lpstr>PowerPoint Presentation</vt:lpstr>
      <vt:lpstr>PowerPoint Presentation</vt:lpstr>
      <vt:lpstr>Interviewing Caregivers</vt:lpstr>
      <vt:lpstr>What LE May Encounter</vt:lpstr>
      <vt:lpstr>Exploitation</vt:lpstr>
      <vt:lpstr>Exploitation</vt:lpstr>
      <vt:lpstr>Communicating Effectively</vt:lpstr>
      <vt:lpstr>Interaction with Alzheimer's Patients</vt:lpstr>
      <vt:lpstr>What Not To Do When With An Alzheimer's Patient</vt:lpstr>
      <vt:lpstr>Officer Safety Comes First</vt:lpstr>
      <vt:lpstr>Using Your Unit For Safety- Lets Think About It</vt:lpstr>
      <vt:lpstr>PowerPoint Presentation</vt:lpstr>
      <vt:lpstr>Policies</vt:lpstr>
      <vt:lpstr>Other Steps &amp; Resources to Consider</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2017-06-05T02:57:28Z</dcterms:created>
  <dcterms:modified xsi:type="dcterms:W3CDTF">2018-07-18T15:07:35Z</dcterms:modified>
</cp:coreProperties>
</file>