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49" r:id="rId4"/>
    <p:sldMasterId id="2147483966" r:id="rId5"/>
    <p:sldMasterId id="2147483980" r:id="rId6"/>
    <p:sldMasterId id="2147483995" r:id="rId7"/>
  </p:sldMasterIdLst>
  <p:notesMasterIdLst>
    <p:notesMasterId r:id="rId34"/>
  </p:notesMasterIdLst>
  <p:handoutMasterIdLst>
    <p:handoutMasterId r:id="rId35"/>
  </p:handoutMasterIdLst>
  <p:sldIdLst>
    <p:sldId id="354" r:id="rId8"/>
    <p:sldId id="350" r:id="rId9"/>
    <p:sldId id="351" r:id="rId10"/>
    <p:sldId id="352" r:id="rId11"/>
    <p:sldId id="353" r:id="rId12"/>
    <p:sldId id="256" r:id="rId13"/>
    <p:sldId id="257" r:id="rId14"/>
    <p:sldId id="334" r:id="rId15"/>
    <p:sldId id="260" r:id="rId16"/>
    <p:sldId id="319" r:id="rId17"/>
    <p:sldId id="318" r:id="rId18"/>
    <p:sldId id="335" r:id="rId19"/>
    <p:sldId id="336" r:id="rId20"/>
    <p:sldId id="261" r:id="rId21"/>
    <p:sldId id="263" r:id="rId22"/>
    <p:sldId id="325" r:id="rId23"/>
    <p:sldId id="264" r:id="rId24"/>
    <p:sldId id="341" r:id="rId25"/>
    <p:sldId id="337" r:id="rId26"/>
    <p:sldId id="265" r:id="rId27"/>
    <p:sldId id="267" r:id="rId28"/>
    <p:sldId id="338" r:id="rId29"/>
    <p:sldId id="339" r:id="rId30"/>
    <p:sldId id="268" r:id="rId31"/>
    <p:sldId id="347" r:id="rId32"/>
    <p:sldId id="348" r:id="rId33"/>
  </p:sldIdLst>
  <p:sldSz cx="21336000" cy="13335000"/>
  <p:notesSz cx="7010400" cy="92964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extLst>
    <p:ext uri="{EFAFB233-063F-42B5-8137-9DF3F51BA10A}">
      <p15:sldGuideLst xmlns:p15="http://schemas.microsoft.com/office/powerpoint/2012/main">
        <p15:guide id="1" orient="horz" pos="4200" userDrawn="1">
          <p15:clr>
            <a:srgbClr val="A4A3A4"/>
          </p15:clr>
        </p15:guide>
        <p15:guide id="2" pos="6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E28"/>
    <a:srgbClr val="00003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
          <a:latin typeface="Verdana"/>
          <a:ea typeface="Verdana"/>
          <a:cs typeface="Verdan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D51ADE6A-740E-44AE-83CC-AE7238B6C88D}" styleName="">
    <a:tblBg/>
    <a:wholeTbl>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
          <a:latin typeface="Verdana"/>
          <a:ea typeface="Verdana"/>
          <a:cs typeface="Verdana"/>
        </a:font>
        <a:srgbClr val="FFFFFF"/>
      </a:tcTxStyle>
      <a:tcStyle>
        <a:tcBdr>
          <a:left>
            <a:ln w="28575"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Col>
    <a:la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28575"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lastRow>
    <a:firstRow>
      <a:tcTxStyle b="off" i="off">
        <a:font>
          <a:latin typeface="Verdana"/>
          <a:ea typeface="Verdana"/>
          <a:cs typeface="Verdan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28575"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0000">
              <a:alpha val="25000"/>
            </a:srgbClr>
          </a:solidFill>
        </a:fill>
      </a:tcStyle>
    </a:firstRow>
  </a:tblStyle>
  <a:tblStyle styleId="{4A9BC294-FFE2-49D5-8D69-9E1BD2C41BD5}"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BBFC77FB-9ED0-4EC9-95AA-A1379042E648}"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3DC5C2F9-1CAC-4260-A1DD-9FCDBB877499}"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6CBB8FF1-D9AA-43F3-AF6F-95CC898621D3}"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3831E2-940B-4BBE-9D05-0D57400FBB4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A46F73DB-2556-48CC-A35D-D60AAE49766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AFB2F882-EF72-4658-BAA4-7A60F63924BF}"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1573F537-169D-4156-A42F-CAE9D39B299D}"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B16F7D2F-CAA6-4946-A13F-6AD0D2F15694}"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8FAE8C7A-60A4-4363-A4A0-51BD39D2836A}"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2990DF23-99FD-48DA-BA73-7EF4B9E2DD80}"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281E463F-F225-4548-9A06-51BB19C2A490}"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1AFE5BD0-E4C4-46C2-93EE-E23AAC8C1F58}"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29789A61-BD94-4AD8-9DC1-058D682DF1F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EF1279C1-266F-4297-8767-709D715698EB}"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1F26BCAE-0B11-4D79-B015-916C59A372B5}"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710F850-5E9C-48AC-8E86-C3F10F926C05}"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C808260-7109-43BE-B241-3DD6D28B22B1}"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888E3502-377D-4BB1-916D-9457CFE2B955}"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076220AF-7727-4256-AE88-DD05429E9219}"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6FA0A2C-AFF4-4162-B422-AF1F66E2A6A8}"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F984EFD4-FB36-49E0-8CFE-6A3B21BE4E40}"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B0B95755-C37D-423F-BA23-83B2B7CE6965}"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4C80C32A-4EF4-4588-8C4A-170479924955}"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C8250C58-DC0C-4C98-8DC6-1747B705F167}"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EFF1F3"/>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36" autoAdjust="0"/>
  </p:normalViewPr>
  <p:slideViewPr>
    <p:cSldViewPr snapToGrid="0" snapToObjects="1">
      <p:cViewPr varScale="1">
        <p:scale>
          <a:sx n="55" d="100"/>
          <a:sy n="55" d="100"/>
        </p:scale>
        <p:origin x="2778" y="114"/>
      </p:cViewPr>
      <p:guideLst>
        <p:guide orient="horz" pos="4200"/>
        <p:guide pos="67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5138"/>
          </a:xfrm>
          <a:prstGeom prst="rect">
            <a:avLst/>
          </a:prstGeom>
        </p:spPr>
        <p:txBody>
          <a:bodyPr vert="horz" lIns="91422" tIns="45710" rIns="91422" bIns="45710" rtlCol="0"/>
          <a:lstStyle>
            <a:lvl1pPr algn="l">
              <a:defRPr sz="1200"/>
            </a:lvl1pPr>
          </a:lstStyle>
          <a:p>
            <a:endParaRPr lang="en-US" dirty="0"/>
          </a:p>
        </p:txBody>
      </p:sp>
      <p:sp>
        <p:nvSpPr>
          <p:cNvPr id="3" name="Date Placeholder 2"/>
          <p:cNvSpPr>
            <a:spLocks noGrp="1"/>
          </p:cNvSpPr>
          <p:nvPr>
            <p:ph type="dt" sz="quarter" idx="1"/>
          </p:nvPr>
        </p:nvSpPr>
        <p:spPr>
          <a:xfrm>
            <a:off x="3970338" y="2"/>
            <a:ext cx="3038475" cy="465138"/>
          </a:xfrm>
          <a:prstGeom prst="rect">
            <a:avLst/>
          </a:prstGeom>
        </p:spPr>
        <p:txBody>
          <a:bodyPr vert="horz" lIns="91422" tIns="45710" rIns="91422" bIns="45710" rtlCol="0"/>
          <a:lstStyle>
            <a:lvl1pPr algn="r">
              <a:defRPr sz="1200"/>
            </a:lvl1pPr>
          </a:lstStyle>
          <a:p>
            <a:fld id="{89226653-A8A2-48AD-9F41-A1C92C0A02D6}" type="datetimeFigureOut">
              <a:rPr lang="en-US" smtClean="0"/>
              <a:t>9/10/2018</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22" tIns="45710" rIns="91422" bIns="457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2" tIns="45710" rIns="91422" bIns="45710" rtlCol="0" anchor="b"/>
          <a:lstStyle>
            <a:lvl1pPr algn="r">
              <a:defRPr sz="1200"/>
            </a:lvl1pPr>
          </a:lstStyle>
          <a:p>
            <a:fld id="{7125CCCB-4DA1-46DA-9B7D-5BBBB4E592F7}" type="slidenum">
              <a:rPr lang="en-US" smtClean="0"/>
              <a:t>‹#›</a:t>
            </a:fld>
            <a:endParaRPr lang="en-US" dirty="0"/>
          </a:p>
        </p:txBody>
      </p:sp>
    </p:spTree>
    <p:extLst>
      <p:ext uri="{BB962C8B-B14F-4D97-AF65-F5344CB8AC3E}">
        <p14:creationId xmlns:p14="http://schemas.microsoft.com/office/powerpoint/2010/main" val="231591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xfrm>
            <a:off x="715963" y="696913"/>
            <a:ext cx="5578475" cy="3486150"/>
          </a:xfrm>
          <a:prstGeom prst="rect">
            <a:avLst/>
          </a:prstGeom>
        </p:spPr>
        <p:txBody>
          <a:bodyPr lIns="93157" tIns="46579" rIns="93157" bIns="46579"/>
          <a:lstStyle/>
          <a:p>
            <a:pPr lvl="0"/>
            <a:endParaRPr dirty="0"/>
          </a:p>
        </p:txBody>
      </p:sp>
      <p:sp>
        <p:nvSpPr>
          <p:cNvPr id="281" name="Shape 281"/>
          <p:cNvSpPr>
            <a:spLocks noGrp="1"/>
          </p:cNvSpPr>
          <p:nvPr>
            <p:ph type="body" sz="quarter" idx="1"/>
          </p:nvPr>
        </p:nvSpPr>
        <p:spPr>
          <a:xfrm>
            <a:off x="934721" y="4415791"/>
            <a:ext cx="5140960" cy="4183380"/>
          </a:xfrm>
          <a:prstGeom prst="rect">
            <a:avLst/>
          </a:prstGeom>
        </p:spPr>
        <p:txBody>
          <a:bodyPr lIns="93157" tIns="46579" rIns="93157" bIns="46579"/>
          <a:lstStyle/>
          <a:p>
            <a:pPr lvl="0"/>
            <a:endParaRPr/>
          </a:p>
        </p:txBody>
      </p:sp>
    </p:spTree>
    <p:extLst>
      <p:ext uri="{BB962C8B-B14F-4D97-AF65-F5344CB8AC3E}">
        <p14:creationId xmlns:p14="http://schemas.microsoft.com/office/powerpoint/2010/main" val="2128122210"/>
      </p:ext>
    </p:extLst>
  </p:cSld>
  <p:clrMap bg1="lt1" tx1="dk1" bg2="lt2" tx2="dk2" accent1="accent1" accent2="accent2" accent3="accent3" accent4="accent4" accent5="accent5" accent6="accent6" hlink="hlink" folHlink="folHlink"/>
  <p:notesStyle>
    <a:lvl1pPr defTabSz="800100">
      <a:defRPr sz="2200">
        <a:latin typeface="Lucida Grande"/>
        <a:ea typeface="Lucida Grande"/>
        <a:cs typeface="Lucida Grande"/>
        <a:sym typeface="Lucida Grande"/>
      </a:defRPr>
    </a:lvl1pPr>
    <a:lvl2pPr indent="228600" defTabSz="800100">
      <a:defRPr sz="2200">
        <a:latin typeface="Lucida Grande"/>
        <a:ea typeface="Lucida Grande"/>
        <a:cs typeface="Lucida Grande"/>
        <a:sym typeface="Lucida Grande"/>
      </a:defRPr>
    </a:lvl2pPr>
    <a:lvl3pPr indent="457200" defTabSz="800100">
      <a:defRPr sz="2200">
        <a:latin typeface="Lucida Grande"/>
        <a:ea typeface="Lucida Grande"/>
        <a:cs typeface="Lucida Grande"/>
        <a:sym typeface="Lucida Grande"/>
      </a:defRPr>
    </a:lvl3pPr>
    <a:lvl4pPr indent="685800" defTabSz="800100">
      <a:defRPr sz="2200">
        <a:latin typeface="Lucida Grande"/>
        <a:ea typeface="Lucida Grande"/>
        <a:cs typeface="Lucida Grande"/>
        <a:sym typeface="Lucida Grande"/>
      </a:defRPr>
    </a:lvl4pPr>
    <a:lvl5pPr indent="914400" defTabSz="800100">
      <a:defRPr sz="2200">
        <a:latin typeface="Lucida Grande"/>
        <a:ea typeface="Lucida Grande"/>
        <a:cs typeface="Lucida Grande"/>
        <a:sym typeface="Lucida Grande"/>
      </a:defRPr>
    </a:lvl5pPr>
    <a:lvl6pPr indent="1143000" defTabSz="800100">
      <a:defRPr sz="2200">
        <a:latin typeface="Lucida Grande"/>
        <a:ea typeface="Lucida Grande"/>
        <a:cs typeface="Lucida Grande"/>
        <a:sym typeface="Lucida Grande"/>
      </a:defRPr>
    </a:lvl6pPr>
    <a:lvl7pPr indent="1371600" defTabSz="800100">
      <a:defRPr sz="2200">
        <a:latin typeface="Lucida Grande"/>
        <a:ea typeface="Lucida Grande"/>
        <a:cs typeface="Lucida Grande"/>
        <a:sym typeface="Lucida Grande"/>
      </a:defRPr>
    </a:lvl7pPr>
    <a:lvl8pPr indent="1600200" defTabSz="800100">
      <a:defRPr sz="2200">
        <a:latin typeface="Lucida Grande"/>
        <a:ea typeface="Lucida Grande"/>
        <a:cs typeface="Lucida Grande"/>
        <a:sym typeface="Lucida Grande"/>
      </a:defRPr>
    </a:lvl8pPr>
    <a:lvl9pPr indent="1828800" defTabSz="8001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17550" y="696913"/>
            <a:ext cx="55753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5844"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7E30A8E-87DC-4359-B840-FD3797F4874A}" type="slidenum">
              <a:rPr lang="en-US" altLang="en-US" sz="1200" smtClean="0">
                <a:solidFill>
                  <a:srgbClr val="000000"/>
                </a:solidFill>
              </a:rPr>
              <a:pPr/>
              <a:t>1</a:t>
            </a:fld>
            <a:endParaRPr lang="en-US" altLang="en-US" sz="1200" dirty="0">
              <a:solidFill>
                <a:srgbClr val="000000"/>
              </a:solidFill>
            </a:endParaRPr>
          </a:p>
        </p:txBody>
      </p:sp>
    </p:spTree>
    <p:extLst>
      <p:ext uri="{BB962C8B-B14F-4D97-AF65-F5344CB8AC3E}">
        <p14:creationId xmlns:p14="http://schemas.microsoft.com/office/powerpoint/2010/main" val="164236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717550" y="696913"/>
            <a:ext cx="55753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61FB6F44-279D-403E-8597-CF02C1F62AB9}" type="slidenum">
              <a:rPr lang="en-US" altLang="en-US" sz="1200" smtClean="0">
                <a:solidFill>
                  <a:srgbClr val="000000"/>
                </a:solidFill>
                <a:latin typeface="Arial" panose="020B0604020202020204" pitchFamily="34" charset="0"/>
              </a:rPr>
              <a:pPr/>
              <a:t>2</a:t>
            </a:fld>
            <a:endParaRPr lang="en-US" altLang="en-US" sz="1200" dirty="0">
              <a:solidFill>
                <a:srgbClr val="000000"/>
              </a:solidFill>
              <a:latin typeface="Arial" panose="020B0604020202020204" pitchFamily="34" charset="0"/>
            </a:endParaRPr>
          </a:p>
        </p:txBody>
      </p:sp>
      <p:sp>
        <p:nvSpPr>
          <p:cNvPr id="37893" name="Header Placeholder 1"/>
          <p:cNvSpPr>
            <a:spLocks noGrp="1"/>
          </p:cNvSpPr>
          <p:nvPr>
            <p:ph type="hdr" sz="quarter"/>
          </p:nvPr>
        </p:nvSpPr>
        <p:spPr>
          <a:xfrm>
            <a:off x="0" y="0"/>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endParaRPr lang="en-US" altLang="en-US" sz="1200" dirty="0">
              <a:solidFill>
                <a:srgbClr val="000000"/>
              </a:solidFill>
            </a:endParaRPr>
          </a:p>
        </p:txBody>
      </p:sp>
    </p:spTree>
    <p:extLst>
      <p:ext uri="{BB962C8B-B14F-4D97-AF65-F5344CB8AC3E}">
        <p14:creationId xmlns:p14="http://schemas.microsoft.com/office/powerpoint/2010/main" val="423484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717550" y="696913"/>
            <a:ext cx="5575300" cy="34861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dirty="0"/>
              <a:t>Talitha</a:t>
            </a:r>
          </a:p>
          <a:p>
            <a:pPr defTabSz="457200"/>
            <a:endParaRPr lang="en-US" altLang="en-US" dirty="0"/>
          </a:p>
        </p:txBody>
      </p:sp>
      <p:sp>
        <p:nvSpPr>
          <p:cNvPr id="39940"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5C768FC5-D9C2-470B-86E7-DFCA9B3FEC23}" type="slidenum">
              <a:rPr lang="en-US" altLang="en-US" sz="1200" smtClean="0">
                <a:solidFill>
                  <a:srgbClr val="000000"/>
                </a:solidFill>
              </a:rPr>
              <a:pPr/>
              <a:t>3</a:t>
            </a:fld>
            <a:endParaRPr lang="en-US" altLang="en-US" sz="1200" dirty="0">
              <a:solidFill>
                <a:srgbClr val="000000"/>
              </a:solidFill>
            </a:endParaRPr>
          </a:p>
        </p:txBody>
      </p:sp>
    </p:spTree>
    <p:extLst>
      <p:ext uri="{BB962C8B-B14F-4D97-AF65-F5344CB8AC3E}">
        <p14:creationId xmlns:p14="http://schemas.microsoft.com/office/powerpoint/2010/main" val="191884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5"/>
                </a:solidFill>
              </a:rPr>
              <a:t>The elder justice website maintains resources for prosecutors, law enforcement officers, victim service providers, as well as victims and their loved ones.   </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4ABD826-021D-BB43-B7A9-6B9C9EEDBA8D}" type="slidenum">
              <a:rPr lang="en-US">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32399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37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r>
              <a:rPr lang="en-US" dirty="0"/>
              <a:t>Class 6 felony is punishable by two years in prison, $4000 dollar fine, and restitution.</a:t>
            </a:r>
          </a:p>
        </p:txBody>
      </p:sp>
    </p:spTree>
    <p:extLst>
      <p:ext uri="{BB962C8B-B14F-4D97-AF65-F5344CB8AC3E}">
        <p14:creationId xmlns:p14="http://schemas.microsoft.com/office/powerpoint/2010/main" val="971783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717550" y="696913"/>
            <a:ext cx="5575300" cy="3486150"/>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0116"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hlink"/>
                </a:solidFill>
                <a:latin typeface="Times New Roman" panose="02020603050405020304" pitchFamily="18" charset="0"/>
              </a:defRPr>
            </a:lvl1pPr>
            <a:lvl2pPr marL="742950" indent="-285750">
              <a:defRPr sz="2400">
                <a:solidFill>
                  <a:schemeClr val="hlink"/>
                </a:solidFill>
                <a:latin typeface="Times New Roman" panose="02020603050405020304" pitchFamily="18" charset="0"/>
              </a:defRPr>
            </a:lvl2pPr>
            <a:lvl3pPr marL="1143000" indent="-228600">
              <a:defRPr sz="2400">
                <a:solidFill>
                  <a:schemeClr val="hlink"/>
                </a:solidFill>
                <a:latin typeface="Times New Roman" panose="02020603050405020304" pitchFamily="18" charset="0"/>
              </a:defRPr>
            </a:lvl3pPr>
            <a:lvl4pPr marL="1600200" indent="-228600">
              <a:defRPr sz="2400">
                <a:solidFill>
                  <a:schemeClr val="hlink"/>
                </a:solidFill>
                <a:latin typeface="Times New Roman" panose="02020603050405020304" pitchFamily="18" charset="0"/>
              </a:defRPr>
            </a:lvl4pPr>
            <a:lvl5pPr marL="2057400" indent="-228600">
              <a:defRPr sz="2400">
                <a:solidFill>
                  <a:schemeClr val="hlink"/>
                </a:solidFill>
                <a:latin typeface="Times New Roman" panose="02020603050405020304" pitchFamily="18" charset="0"/>
              </a:defRPr>
            </a:lvl5pPr>
            <a:lvl6pPr marL="2514600" indent="-228600" eaLnBrk="0" fontAlgn="base" hangingPunct="0">
              <a:spcBef>
                <a:spcPct val="0"/>
              </a:spcBef>
              <a:spcAft>
                <a:spcPct val="0"/>
              </a:spcAft>
              <a:defRPr sz="2400">
                <a:solidFill>
                  <a:schemeClr val="hlink"/>
                </a:solidFill>
                <a:latin typeface="Times New Roman" panose="02020603050405020304" pitchFamily="18" charset="0"/>
              </a:defRPr>
            </a:lvl6pPr>
            <a:lvl7pPr marL="2971800" indent="-228600" eaLnBrk="0" fontAlgn="base" hangingPunct="0">
              <a:spcBef>
                <a:spcPct val="0"/>
              </a:spcBef>
              <a:spcAft>
                <a:spcPct val="0"/>
              </a:spcAft>
              <a:defRPr sz="2400">
                <a:solidFill>
                  <a:schemeClr val="hlink"/>
                </a:solidFill>
                <a:latin typeface="Times New Roman" panose="02020603050405020304" pitchFamily="18" charset="0"/>
              </a:defRPr>
            </a:lvl7pPr>
            <a:lvl8pPr marL="3429000" indent="-228600" eaLnBrk="0" fontAlgn="base" hangingPunct="0">
              <a:spcBef>
                <a:spcPct val="0"/>
              </a:spcBef>
              <a:spcAft>
                <a:spcPct val="0"/>
              </a:spcAft>
              <a:defRPr sz="2400">
                <a:solidFill>
                  <a:schemeClr val="hlink"/>
                </a:solidFill>
                <a:latin typeface="Times New Roman" panose="02020603050405020304" pitchFamily="18" charset="0"/>
              </a:defRPr>
            </a:lvl8pPr>
            <a:lvl9pPr marL="3886200" indent="-228600" eaLnBrk="0" fontAlgn="base" hangingPunct="0">
              <a:spcBef>
                <a:spcPct val="0"/>
              </a:spcBef>
              <a:spcAft>
                <a:spcPct val="0"/>
              </a:spcAft>
              <a:defRPr sz="2400">
                <a:solidFill>
                  <a:schemeClr val="hlink"/>
                </a:solidFill>
                <a:latin typeface="Times New Roman" panose="02020603050405020304" pitchFamily="18" charset="0"/>
              </a:defRPr>
            </a:lvl9pPr>
          </a:lstStyle>
          <a:p>
            <a:fld id="{77C4AF97-D7FF-4D5F-BFD4-6B306DC9959A}" type="slidenum">
              <a:rPr lang="en-US" altLang="en-US" sz="1200" smtClean="0">
                <a:solidFill>
                  <a:srgbClr val="000000"/>
                </a:solidFill>
              </a:rPr>
              <a:pPr/>
              <a:t>25</a:t>
            </a:fld>
            <a:endParaRPr lang="en-US" altLang="en-US" sz="1200" dirty="0">
              <a:solidFill>
                <a:srgbClr val="000000"/>
              </a:solidFill>
            </a:endParaRPr>
          </a:p>
        </p:txBody>
      </p:sp>
    </p:spTree>
    <p:extLst>
      <p:ext uri="{BB962C8B-B14F-4D97-AF65-F5344CB8AC3E}">
        <p14:creationId xmlns:p14="http://schemas.microsoft.com/office/powerpoint/2010/main" val="89835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89295AE-C571-436F-8810-39C5A356A9E3}"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2020164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21336000" cy="8890000"/>
          </a:xfrm>
          <a:prstGeom prst="rect">
            <a:avLst/>
          </a:prstGeom>
        </p:spPr>
      </p:pic>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dirty="0"/>
          </a:p>
        </p:txBody>
      </p:sp>
      <p:sp>
        <p:nvSpPr>
          <p:cNvPr id="3" name="Subtitle 2"/>
          <p:cNvSpPr>
            <a:spLocks noGrp="1"/>
          </p:cNvSpPr>
          <p:nvPr>
            <p:ph type="subTitle" idx="1"/>
          </p:nvPr>
        </p:nvSpPr>
        <p:spPr>
          <a:xfrm>
            <a:off x="2844800" y="7556502"/>
            <a:ext cx="14935200" cy="3407833"/>
          </a:xfrm>
        </p:spPr>
        <p:txBody>
          <a:bodyPr>
            <a:normAutofit/>
          </a:bodyPr>
          <a:lstStyle>
            <a:lvl1pPr marL="0" indent="0" algn="ctr">
              <a:buNone/>
              <a:defRPr sz="3700" baseline="0">
                <a:solidFill>
                  <a:schemeClr val="tx2"/>
                </a:solidFill>
              </a:defRPr>
            </a:lvl1pPr>
            <a:lvl2pPr marL="990530" indent="0" algn="ctr">
              <a:buNone/>
              <a:defRPr>
                <a:solidFill>
                  <a:schemeClr val="tx1">
                    <a:tint val="75000"/>
                  </a:schemeClr>
                </a:solidFill>
              </a:defRPr>
            </a:lvl2pPr>
            <a:lvl3pPr marL="1981060" indent="0" algn="ctr">
              <a:buNone/>
              <a:defRPr>
                <a:solidFill>
                  <a:schemeClr val="tx1">
                    <a:tint val="75000"/>
                  </a:schemeClr>
                </a:solidFill>
              </a:defRPr>
            </a:lvl3pPr>
            <a:lvl4pPr marL="2971590" indent="0" algn="ctr">
              <a:buNone/>
              <a:defRPr>
                <a:solidFill>
                  <a:schemeClr val="tx1">
                    <a:tint val="75000"/>
                  </a:schemeClr>
                </a:solidFill>
              </a:defRPr>
            </a:lvl4pPr>
            <a:lvl5pPr marL="3962119" indent="0" algn="ctr">
              <a:buNone/>
              <a:defRPr>
                <a:solidFill>
                  <a:schemeClr val="tx1">
                    <a:tint val="75000"/>
                  </a:schemeClr>
                </a:solidFill>
              </a:defRPr>
            </a:lvl5pPr>
            <a:lvl6pPr marL="4952650" indent="0" algn="ctr">
              <a:buNone/>
              <a:defRPr>
                <a:solidFill>
                  <a:schemeClr val="tx1">
                    <a:tint val="75000"/>
                  </a:schemeClr>
                </a:solidFill>
              </a:defRPr>
            </a:lvl6pPr>
            <a:lvl7pPr marL="5943179" indent="0" algn="ctr">
              <a:buNone/>
              <a:defRPr>
                <a:solidFill>
                  <a:schemeClr val="tx1">
                    <a:tint val="75000"/>
                  </a:schemeClr>
                </a:solidFill>
              </a:defRPr>
            </a:lvl7pPr>
            <a:lvl8pPr marL="6933709" indent="0" algn="ctr">
              <a:buNone/>
              <a:defRPr>
                <a:solidFill>
                  <a:schemeClr val="tx1">
                    <a:tint val="75000"/>
                  </a:schemeClr>
                </a:solidFill>
              </a:defRPr>
            </a:lvl8pPr>
            <a:lvl9pPr marL="792424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600200" y="3904228"/>
            <a:ext cx="18135600" cy="2858382"/>
          </a:xfrm>
        </p:spPr>
        <p:txBody>
          <a:bodyPr/>
          <a:lstStyle>
            <a:lvl1pPr algn="ctr">
              <a:defRPr sz="69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68600" y="534021"/>
            <a:ext cx="4800600" cy="113779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1" y="534021"/>
            <a:ext cx="14046200" cy="113779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53" name="Shape 153"/>
          <p:cNvSpPr>
            <a:spLocks noGrp="1"/>
          </p:cNvSpPr>
          <p:nvPr>
            <p:ph type="title"/>
          </p:nvPr>
        </p:nvSpPr>
        <p:spPr>
          <a:prstGeom prst="rect">
            <a:avLst/>
          </a:prstGeom>
        </p:spPr>
        <p:txBody>
          <a:bodyPr lIns="50800" tIns="50800" rIns="50800" bIns="50800"/>
          <a:lstStyle>
            <a:lvl1pPr>
              <a:defRPr sz="10600">
                <a:uFillTx/>
              </a:defRPr>
            </a:lvl1pPr>
          </a:lstStyle>
          <a:p>
            <a:pPr lvl="0">
              <a:defRPr sz="1800">
                <a:solidFill>
                  <a:srgbClr val="000000"/>
                </a:solidFill>
              </a:defRPr>
            </a:pPr>
            <a:r>
              <a:rPr sz="10600">
                <a:solidFill>
                  <a:srgbClr val="FFFFFF"/>
                </a:solidFill>
              </a:rPr>
              <a:t>Title Text</a:t>
            </a:r>
          </a:p>
        </p:txBody>
      </p:sp>
      <p:sp>
        <p:nvSpPr>
          <p:cNvPr id="154" name="Shape 154"/>
          <p:cNvSpPr>
            <a:spLocks noGrp="1"/>
          </p:cNvSpPr>
          <p:nvPr>
            <p:ph type="body" idx="1"/>
          </p:nvPr>
        </p:nvSpPr>
        <p:spPr>
          <a:prstGeom prst="rect">
            <a:avLst/>
          </a:prstGeom>
        </p:spPr>
        <p:txBody>
          <a:bodyPr lIns="50800" tIns="50800" rIns="50800" bIns="50800"/>
          <a:lstStyle>
            <a:lvl1pPr>
              <a:buClrTx/>
              <a:defRPr sz="5000">
                <a:uFillTx/>
              </a:defRPr>
            </a:lvl1pPr>
            <a:lvl2pPr>
              <a:buClrTx/>
              <a:defRPr sz="5000">
                <a:uFillTx/>
              </a:defRPr>
            </a:lvl2pPr>
            <a:lvl3pPr>
              <a:buClrTx/>
              <a:defRPr sz="5000">
                <a:uFillTx/>
              </a:defRPr>
            </a:lvl3pPr>
            <a:lvl4pPr>
              <a:buClrTx/>
              <a:defRPr sz="5000">
                <a:uFillTx/>
              </a:defRPr>
            </a:lvl4pPr>
            <a:lvl5pPr>
              <a:buClrTx/>
              <a:defRPr sz="5000">
                <a:uFillTx/>
              </a:defRPr>
            </a:lvl5pPr>
          </a:lstStyle>
          <a:p>
            <a:pPr lvl="0">
              <a:defRPr sz="1800">
                <a:solidFill>
                  <a:srgbClr val="000000"/>
                </a:solidFill>
              </a:defRPr>
            </a:pPr>
            <a:r>
              <a:rPr sz="5000">
                <a:solidFill>
                  <a:srgbClr val="FFFFFF"/>
                </a:solidFill>
              </a:rPr>
              <a:t>Body Level One</a:t>
            </a:r>
          </a:p>
          <a:p>
            <a:pPr lvl="1">
              <a:defRPr sz="1800">
                <a:solidFill>
                  <a:srgbClr val="000000"/>
                </a:solidFill>
              </a:defRPr>
            </a:pPr>
            <a:r>
              <a:rPr sz="5000">
                <a:solidFill>
                  <a:srgbClr val="FFFFFF"/>
                </a:solidFill>
              </a:rPr>
              <a:t>Body Level Two</a:t>
            </a:r>
          </a:p>
          <a:p>
            <a:pPr lvl="2">
              <a:defRPr sz="1800">
                <a:solidFill>
                  <a:srgbClr val="000000"/>
                </a:solidFill>
              </a:defRPr>
            </a:pPr>
            <a:r>
              <a:rPr sz="5000">
                <a:solidFill>
                  <a:srgbClr val="FFFFFF"/>
                </a:solidFill>
              </a:rPr>
              <a:t>Body Level Three</a:t>
            </a:r>
          </a:p>
          <a:p>
            <a:pPr lvl="3">
              <a:defRPr sz="1800">
                <a:solidFill>
                  <a:srgbClr val="000000"/>
                </a:solidFill>
              </a:defRPr>
            </a:pPr>
            <a:r>
              <a:rPr sz="5000">
                <a:solidFill>
                  <a:srgbClr val="FFFFFF"/>
                </a:solidFill>
              </a:rPr>
              <a:t>Body Level Four</a:t>
            </a:r>
          </a:p>
          <a:p>
            <a:pPr lvl="4">
              <a:defRPr sz="1800">
                <a:solidFill>
                  <a:srgbClr val="000000"/>
                </a:solidFill>
              </a:defRPr>
            </a:pPr>
            <a:r>
              <a:rPr sz="5000">
                <a:solidFill>
                  <a:srgbClr val="FFFFFF"/>
                </a:solidFill>
              </a:rP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02" name="Shape 102"/>
          <p:cNvSpPr>
            <a:spLocks noGrp="1"/>
          </p:cNvSpPr>
          <p:nvPr>
            <p:ph type="title"/>
          </p:nvPr>
        </p:nvSpPr>
        <p:spPr>
          <a:xfrm>
            <a:off x="4216401" y="4724400"/>
            <a:ext cx="12890500" cy="3911600"/>
          </a:xfrm>
          <a:prstGeom prst="rect">
            <a:avLst/>
          </a:prstGeom>
        </p:spPr>
        <p:txBody>
          <a:bodyPr lIns="38100" tIns="38100" rIns="38100" bIns="38100"/>
          <a:lstStyle>
            <a:lvl1pPr defTabSz="596876">
              <a:defRPr sz="7800">
                <a:uFillTx/>
              </a:defRPr>
            </a:lvl1pPr>
          </a:lstStyle>
          <a:p>
            <a:pPr lvl="0">
              <a:defRPr sz="1800">
                <a:solidFill>
                  <a:srgbClr val="000000"/>
                </a:solidFill>
              </a:defRPr>
            </a:pPr>
            <a:r>
              <a:rPr sz="7800">
                <a:solidFill>
                  <a:srgbClr val="FFFFFF"/>
                </a:solidFill>
              </a:rPr>
              <a:t>Title Text</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p:cNvSpPr/>
          <p:nvPr userDrawn="1"/>
        </p:nvSpPr>
        <p:spPr>
          <a:xfrm flipV="1">
            <a:off x="0" y="9791349"/>
            <a:ext cx="21336000" cy="3543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7" name="Rectangle 6"/>
          <p:cNvSpPr/>
          <p:nvPr userDrawn="1"/>
        </p:nvSpPr>
        <p:spPr>
          <a:xfrm>
            <a:off x="0" y="0"/>
            <a:ext cx="8534400" cy="1333500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pic>
        <p:nvPicPr>
          <p:cNvPr id="8" name="Picture 15"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 y="889002"/>
            <a:ext cx="6400800" cy="176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066800" y="8269553"/>
            <a:ext cx="64008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5"/>
          </p:nvPr>
        </p:nvSpPr>
        <p:spPr>
          <a:xfrm>
            <a:off x="0" y="1"/>
            <a:ext cx="21336000" cy="13334998"/>
          </a:xfrm>
        </p:spPr>
        <p:txBody>
          <a:bodyPr lIns="274320" tIns="274320" rIns="274320" bIns="274320" anchor="ctr" anchorCtr="0"/>
          <a:lstStyle>
            <a:lvl1pPr algn="ctr">
              <a:defRPr/>
            </a:lvl1pPr>
          </a:lstStyle>
          <a:p>
            <a:pPr lvl="0"/>
            <a:endParaRPr lang="en-US" noProof="0" dirty="0"/>
          </a:p>
        </p:txBody>
      </p:sp>
      <p:sp>
        <p:nvSpPr>
          <p:cNvPr id="2" name="Title 1"/>
          <p:cNvSpPr>
            <a:spLocks noGrp="1"/>
          </p:cNvSpPr>
          <p:nvPr>
            <p:ph type="ctrTitle"/>
          </p:nvPr>
        </p:nvSpPr>
        <p:spPr>
          <a:xfrm>
            <a:off x="1" y="3254725"/>
            <a:ext cx="8534402" cy="5055230"/>
          </a:xfrm>
        </p:spPr>
        <p:txBody>
          <a:bodyPr lIns="274320" tIns="457200" rIns="274320" bIns="91440">
            <a:spAutoFit/>
          </a:bodyPr>
          <a:lstStyle>
            <a:lvl1pPr algn="ctr">
              <a:lnSpc>
                <a:spcPts val="11665"/>
              </a:lnSpc>
              <a:defRPr sz="11665" b="0" i="0" cap="none" spc="97">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2" y="8519063"/>
            <a:ext cx="8534400" cy="628377"/>
          </a:xfrm>
        </p:spPr>
        <p:txBody>
          <a:bodyPr wrap="square" lIns="274320" tIns="0" rIns="274320" bIns="0" anchorCtr="0">
            <a:spAutoFit/>
          </a:bodyPr>
          <a:lstStyle>
            <a:lvl1pPr marL="0" indent="0" algn="ctr">
              <a:buNone/>
              <a:defRPr sz="3889" b="0" i="0" cap="none" spc="97" baseline="0">
                <a:solidFill>
                  <a:schemeClr val="bg1"/>
                </a:solidFill>
                <a:latin typeface="Arial"/>
                <a:cs typeface="Arial"/>
              </a:defRPr>
            </a:lvl1pPr>
            <a:lvl2pPr marL="888944" indent="0" algn="ctr">
              <a:buNone/>
              <a:defRPr>
                <a:solidFill>
                  <a:schemeClr val="tx1">
                    <a:tint val="75000"/>
                  </a:schemeClr>
                </a:solidFill>
              </a:defRPr>
            </a:lvl2pPr>
            <a:lvl3pPr marL="1777888" indent="0" algn="ctr">
              <a:buNone/>
              <a:defRPr>
                <a:solidFill>
                  <a:schemeClr val="tx1">
                    <a:tint val="75000"/>
                  </a:schemeClr>
                </a:solidFill>
              </a:defRPr>
            </a:lvl3pPr>
            <a:lvl4pPr marL="2666832" indent="0" algn="ctr">
              <a:buNone/>
              <a:defRPr>
                <a:solidFill>
                  <a:schemeClr val="tx1">
                    <a:tint val="75000"/>
                  </a:schemeClr>
                </a:solidFill>
              </a:defRPr>
            </a:lvl4pPr>
            <a:lvl5pPr marL="3555776" indent="0" algn="ctr">
              <a:buNone/>
              <a:defRPr>
                <a:solidFill>
                  <a:schemeClr val="tx1">
                    <a:tint val="75000"/>
                  </a:schemeClr>
                </a:solidFill>
              </a:defRPr>
            </a:lvl5pPr>
            <a:lvl6pPr marL="4444721" indent="0" algn="ctr">
              <a:buNone/>
              <a:defRPr>
                <a:solidFill>
                  <a:schemeClr val="tx1">
                    <a:tint val="75000"/>
                  </a:schemeClr>
                </a:solidFill>
              </a:defRPr>
            </a:lvl6pPr>
            <a:lvl7pPr marL="5333665" indent="0" algn="ctr">
              <a:buNone/>
              <a:defRPr>
                <a:solidFill>
                  <a:schemeClr val="tx1">
                    <a:tint val="75000"/>
                  </a:schemeClr>
                </a:solidFill>
              </a:defRPr>
            </a:lvl7pPr>
            <a:lvl8pPr marL="6222610" indent="0" algn="ctr">
              <a:buNone/>
              <a:defRPr>
                <a:solidFill>
                  <a:schemeClr val="tx1">
                    <a:tint val="75000"/>
                  </a:schemeClr>
                </a:solidFill>
              </a:defRPr>
            </a:lvl8pPr>
            <a:lvl9pPr marL="7111553"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p:nvPr>
        </p:nvSpPr>
        <p:spPr>
          <a:xfrm>
            <a:off x="0" y="11229474"/>
            <a:ext cx="8534400" cy="2105526"/>
          </a:xfrm>
        </p:spPr>
        <p:txBody>
          <a:bodyPr lIns="274320" tIns="457200" rIns="274320" anchor="ctr" anchorCtr="0"/>
          <a:lstStyle>
            <a:lvl1pPr algn="ctr">
              <a:lnSpc>
                <a:spcPts val="1944"/>
              </a:lnSpc>
              <a:defRPr sz="2722" b="0" cap="all" spc="583" baseline="0">
                <a:solidFill>
                  <a:schemeClr val="accent6"/>
                </a:solidFill>
                <a:latin typeface="Times"/>
                <a:cs typeface="Times"/>
              </a:defRPr>
            </a:lvl1pPr>
          </a:lstStyle>
          <a:p>
            <a:pPr lvl="0"/>
            <a:r>
              <a:rPr lang="en-US"/>
              <a:t>Click to edit Master text styles</a:t>
            </a:r>
          </a:p>
        </p:txBody>
      </p:sp>
    </p:spTree>
    <p:extLst>
      <p:ext uri="{BB962C8B-B14F-4D97-AF65-F5344CB8AC3E}">
        <p14:creationId xmlns:p14="http://schemas.microsoft.com/office/powerpoint/2010/main" val="8783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2133600" y="1909703"/>
            <a:ext cx="17068800" cy="9334500"/>
          </a:xfrm>
        </p:spPr>
        <p:txBody>
          <a:bodyPr rIns="457200" bIns="274320"/>
          <a:lstStyle>
            <a:lvl1pPr marL="533366" marR="0" indent="-533366" algn="l" defTabSz="888944" rtl="0" eaLnBrk="1" fontAlgn="auto" latinLnBrk="0" hangingPunct="1">
              <a:lnSpc>
                <a:spcPct val="100000"/>
              </a:lnSpc>
              <a:spcBef>
                <a:spcPts val="1944"/>
              </a:spcBef>
              <a:spcAft>
                <a:spcPts val="1944"/>
              </a:spcAft>
              <a:buClr>
                <a:schemeClr val="accent3"/>
              </a:buClr>
              <a:buSzTx/>
              <a:buFont typeface="Lucida Grande"/>
              <a:buChar char="‣"/>
              <a:tabLst/>
              <a:defRPr sz="3500" b="0" cap="none">
                <a:solidFill>
                  <a:schemeClr val="accent3"/>
                </a:solidFill>
              </a:defRPr>
            </a:lvl1pPr>
            <a:lvl2pPr marL="551144" indent="-555589">
              <a:spcBef>
                <a:spcPts val="1944"/>
              </a:spcBef>
              <a:spcAft>
                <a:spcPts val="1944"/>
              </a:spcAft>
              <a:buClr>
                <a:schemeClr val="accent3"/>
              </a:buClr>
              <a:buFont typeface="Lucida Grande"/>
              <a:buChar char="‣"/>
              <a:defRPr sz="3500" b="1" cap="none">
                <a:solidFill>
                  <a:schemeClr val="accent5"/>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BC56382B-C9B9-43B6-9325-0C6D3B75F6CF}" type="slidenum">
              <a:rPr lang="en-US"/>
              <a:pPr>
                <a:defRPr/>
              </a:pPr>
              <a:t>‹#›</a:t>
            </a:fld>
            <a:endParaRPr lang="en-US" dirty="0"/>
          </a:p>
        </p:txBody>
      </p:sp>
    </p:spTree>
    <p:extLst>
      <p:ext uri="{BB962C8B-B14F-4D97-AF65-F5344CB8AC3E}">
        <p14:creationId xmlns:p14="http://schemas.microsoft.com/office/powerpoint/2010/main" val="590641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2133600" y="887325"/>
            <a:ext cx="17068800" cy="926230"/>
          </a:xfrm>
        </p:spPr>
        <p:txBody>
          <a:bodyPr/>
          <a:lstStyle>
            <a:lvl1pPr>
              <a:defRPr cap="all"/>
            </a:lvl1pPr>
          </a:lstStyle>
          <a:p>
            <a:endParaRPr lang="en-US" dirty="0"/>
          </a:p>
        </p:txBody>
      </p:sp>
      <p:sp>
        <p:nvSpPr>
          <p:cNvPr id="3" name="Content Placeholder 2"/>
          <p:cNvSpPr>
            <a:spLocks noGrp="1"/>
          </p:cNvSpPr>
          <p:nvPr>
            <p:ph idx="1"/>
          </p:nvPr>
        </p:nvSpPr>
        <p:spPr>
          <a:xfrm>
            <a:off x="2133600" y="1909703"/>
            <a:ext cx="17068800" cy="93331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1777888" eaLnBrk="0" fontAlgn="base" hangingPunct="0">
              <a:spcBef>
                <a:spcPct val="0"/>
              </a:spcBef>
              <a:spcAft>
                <a:spcPct val="0"/>
              </a:spcAft>
              <a:defRPr/>
            </a:lvl1pPr>
          </a:lstStyle>
          <a:p>
            <a:pPr>
              <a:defRPr/>
            </a:pPr>
            <a:fld id="{511DDF78-719F-480D-BD7F-50861CECA4B2}" type="slidenum">
              <a:rPr lang="en-US"/>
              <a:pPr>
                <a:defRPr/>
              </a:pPr>
              <a:t>‹#›</a:t>
            </a:fld>
            <a:endParaRPr lang="en-US" dirty="0"/>
          </a:p>
        </p:txBody>
      </p:sp>
    </p:spTree>
    <p:extLst>
      <p:ext uri="{BB962C8B-B14F-4D97-AF65-F5344CB8AC3E}">
        <p14:creationId xmlns:p14="http://schemas.microsoft.com/office/powerpoint/2010/main" val="28272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2133600" y="889003"/>
            <a:ext cx="17068800" cy="925876"/>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2133601" y="1909703"/>
            <a:ext cx="8519702"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10653302" y="1909703"/>
            <a:ext cx="8534400"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3CADD599-4B79-4291-ADC3-1E14DE8CB131}" type="slidenum">
              <a:rPr lang="en-US"/>
              <a:pPr>
                <a:defRPr/>
              </a:pPr>
              <a:t>‹#›</a:t>
            </a:fld>
            <a:endParaRPr lang="en-US" dirty="0"/>
          </a:p>
        </p:txBody>
      </p:sp>
    </p:spTree>
    <p:extLst>
      <p:ext uri="{BB962C8B-B14F-4D97-AF65-F5344CB8AC3E}">
        <p14:creationId xmlns:p14="http://schemas.microsoft.com/office/powerpoint/2010/main" val="465377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2133601" y="889001"/>
            <a:ext cx="17068805" cy="916644"/>
          </a:xfrm>
        </p:spPr>
        <p:txBody>
          <a:bodyPr/>
          <a:lstStyle>
            <a:lvl1pPr>
              <a:defRPr b="0"/>
            </a:lvl1pPr>
          </a:lstStyle>
          <a:p>
            <a:endParaRPr lang="en-US" dirty="0"/>
          </a:p>
        </p:txBody>
      </p:sp>
      <p:sp>
        <p:nvSpPr>
          <p:cNvPr id="3" name="Content Placeholder 2"/>
          <p:cNvSpPr>
            <a:spLocks noGrp="1"/>
          </p:cNvSpPr>
          <p:nvPr>
            <p:ph idx="1"/>
          </p:nvPr>
        </p:nvSpPr>
        <p:spPr>
          <a:xfrm>
            <a:off x="2133605" y="2599823"/>
            <a:ext cx="17068800" cy="86608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2133601" y="1905726"/>
            <a:ext cx="17068805" cy="694099"/>
          </a:xfrm>
        </p:spPr>
        <p:txBody>
          <a:bodyPr tIns="0" bIns="0" anchor="b"/>
          <a:lstStyle>
            <a:lvl1pPr>
              <a:defRPr sz="3110" b="1" cap="all">
                <a:solidFill>
                  <a:schemeClr val="accent5"/>
                </a:solidFill>
                <a:latin typeface="Arial"/>
                <a:cs typeface="Arial"/>
              </a:defRPr>
            </a:lvl1pPr>
          </a:lstStyle>
          <a:p>
            <a:pPr lvl="0"/>
            <a:r>
              <a:rPr lang="en-US"/>
              <a:t>Click to edit Master text styles</a:t>
            </a:r>
          </a:p>
        </p:txBody>
      </p:sp>
      <p:sp>
        <p:nvSpPr>
          <p:cNvPr id="5" name="Slide Number Placeholder 5"/>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EFB5F1B4-BBBB-4E40-9EA1-9C5B8C18C1C2}" type="slidenum">
              <a:rPr lang="en-US"/>
              <a:pPr>
                <a:defRPr/>
              </a:pPr>
              <a:t>‹#›</a:t>
            </a:fld>
            <a:endParaRPr lang="en-US" dirty="0"/>
          </a:p>
        </p:txBody>
      </p:sp>
    </p:spTree>
    <p:extLst>
      <p:ext uri="{BB962C8B-B14F-4D97-AF65-F5344CB8AC3E}">
        <p14:creationId xmlns:p14="http://schemas.microsoft.com/office/powerpoint/2010/main" val="61478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1" y="534018"/>
            <a:ext cx="18491200" cy="22225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dirty="0"/>
          </a:p>
        </p:txBody>
      </p:sp>
      <p:sp>
        <p:nvSpPr>
          <p:cNvPr id="8" name="Content Placeholder 7"/>
          <p:cNvSpPr>
            <a:spLocks noGrp="1"/>
          </p:cNvSpPr>
          <p:nvPr>
            <p:ph sz="quarter" idx="13"/>
          </p:nvPr>
        </p:nvSpPr>
        <p:spPr>
          <a:xfrm>
            <a:off x="1422401" y="3111500"/>
            <a:ext cx="18491200" cy="800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5" name="Rectangle 4"/>
          <p:cNvSpPr/>
          <p:nvPr userDrawn="1"/>
        </p:nvSpPr>
        <p:spPr>
          <a:xfrm>
            <a:off x="11731098" y="889001"/>
            <a:ext cx="1070503" cy="10217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3" name="Picture Placeholder 2"/>
          <p:cNvSpPr>
            <a:spLocks noGrp="1"/>
          </p:cNvSpPr>
          <p:nvPr>
            <p:ph type="pic" idx="1"/>
          </p:nvPr>
        </p:nvSpPr>
        <p:spPr>
          <a:xfrm>
            <a:off x="12801600" y="2"/>
            <a:ext cx="8534400" cy="11261981"/>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5" y="1909700"/>
            <a:ext cx="9597245"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0" y="889003"/>
            <a:ext cx="9597247" cy="925876"/>
          </a:xfrm>
        </p:spPr>
        <p:txBody>
          <a:bodyPr/>
          <a:lstStyle>
            <a:lvl1pPr>
              <a:defRPr cap="all"/>
            </a:lvl1pPr>
          </a:lstStyle>
          <a:p>
            <a:endParaRPr lang="en-US" dirty="0"/>
          </a:p>
        </p:txBody>
      </p:sp>
      <p:sp>
        <p:nvSpPr>
          <p:cNvPr id="6" name="Slide Number Placeholder 6"/>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7745081E-45E0-472A-97F6-48850F195C3E}" type="slidenum">
              <a:rPr lang="en-US"/>
              <a:pPr>
                <a:defRPr/>
              </a:pPr>
              <a:t>‹#›</a:t>
            </a:fld>
            <a:endParaRPr lang="en-US" dirty="0"/>
          </a:p>
        </p:txBody>
      </p:sp>
    </p:spTree>
    <p:extLst>
      <p:ext uri="{BB962C8B-B14F-4D97-AF65-F5344CB8AC3E}">
        <p14:creationId xmlns:p14="http://schemas.microsoft.com/office/powerpoint/2010/main" val="3947648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6" name="Rectangle 5"/>
          <p:cNvSpPr/>
          <p:nvPr userDrawn="1"/>
        </p:nvSpPr>
        <p:spPr>
          <a:xfrm>
            <a:off x="11731098" y="889001"/>
            <a:ext cx="1070503" cy="10217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3" name="Picture Placeholder 2"/>
          <p:cNvSpPr>
            <a:spLocks noGrp="1"/>
          </p:cNvSpPr>
          <p:nvPr>
            <p:ph type="pic" idx="1"/>
          </p:nvPr>
        </p:nvSpPr>
        <p:spPr>
          <a:xfrm>
            <a:off x="12801600" y="2"/>
            <a:ext cx="8534400" cy="5566622"/>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3" y="1909700"/>
            <a:ext cx="9597244"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1" y="889003"/>
            <a:ext cx="9597245" cy="925876"/>
          </a:xfrm>
        </p:spPr>
        <p:txBody>
          <a:bodyPr/>
          <a:lstStyle>
            <a:lvl1pPr>
              <a:defRPr cap="all"/>
            </a:lvl1pPr>
          </a:lstStyle>
          <a:p>
            <a:endParaRPr lang="en-US" dirty="0"/>
          </a:p>
        </p:txBody>
      </p:sp>
      <p:sp>
        <p:nvSpPr>
          <p:cNvPr id="10" name="Picture Placeholder 2"/>
          <p:cNvSpPr>
            <a:spLocks noGrp="1"/>
          </p:cNvSpPr>
          <p:nvPr>
            <p:ph type="pic" idx="14"/>
          </p:nvPr>
        </p:nvSpPr>
        <p:spPr>
          <a:xfrm>
            <a:off x="12801600" y="5772407"/>
            <a:ext cx="8534400" cy="5471797"/>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7" name="Slide Number Placeholder 6"/>
          <p:cNvSpPr>
            <a:spLocks noGrp="1"/>
          </p:cNvSpPr>
          <p:nvPr>
            <p:ph type="sldNum" sz="quarter" idx="15"/>
          </p:nvPr>
        </p:nvSpPr>
        <p:spPr/>
        <p:txBody>
          <a:bodyPr/>
          <a:lstStyle>
            <a:lvl1pPr defTabSz="1777888" eaLnBrk="0" fontAlgn="base" hangingPunct="0">
              <a:spcBef>
                <a:spcPct val="0"/>
              </a:spcBef>
              <a:spcAft>
                <a:spcPct val="0"/>
              </a:spcAft>
              <a:defRPr/>
            </a:lvl1pPr>
          </a:lstStyle>
          <a:p>
            <a:pPr>
              <a:defRPr/>
            </a:pPr>
            <a:fld id="{20C5AED0-A9CC-4B61-A340-44EED8B90E83}" type="slidenum">
              <a:rPr lang="en-US"/>
              <a:pPr>
                <a:defRPr/>
              </a:pPr>
              <a:t>‹#›</a:t>
            </a:fld>
            <a:endParaRPr lang="en-US" dirty="0"/>
          </a:p>
        </p:txBody>
      </p:sp>
    </p:spTree>
    <p:extLst>
      <p:ext uri="{BB962C8B-B14F-4D97-AF65-F5344CB8AC3E}">
        <p14:creationId xmlns:p14="http://schemas.microsoft.com/office/powerpoint/2010/main" val="913818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599" y="2591280"/>
            <a:ext cx="6385986" cy="8001159"/>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0" y="1909700"/>
            <a:ext cx="9601200"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0" y="889003"/>
            <a:ext cx="17053984" cy="925876"/>
          </a:xfrm>
        </p:spPr>
        <p:txBody>
          <a:bodyPr/>
          <a:lstStyle>
            <a:lvl1pPr>
              <a:defRPr cap="all"/>
            </a:lvl1pPr>
          </a:lstStyle>
          <a:p>
            <a:endParaRPr lang="en-US" dirty="0"/>
          </a:p>
        </p:txBody>
      </p:sp>
      <p:sp>
        <p:nvSpPr>
          <p:cNvPr id="5" name="Slide Number Placeholder 6"/>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FDB99137-EFFB-4A30-BDF5-3319D67D3323}" type="slidenum">
              <a:rPr lang="en-US"/>
              <a:pPr>
                <a:defRPr/>
              </a:pPr>
              <a:t>‹#›</a:t>
            </a:fld>
            <a:endParaRPr lang="en-US" dirty="0"/>
          </a:p>
        </p:txBody>
      </p:sp>
    </p:spTree>
    <p:extLst>
      <p:ext uri="{BB962C8B-B14F-4D97-AF65-F5344CB8AC3E}">
        <p14:creationId xmlns:p14="http://schemas.microsoft.com/office/powerpoint/2010/main" val="166795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599" y="2591278"/>
            <a:ext cx="4168418" cy="4227681"/>
          </a:xfrm>
          <a:solidFill>
            <a:schemeClr val="bg1">
              <a:lumMod val="85000"/>
            </a:schemeClr>
          </a:solidFill>
        </p:spPr>
        <p:txBody>
          <a:bodyPr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0" y="1916293"/>
            <a:ext cx="9601200"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12801600" y="6983593"/>
            <a:ext cx="8534400" cy="4284980"/>
          </a:xfrm>
          <a:solidFill>
            <a:schemeClr val="bg1">
              <a:lumMod val="85000"/>
            </a:schemeClr>
          </a:solidFill>
        </p:spPr>
        <p:txBody>
          <a:bodyPr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9" name="Title 1"/>
          <p:cNvSpPr>
            <a:spLocks noGrp="1"/>
          </p:cNvSpPr>
          <p:nvPr>
            <p:ph type="title"/>
          </p:nvPr>
        </p:nvSpPr>
        <p:spPr>
          <a:xfrm>
            <a:off x="2133600" y="889003"/>
            <a:ext cx="17068800" cy="925876"/>
          </a:xfrm>
        </p:spPr>
        <p:txBody>
          <a:bodyPr/>
          <a:lstStyle>
            <a:lvl1pPr>
              <a:defRPr cap="all"/>
            </a:lvl1pPr>
          </a:lstStyle>
          <a:p>
            <a:endParaRPr lang="en-US" dirty="0"/>
          </a:p>
        </p:txBody>
      </p:sp>
      <p:sp>
        <p:nvSpPr>
          <p:cNvPr id="10" name="Picture Placeholder 2"/>
          <p:cNvSpPr>
            <a:spLocks noGrp="1"/>
          </p:cNvSpPr>
          <p:nvPr>
            <p:ph type="pic" idx="15"/>
          </p:nvPr>
        </p:nvSpPr>
        <p:spPr>
          <a:xfrm>
            <a:off x="17167583" y="2591278"/>
            <a:ext cx="4168418" cy="4227681"/>
          </a:xfrm>
          <a:solidFill>
            <a:schemeClr val="bg1">
              <a:lumMod val="85000"/>
            </a:schemeClr>
          </a:solidFill>
        </p:spPr>
        <p:txBody>
          <a:bodyPr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7" name="Slide Number Placeholder 6"/>
          <p:cNvSpPr>
            <a:spLocks noGrp="1"/>
          </p:cNvSpPr>
          <p:nvPr>
            <p:ph type="sldNum" sz="quarter" idx="16"/>
          </p:nvPr>
        </p:nvSpPr>
        <p:spPr/>
        <p:txBody>
          <a:bodyPr/>
          <a:lstStyle>
            <a:lvl1pPr defTabSz="1777888" eaLnBrk="0" fontAlgn="base" hangingPunct="0">
              <a:spcBef>
                <a:spcPct val="0"/>
              </a:spcBef>
              <a:spcAft>
                <a:spcPct val="0"/>
              </a:spcAft>
              <a:defRPr/>
            </a:lvl1pPr>
          </a:lstStyle>
          <a:p>
            <a:pPr>
              <a:defRPr/>
            </a:pPr>
            <a:fld id="{47E2BF83-461C-4E94-85DA-6F53384F6282}" type="slidenum">
              <a:rPr lang="en-US"/>
              <a:pPr>
                <a:defRPr/>
              </a:pPr>
              <a:t>‹#›</a:t>
            </a:fld>
            <a:endParaRPr lang="en-US" dirty="0"/>
          </a:p>
        </p:txBody>
      </p:sp>
    </p:spTree>
    <p:extLst>
      <p:ext uri="{BB962C8B-B14F-4D97-AF65-F5344CB8AC3E}">
        <p14:creationId xmlns:p14="http://schemas.microsoft.com/office/powerpoint/2010/main" val="3446768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defTabSz="1777888" eaLnBrk="0" fontAlgn="base" hangingPunct="0">
              <a:spcBef>
                <a:spcPct val="0"/>
              </a:spcBef>
              <a:spcAft>
                <a:spcPct val="0"/>
              </a:spcAft>
              <a:defRPr/>
            </a:lvl1pPr>
          </a:lstStyle>
          <a:p>
            <a:pPr>
              <a:defRPr/>
            </a:pPr>
            <a:fld id="{CAB28A5B-8FA8-43CC-ADF9-94E44E061CC8}" type="slidenum">
              <a:rPr lang="en-US"/>
              <a:pPr>
                <a:defRPr/>
              </a:pPr>
              <a:t>‹#›</a:t>
            </a:fld>
            <a:endParaRPr lang="en-US" dirty="0"/>
          </a:p>
        </p:txBody>
      </p:sp>
    </p:spTree>
    <p:extLst>
      <p:ext uri="{BB962C8B-B14F-4D97-AF65-F5344CB8AC3E}">
        <p14:creationId xmlns:p14="http://schemas.microsoft.com/office/powerpoint/2010/main" val="2896902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Rectangle 1"/>
          <p:cNvSpPr/>
          <p:nvPr userDrawn="1"/>
        </p:nvSpPr>
        <p:spPr>
          <a:xfrm>
            <a:off x="2" y="3"/>
            <a:ext cx="19628380" cy="1957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3" name="Slide Number Placeholder 3"/>
          <p:cNvSpPr>
            <a:spLocks noGrp="1"/>
          </p:cNvSpPr>
          <p:nvPr>
            <p:ph type="sldNum" sz="quarter" idx="10"/>
          </p:nvPr>
        </p:nvSpPr>
        <p:spPr/>
        <p:txBody>
          <a:bodyPr/>
          <a:lstStyle>
            <a:lvl1pPr defTabSz="1777888" eaLnBrk="0" fontAlgn="base" hangingPunct="0">
              <a:spcBef>
                <a:spcPct val="0"/>
              </a:spcBef>
              <a:spcAft>
                <a:spcPct val="0"/>
              </a:spcAft>
              <a:defRPr/>
            </a:lvl1pPr>
          </a:lstStyle>
          <a:p>
            <a:pPr>
              <a:defRPr/>
            </a:pPr>
            <a:fld id="{33C46C98-02D8-4EA7-8FC6-750E3ADD943C}" type="slidenum">
              <a:rPr lang="en-US"/>
              <a:pPr>
                <a:defRPr/>
              </a:pPr>
              <a:t>‹#›</a:t>
            </a:fld>
            <a:endParaRPr lang="en-US" dirty="0"/>
          </a:p>
        </p:txBody>
      </p:sp>
    </p:spTree>
    <p:extLst>
      <p:ext uri="{BB962C8B-B14F-4D97-AF65-F5344CB8AC3E}">
        <p14:creationId xmlns:p14="http://schemas.microsoft.com/office/powerpoint/2010/main" val="2522204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5" name="Rectangle 4"/>
          <p:cNvSpPr/>
          <p:nvPr userDrawn="1"/>
        </p:nvSpPr>
        <p:spPr>
          <a:xfrm>
            <a:off x="0" y="0"/>
            <a:ext cx="21336000" cy="112761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0E0E28"/>
              </a:solidFill>
            </a:endParaRPr>
          </a:p>
        </p:txBody>
      </p:sp>
      <p:cxnSp>
        <p:nvCxnSpPr>
          <p:cNvPr id="7" name="Straight Connector 6"/>
          <p:cNvCxnSpPr/>
          <p:nvPr userDrawn="1"/>
        </p:nvCxnSpPr>
        <p:spPr>
          <a:xfrm>
            <a:off x="2126192" y="1848998"/>
            <a:ext cx="170688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flipV="1">
            <a:off x="4215034" y="-283059"/>
            <a:ext cx="89516" cy="426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22" name="Picture Placeholder 21"/>
          <p:cNvSpPr>
            <a:spLocks noGrp="1"/>
          </p:cNvSpPr>
          <p:nvPr>
            <p:ph type="pic" sz="quarter" idx="10"/>
          </p:nvPr>
        </p:nvSpPr>
        <p:spPr>
          <a:xfrm>
            <a:off x="0" y="2"/>
            <a:ext cx="21336000" cy="11275273"/>
          </a:xfrm>
          <a:noFill/>
        </p:spPr>
        <p:txBody>
          <a:bodyPr tIns="0" bIns="0" anchor="ctr"/>
          <a:lstStyle>
            <a:lvl1pPr algn="ctr">
              <a:defRPr/>
            </a:lvl1pPr>
          </a:lstStyle>
          <a:p>
            <a:pPr lvl="0"/>
            <a:endParaRPr lang="en-US" noProof="0" dirty="0"/>
          </a:p>
        </p:txBody>
      </p:sp>
      <p:sp>
        <p:nvSpPr>
          <p:cNvPr id="3" name="Text Placeholder 2"/>
          <p:cNvSpPr>
            <a:spLocks noGrp="1"/>
          </p:cNvSpPr>
          <p:nvPr>
            <p:ph type="body" idx="1"/>
          </p:nvPr>
        </p:nvSpPr>
        <p:spPr>
          <a:xfrm>
            <a:off x="2133599" y="889003"/>
            <a:ext cx="17068798" cy="899712"/>
          </a:xfrm>
        </p:spPr>
        <p:txBody>
          <a:bodyPr tIns="0" bIns="91440" anchor="b"/>
          <a:lstStyle>
            <a:lvl1pPr marL="0" indent="0">
              <a:lnSpc>
                <a:spcPts val="3889"/>
              </a:lnSpc>
              <a:buNone/>
              <a:defRPr sz="3110">
                <a:solidFill>
                  <a:schemeClr val="bg1"/>
                </a:solidFill>
                <a:latin typeface="Arial"/>
                <a:cs typeface="Arial"/>
              </a:defRPr>
            </a:lvl1pPr>
            <a:lvl2pPr marL="888944" indent="0">
              <a:buNone/>
              <a:defRPr sz="3500">
                <a:solidFill>
                  <a:schemeClr val="tx1">
                    <a:tint val="75000"/>
                  </a:schemeClr>
                </a:solidFill>
              </a:defRPr>
            </a:lvl2pPr>
            <a:lvl3pPr marL="1777888" indent="0">
              <a:buNone/>
              <a:defRPr sz="3110">
                <a:solidFill>
                  <a:schemeClr val="tx1">
                    <a:tint val="75000"/>
                  </a:schemeClr>
                </a:solidFill>
              </a:defRPr>
            </a:lvl3pPr>
            <a:lvl4pPr marL="2666832" indent="0">
              <a:buNone/>
              <a:defRPr sz="2722">
                <a:solidFill>
                  <a:schemeClr val="tx1">
                    <a:tint val="75000"/>
                  </a:schemeClr>
                </a:solidFill>
              </a:defRPr>
            </a:lvl4pPr>
            <a:lvl5pPr marL="3555776" indent="0">
              <a:buNone/>
              <a:defRPr sz="2722">
                <a:solidFill>
                  <a:schemeClr val="tx1">
                    <a:tint val="75000"/>
                  </a:schemeClr>
                </a:solidFill>
              </a:defRPr>
            </a:lvl5pPr>
            <a:lvl6pPr marL="4444721" indent="0">
              <a:buNone/>
              <a:defRPr sz="2722">
                <a:solidFill>
                  <a:schemeClr val="tx1">
                    <a:tint val="75000"/>
                  </a:schemeClr>
                </a:solidFill>
              </a:defRPr>
            </a:lvl6pPr>
            <a:lvl7pPr marL="5333665" indent="0">
              <a:buNone/>
              <a:defRPr sz="2722">
                <a:solidFill>
                  <a:schemeClr val="tx1">
                    <a:tint val="75000"/>
                  </a:schemeClr>
                </a:solidFill>
              </a:defRPr>
            </a:lvl7pPr>
            <a:lvl8pPr marL="6222610" indent="0">
              <a:buNone/>
              <a:defRPr sz="2722">
                <a:solidFill>
                  <a:schemeClr val="tx1">
                    <a:tint val="75000"/>
                  </a:schemeClr>
                </a:solidFill>
              </a:defRPr>
            </a:lvl8pPr>
            <a:lvl9pPr marL="7111553" indent="0">
              <a:buNone/>
              <a:defRPr sz="2722">
                <a:solidFill>
                  <a:schemeClr val="tx1">
                    <a:tint val="75000"/>
                  </a:schemeClr>
                </a:solidFill>
              </a:defRPr>
            </a:lvl9pPr>
          </a:lstStyle>
          <a:p>
            <a:pPr lvl="0"/>
            <a:endParaRPr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5"/>
          <p:cNvSpPr>
            <a:spLocks noGrp="1" noChangeAspect="1"/>
          </p:cNvSpPr>
          <p:nvPr>
            <p:ph type="sldNum" sz="quarter" idx="11"/>
          </p:nvPr>
        </p:nvSpPr>
        <p:spPr>
          <a:solidFill>
            <a:schemeClr val="accent3"/>
          </a:solidFill>
        </p:spPr>
        <p:txBody>
          <a:bodyPr/>
          <a:lstStyle>
            <a:lvl1pPr algn="ctr" defTabSz="1777888" eaLnBrk="0" fontAlgn="base" hangingPunct="0">
              <a:spcBef>
                <a:spcPct val="0"/>
              </a:spcBef>
              <a:spcAft>
                <a:spcPct val="0"/>
              </a:spcAft>
              <a:defRPr sz="1750" b="1">
                <a:solidFill>
                  <a:srgbClr val="FFFFFF"/>
                </a:solidFill>
                <a:latin typeface="Arial"/>
                <a:cs typeface="Arial"/>
              </a:defRPr>
            </a:lvl1pPr>
          </a:lstStyle>
          <a:p>
            <a:pPr>
              <a:defRPr/>
            </a:pPr>
            <a:fld id="{74FD1856-7AFD-4EED-A655-6DD0FCE9E1AE}" type="slidenum">
              <a:rPr lang="en-US"/>
              <a:pPr>
                <a:defRPr/>
              </a:pPr>
              <a:t>‹#›</a:t>
            </a:fld>
            <a:endParaRPr lang="en-US" dirty="0"/>
          </a:p>
        </p:txBody>
      </p:sp>
    </p:spTree>
    <p:extLst>
      <p:ext uri="{BB962C8B-B14F-4D97-AF65-F5344CB8AC3E}">
        <p14:creationId xmlns:p14="http://schemas.microsoft.com/office/powerpoint/2010/main" val="1109125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5" name="Rectangle 4"/>
          <p:cNvSpPr/>
          <p:nvPr userDrawn="1"/>
        </p:nvSpPr>
        <p:spPr>
          <a:xfrm>
            <a:off x="0" y="0"/>
            <a:ext cx="21336000" cy="112761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0E0E28"/>
              </a:solidFill>
            </a:endParaRPr>
          </a:p>
        </p:txBody>
      </p:sp>
      <p:cxnSp>
        <p:nvCxnSpPr>
          <p:cNvPr id="6" name="Straight Connector 5"/>
          <p:cNvCxnSpPr/>
          <p:nvPr userDrawn="1"/>
        </p:nvCxnSpPr>
        <p:spPr>
          <a:xfrm>
            <a:off x="2126192" y="1848998"/>
            <a:ext cx="170688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rot="16200000" flipV="1">
            <a:off x="4215034" y="-283059"/>
            <a:ext cx="89516"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9" name="Picture Placeholder 21"/>
          <p:cNvSpPr>
            <a:spLocks noGrp="1"/>
          </p:cNvSpPr>
          <p:nvPr>
            <p:ph type="pic" sz="quarter" idx="10"/>
          </p:nvPr>
        </p:nvSpPr>
        <p:spPr>
          <a:xfrm>
            <a:off x="0" y="2"/>
            <a:ext cx="21336000" cy="11275273"/>
          </a:xfrm>
          <a:noFill/>
        </p:spPr>
        <p:txBody>
          <a:bodyPr tIns="0" bIns="0" anchor="ctr"/>
          <a:lstStyle>
            <a:lvl1pPr algn="ctr">
              <a:defRPr>
                <a:solidFill>
                  <a:schemeClr val="bg1"/>
                </a:solidFill>
              </a:defRPr>
            </a:lvl1pPr>
          </a:lstStyle>
          <a:p>
            <a:pPr lvl="0"/>
            <a:endParaRPr lang="en-US" noProof="0" dirty="0"/>
          </a:p>
        </p:txBody>
      </p:sp>
      <p:sp>
        <p:nvSpPr>
          <p:cNvPr id="2" name="Title 1"/>
          <p:cNvSpPr>
            <a:spLocks noGrp="1"/>
          </p:cNvSpPr>
          <p:nvPr>
            <p:ph type="title"/>
          </p:nvPr>
        </p:nvSpPr>
        <p:spPr>
          <a:xfrm>
            <a:off x="2133601" y="1894081"/>
            <a:ext cx="17068798" cy="1823576"/>
          </a:xfrm>
        </p:spPr>
        <p:txBody>
          <a:bodyPr tIns="182880" anchor="t">
            <a:spAutoFit/>
          </a:bodyPr>
          <a:lstStyle>
            <a:lvl1pPr algn="l">
              <a:lnSpc>
                <a:spcPts val="11665"/>
              </a:lnSpc>
              <a:defRPr sz="11665"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2133599" y="889003"/>
            <a:ext cx="17068798" cy="899712"/>
          </a:xfrm>
        </p:spPr>
        <p:txBody>
          <a:bodyPr tIns="0" bIns="91440" anchor="b"/>
          <a:lstStyle>
            <a:lvl1pPr marL="0" indent="0">
              <a:lnSpc>
                <a:spcPts val="3889"/>
              </a:lnSpc>
              <a:buNone/>
              <a:defRPr sz="3110">
                <a:solidFill>
                  <a:schemeClr val="bg1"/>
                </a:solidFill>
                <a:latin typeface="Arial"/>
                <a:cs typeface="Arial"/>
              </a:defRPr>
            </a:lvl1pPr>
            <a:lvl2pPr marL="888944" indent="0">
              <a:buNone/>
              <a:defRPr sz="3500">
                <a:solidFill>
                  <a:schemeClr val="tx1">
                    <a:tint val="75000"/>
                  </a:schemeClr>
                </a:solidFill>
              </a:defRPr>
            </a:lvl2pPr>
            <a:lvl3pPr marL="1777888" indent="0">
              <a:buNone/>
              <a:defRPr sz="3110">
                <a:solidFill>
                  <a:schemeClr val="tx1">
                    <a:tint val="75000"/>
                  </a:schemeClr>
                </a:solidFill>
              </a:defRPr>
            </a:lvl3pPr>
            <a:lvl4pPr marL="2666832" indent="0">
              <a:buNone/>
              <a:defRPr sz="2722">
                <a:solidFill>
                  <a:schemeClr val="tx1">
                    <a:tint val="75000"/>
                  </a:schemeClr>
                </a:solidFill>
              </a:defRPr>
            </a:lvl4pPr>
            <a:lvl5pPr marL="3555776" indent="0">
              <a:buNone/>
              <a:defRPr sz="2722">
                <a:solidFill>
                  <a:schemeClr val="tx1">
                    <a:tint val="75000"/>
                  </a:schemeClr>
                </a:solidFill>
              </a:defRPr>
            </a:lvl5pPr>
            <a:lvl6pPr marL="4444721" indent="0">
              <a:buNone/>
              <a:defRPr sz="2722">
                <a:solidFill>
                  <a:schemeClr val="tx1">
                    <a:tint val="75000"/>
                  </a:schemeClr>
                </a:solidFill>
              </a:defRPr>
            </a:lvl6pPr>
            <a:lvl7pPr marL="5333665" indent="0">
              <a:buNone/>
              <a:defRPr sz="2722">
                <a:solidFill>
                  <a:schemeClr val="tx1">
                    <a:tint val="75000"/>
                  </a:schemeClr>
                </a:solidFill>
              </a:defRPr>
            </a:lvl7pPr>
            <a:lvl8pPr marL="6222610" indent="0">
              <a:buNone/>
              <a:defRPr sz="2722">
                <a:solidFill>
                  <a:schemeClr val="tx1">
                    <a:tint val="75000"/>
                  </a:schemeClr>
                </a:solidFill>
              </a:defRPr>
            </a:lvl8pPr>
            <a:lvl9pPr marL="7111553" indent="0">
              <a:buNone/>
              <a:defRPr sz="2722">
                <a:solidFill>
                  <a:schemeClr val="tx1">
                    <a:tint val="75000"/>
                  </a:schemeClr>
                </a:solidFill>
              </a:defRPr>
            </a:lvl9pPr>
          </a:lstStyle>
          <a:p>
            <a:pPr lvl="0"/>
            <a:endParaRPr lang="en-US" dirty="0"/>
          </a:p>
        </p:txBody>
      </p:sp>
      <p:sp>
        <p:nvSpPr>
          <p:cNvPr id="8" name="Slide Number Placeholder 5"/>
          <p:cNvSpPr>
            <a:spLocks noGrp="1" noChangeAspect="1"/>
          </p:cNvSpPr>
          <p:nvPr>
            <p:ph type="sldNum" sz="quarter" idx="11"/>
          </p:nvPr>
        </p:nvSpPr>
        <p:spPr>
          <a:solidFill>
            <a:schemeClr val="accent3"/>
          </a:solidFill>
        </p:spPr>
        <p:txBody>
          <a:bodyPr/>
          <a:lstStyle>
            <a:lvl1pPr algn="ctr" defTabSz="1777888" eaLnBrk="0" fontAlgn="base" hangingPunct="0">
              <a:spcBef>
                <a:spcPct val="0"/>
              </a:spcBef>
              <a:spcAft>
                <a:spcPct val="0"/>
              </a:spcAft>
              <a:defRPr sz="1750" b="1">
                <a:solidFill>
                  <a:srgbClr val="FFFFFF"/>
                </a:solidFill>
                <a:latin typeface="Arial"/>
                <a:cs typeface="Arial"/>
              </a:defRPr>
            </a:lvl1pPr>
          </a:lstStyle>
          <a:p>
            <a:pPr>
              <a:defRPr/>
            </a:pPr>
            <a:fld id="{AF4EDE08-B51B-46D9-85CC-4344653BBDFE}" type="slidenum">
              <a:rPr lang="en-US"/>
              <a:pPr>
                <a:defRPr/>
              </a:pPr>
              <a:t>‹#›</a:t>
            </a:fld>
            <a:endParaRPr lang="en-US" dirty="0"/>
          </a:p>
        </p:txBody>
      </p:sp>
    </p:spTree>
    <p:extLst>
      <p:ext uri="{BB962C8B-B14F-4D97-AF65-F5344CB8AC3E}">
        <p14:creationId xmlns:p14="http://schemas.microsoft.com/office/powerpoint/2010/main" val="31314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6" name="Rectangle 5"/>
          <p:cNvSpPr/>
          <p:nvPr userDrawn="1"/>
        </p:nvSpPr>
        <p:spPr>
          <a:xfrm flipV="1">
            <a:off x="0" y="9791349"/>
            <a:ext cx="21336000" cy="35436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7" name="Rectangle 6"/>
          <p:cNvSpPr/>
          <p:nvPr userDrawn="1"/>
        </p:nvSpPr>
        <p:spPr>
          <a:xfrm>
            <a:off x="0" y="0"/>
            <a:ext cx="8534400" cy="1333500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pic>
        <p:nvPicPr>
          <p:cNvPr id="8" name="Picture 15"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 y="889002"/>
            <a:ext cx="6400800" cy="176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1066800" y="8269553"/>
            <a:ext cx="64008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16"/>
          <p:cNvSpPr>
            <a:spLocks noGrp="1"/>
          </p:cNvSpPr>
          <p:nvPr>
            <p:ph type="pic" sz="quarter" idx="15"/>
          </p:nvPr>
        </p:nvSpPr>
        <p:spPr>
          <a:xfrm>
            <a:off x="0" y="1"/>
            <a:ext cx="21336000" cy="13334998"/>
          </a:xfrm>
        </p:spPr>
        <p:txBody>
          <a:bodyPr lIns="274320" tIns="274320" rIns="274320" bIns="274320" anchor="ctr" anchorCtr="0"/>
          <a:lstStyle>
            <a:lvl1pPr algn="ctr">
              <a:defRPr/>
            </a:lvl1pPr>
          </a:lstStyle>
          <a:p>
            <a:pPr lvl="0"/>
            <a:endParaRPr lang="en-US" noProof="0" dirty="0"/>
          </a:p>
        </p:txBody>
      </p:sp>
      <p:sp>
        <p:nvSpPr>
          <p:cNvPr id="2" name="Title 1"/>
          <p:cNvSpPr>
            <a:spLocks noGrp="1"/>
          </p:cNvSpPr>
          <p:nvPr>
            <p:ph type="ctrTitle"/>
          </p:nvPr>
        </p:nvSpPr>
        <p:spPr>
          <a:xfrm>
            <a:off x="1" y="3254725"/>
            <a:ext cx="8534402" cy="5055230"/>
          </a:xfrm>
        </p:spPr>
        <p:txBody>
          <a:bodyPr lIns="274320" tIns="457200" rIns="274320" bIns="91440">
            <a:spAutoFit/>
          </a:bodyPr>
          <a:lstStyle>
            <a:lvl1pPr algn="ctr">
              <a:lnSpc>
                <a:spcPts val="11665"/>
              </a:lnSpc>
              <a:defRPr sz="11665" b="0" i="0" cap="none" spc="97">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2" y="8519063"/>
            <a:ext cx="8534400" cy="628377"/>
          </a:xfrm>
        </p:spPr>
        <p:txBody>
          <a:bodyPr wrap="square" lIns="274320" tIns="0" rIns="274320" bIns="0" anchorCtr="0">
            <a:spAutoFit/>
          </a:bodyPr>
          <a:lstStyle>
            <a:lvl1pPr marL="0" indent="0" algn="ctr">
              <a:buNone/>
              <a:defRPr sz="3889" b="0" i="0" cap="none" spc="97" baseline="0">
                <a:solidFill>
                  <a:schemeClr val="bg1"/>
                </a:solidFill>
                <a:latin typeface="Arial"/>
                <a:cs typeface="Arial"/>
              </a:defRPr>
            </a:lvl1pPr>
            <a:lvl2pPr marL="888944" indent="0" algn="ctr">
              <a:buNone/>
              <a:defRPr>
                <a:solidFill>
                  <a:schemeClr val="tx1">
                    <a:tint val="75000"/>
                  </a:schemeClr>
                </a:solidFill>
              </a:defRPr>
            </a:lvl2pPr>
            <a:lvl3pPr marL="1777888" indent="0" algn="ctr">
              <a:buNone/>
              <a:defRPr>
                <a:solidFill>
                  <a:schemeClr val="tx1">
                    <a:tint val="75000"/>
                  </a:schemeClr>
                </a:solidFill>
              </a:defRPr>
            </a:lvl3pPr>
            <a:lvl4pPr marL="2666832" indent="0" algn="ctr">
              <a:buNone/>
              <a:defRPr>
                <a:solidFill>
                  <a:schemeClr val="tx1">
                    <a:tint val="75000"/>
                  </a:schemeClr>
                </a:solidFill>
              </a:defRPr>
            </a:lvl4pPr>
            <a:lvl5pPr marL="3555776" indent="0" algn="ctr">
              <a:buNone/>
              <a:defRPr>
                <a:solidFill>
                  <a:schemeClr val="tx1">
                    <a:tint val="75000"/>
                  </a:schemeClr>
                </a:solidFill>
              </a:defRPr>
            </a:lvl5pPr>
            <a:lvl6pPr marL="4444721" indent="0" algn="ctr">
              <a:buNone/>
              <a:defRPr>
                <a:solidFill>
                  <a:schemeClr val="tx1">
                    <a:tint val="75000"/>
                  </a:schemeClr>
                </a:solidFill>
              </a:defRPr>
            </a:lvl6pPr>
            <a:lvl7pPr marL="5333665" indent="0" algn="ctr">
              <a:buNone/>
              <a:defRPr>
                <a:solidFill>
                  <a:schemeClr val="tx1">
                    <a:tint val="75000"/>
                  </a:schemeClr>
                </a:solidFill>
              </a:defRPr>
            </a:lvl7pPr>
            <a:lvl8pPr marL="6222610" indent="0" algn="ctr">
              <a:buNone/>
              <a:defRPr>
                <a:solidFill>
                  <a:schemeClr val="tx1">
                    <a:tint val="75000"/>
                  </a:schemeClr>
                </a:solidFill>
              </a:defRPr>
            </a:lvl8pPr>
            <a:lvl9pPr marL="7111553"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p:nvPr>
        </p:nvSpPr>
        <p:spPr>
          <a:xfrm>
            <a:off x="0" y="11229474"/>
            <a:ext cx="8534400" cy="2105526"/>
          </a:xfrm>
        </p:spPr>
        <p:txBody>
          <a:bodyPr lIns="274320" tIns="457200" rIns="274320" anchor="ctr" anchorCtr="0"/>
          <a:lstStyle>
            <a:lvl1pPr algn="ctr">
              <a:lnSpc>
                <a:spcPts val="1944"/>
              </a:lnSpc>
              <a:defRPr sz="2722" b="0" cap="all" spc="583" baseline="0">
                <a:solidFill>
                  <a:schemeClr val="accent6"/>
                </a:solidFill>
                <a:latin typeface="Times"/>
                <a:cs typeface="Times"/>
              </a:defRPr>
            </a:lvl1pPr>
          </a:lstStyle>
          <a:p>
            <a:pPr lvl="0"/>
            <a:r>
              <a:rPr lang="en-US"/>
              <a:t>Click to edit Master text styles</a:t>
            </a:r>
          </a:p>
        </p:txBody>
      </p:sp>
    </p:spTree>
    <p:extLst>
      <p:ext uri="{BB962C8B-B14F-4D97-AF65-F5344CB8AC3E}">
        <p14:creationId xmlns:p14="http://schemas.microsoft.com/office/powerpoint/2010/main" val="2013671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2133600" y="1909703"/>
            <a:ext cx="17068800" cy="9334500"/>
          </a:xfrm>
        </p:spPr>
        <p:txBody>
          <a:bodyPr rIns="457200" bIns="274320"/>
          <a:lstStyle>
            <a:lvl1pPr marL="533366" marR="0" indent="-533366" algn="l" defTabSz="888944" rtl="0" eaLnBrk="1" fontAlgn="auto" latinLnBrk="0" hangingPunct="1">
              <a:lnSpc>
                <a:spcPct val="100000"/>
              </a:lnSpc>
              <a:spcBef>
                <a:spcPts val="1944"/>
              </a:spcBef>
              <a:spcAft>
                <a:spcPts val="1944"/>
              </a:spcAft>
              <a:buClr>
                <a:schemeClr val="accent3"/>
              </a:buClr>
              <a:buSzTx/>
              <a:buFont typeface="Lucida Grande"/>
              <a:buChar char="‣"/>
              <a:tabLst/>
              <a:defRPr sz="3500" b="0" cap="none">
                <a:solidFill>
                  <a:schemeClr val="accent3"/>
                </a:solidFill>
              </a:defRPr>
            </a:lvl1pPr>
            <a:lvl2pPr marL="551144" indent="-555589">
              <a:spcBef>
                <a:spcPts val="1944"/>
              </a:spcBef>
              <a:spcAft>
                <a:spcPts val="1944"/>
              </a:spcAft>
              <a:buClr>
                <a:schemeClr val="accent3"/>
              </a:buClr>
              <a:buFont typeface="Lucida Grande"/>
              <a:buChar char="‣"/>
              <a:defRPr sz="3500" b="1" cap="none">
                <a:solidFill>
                  <a:schemeClr val="accent5"/>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4" name="Slide Number Placeholder 5"/>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F6504EDD-C70E-443F-B284-472EE218847C}" type="slidenum">
              <a:rPr lang="en-US"/>
              <a:pPr>
                <a:defRPr/>
              </a:pPr>
              <a:t>‹#›</a:t>
            </a:fld>
            <a:endParaRPr lang="en-US" dirty="0"/>
          </a:p>
        </p:txBody>
      </p:sp>
    </p:spTree>
    <p:extLst>
      <p:ext uri="{BB962C8B-B14F-4D97-AF65-F5344CB8AC3E}">
        <p14:creationId xmlns:p14="http://schemas.microsoft.com/office/powerpoint/2010/main" val="422320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2" y="9649357"/>
            <a:ext cx="18398597" cy="2648479"/>
          </a:xfrm>
        </p:spPr>
        <p:txBody>
          <a:bodyPr anchor="t"/>
          <a:lstStyle>
            <a:lvl1pPr algn="l">
              <a:defRPr sz="69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22402" y="6732325"/>
            <a:ext cx="18398597" cy="2917030"/>
          </a:xfrm>
        </p:spPr>
        <p:txBody>
          <a:bodyPr anchor="b">
            <a:normAutofit/>
          </a:bodyPr>
          <a:lstStyle>
            <a:lvl1pPr marL="0" indent="0">
              <a:buNone/>
              <a:defRPr sz="3700" baseline="0">
                <a:solidFill>
                  <a:schemeClr val="tx2"/>
                </a:solidFill>
              </a:defRPr>
            </a:lvl1pPr>
            <a:lvl2pPr marL="990530" indent="0">
              <a:buNone/>
              <a:defRPr sz="3900">
                <a:solidFill>
                  <a:schemeClr val="tx1">
                    <a:tint val="75000"/>
                  </a:schemeClr>
                </a:solidFill>
              </a:defRPr>
            </a:lvl2pPr>
            <a:lvl3pPr marL="1981060" indent="0">
              <a:buNone/>
              <a:defRPr sz="3500">
                <a:solidFill>
                  <a:schemeClr val="tx1">
                    <a:tint val="75000"/>
                  </a:schemeClr>
                </a:solidFill>
              </a:defRPr>
            </a:lvl3pPr>
            <a:lvl4pPr marL="2971590" indent="0">
              <a:buNone/>
              <a:defRPr sz="3000">
                <a:solidFill>
                  <a:schemeClr val="tx1">
                    <a:tint val="75000"/>
                  </a:schemeClr>
                </a:solidFill>
              </a:defRPr>
            </a:lvl4pPr>
            <a:lvl5pPr marL="3962119" indent="0">
              <a:buNone/>
              <a:defRPr sz="3000">
                <a:solidFill>
                  <a:schemeClr val="tx1">
                    <a:tint val="75000"/>
                  </a:schemeClr>
                </a:solidFill>
              </a:defRPr>
            </a:lvl5pPr>
            <a:lvl6pPr marL="4952650" indent="0">
              <a:buNone/>
              <a:defRPr sz="3000">
                <a:solidFill>
                  <a:schemeClr val="tx1">
                    <a:tint val="75000"/>
                  </a:schemeClr>
                </a:solidFill>
              </a:defRPr>
            </a:lvl6pPr>
            <a:lvl7pPr marL="5943179" indent="0">
              <a:buNone/>
              <a:defRPr sz="3000">
                <a:solidFill>
                  <a:schemeClr val="tx1">
                    <a:tint val="75000"/>
                  </a:schemeClr>
                </a:solidFill>
              </a:defRPr>
            </a:lvl7pPr>
            <a:lvl8pPr marL="6933709" indent="0">
              <a:buNone/>
              <a:defRPr sz="3000">
                <a:solidFill>
                  <a:schemeClr val="tx1">
                    <a:tint val="75000"/>
                  </a:schemeClr>
                </a:solidFill>
              </a:defRPr>
            </a:lvl8pPr>
            <a:lvl9pPr marL="7924240" indent="0">
              <a:buNone/>
              <a:defRPr sz="3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2133600" y="887325"/>
            <a:ext cx="17068800" cy="926230"/>
          </a:xfrm>
        </p:spPr>
        <p:txBody>
          <a:bodyPr/>
          <a:lstStyle>
            <a:lvl1pPr>
              <a:defRPr cap="all"/>
            </a:lvl1pPr>
          </a:lstStyle>
          <a:p>
            <a:endParaRPr lang="en-US" dirty="0"/>
          </a:p>
        </p:txBody>
      </p:sp>
      <p:sp>
        <p:nvSpPr>
          <p:cNvPr id="3" name="Content Placeholder 2"/>
          <p:cNvSpPr>
            <a:spLocks noGrp="1"/>
          </p:cNvSpPr>
          <p:nvPr>
            <p:ph idx="1"/>
          </p:nvPr>
        </p:nvSpPr>
        <p:spPr>
          <a:xfrm>
            <a:off x="2133600" y="1909703"/>
            <a:ext cx="17068800" cy="93331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defTabSz="1777888" eaLnBrk="0" fontAlgn="base" hangingPunct="0">
              <a:spcBef>
                <a:spcPct val="0"/>
              </a:spcBef>
              <a:spcAft>
                <a:spcPct val="0"/>
              </a:spcAft>
              <a:defRPr/>
            </a:lvl1pPr>
          </a:lstStyle>
          <a:p>
            <a:pPr>
              <a:defRPr/>
            </a:pPr>
            <a:fld id="{A319BD63-68B2-4137-924C-9745AC69D1A2}" type="slidenum">
              <a:rPr lang="en-US"/>
              <a:pPr>
                <a:defRPr/>
              </a:pPr>
              <a:t>‹#›</a:t>
            </a:fld>
            <a:endParaRPr lang="en-US" dirty="0"/>
          </a:p>
        </p:txBody>
      </p:sp>
    </p:spTree>
    <p:extLst>
      <p:ext uri="{BB962C8B-B14F-4D97-AF65-F5344CB8AC3E}">
        <p14:creationId xmlns:p14="http://schemas.microsoft.com/office/powerpoint/2010/main" val="3102295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2133600" y="889003"/>
            <a:ext cx="17068800" cy="925876"/>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2133601" y="1909703"/>
            <a:ext cx="8519702"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10653302" y="1909703"/>
            <a:ext cx="8534400"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9405CA11-D731-43C7-B9A1-F351A8DC21D4}" type="slidenum">
              <a:rPr lang="en-US"/>
              <a:pPr>
                <a:defRPr/>
              </a:pPr>
              <a:t>‹#›</a:t>
            </a:fld>
            <a:endParaRPr lang="en-US" dirty="0"/>
          </a:p>
        </p:txBody>
      </p:sp>
    </p:spTree>
    <p:extLst>
      <p:ext uri="{BB962C8B-B14F-4D97-AF65-F5344CB8AC3E}">
        <p14:creationId xmlns:p14="http://schemas.microsoft.com/office/powerpoint/2010/main" val="3403739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2133601" y="889001"/>
            <a:ext cx="17068805" cy="916644"/>
          </a:xfrm>
        </p:spPr>
        <p:txBody>
          <a:bodyPr/>
          <a:lstStyle>
            <a:lvl1pPr>
              <a:defRPr b="0"/>
            </a:lvl1pPr>
          </a:lstStyle>
          <a:p>
            <a:endParaRPr lang="en-US" dirty="0"/>
          </a:p>
        </p:txBody>
      </p:sp>
      <p:sp>
        <p:nvSpPr>
          <p:cNvPr id="3" name="Content Placeholder 2"/>
          <p:cNvSpPr>
            <a:spLocks noGrp="1"/>
          </p:cNvSpPr>
          <p:nvPr>
            <p:ph idx="1"/>
          </p:nvPr>
        </p:nvSpPr>
        <p:spPr>
          <a:xfrm>
            <a:off x="2133605" y="2599823"/>
            <a:ext cx="17068800" cy="86608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3"/>
          </p:nvPr>
        </p:nvSpPr>
        <p:spPr>
          <a:xfrm>
            <a:off x="2133601" y="1905726"/>
            <a:ext cx="17068805" cy="694099"/>
          </a:xfrm>
        </p:spPr>
        <p:txBody>
          <a:bodyPr tIns="0" bIns="0" anchor="b"/>
          <a:lstStyle>
            <a:lvl1pPr>
              <a:defRPr sz="3110" b="1" cap="all">
                <a:solidFill>
                  <a:schemeClr val="accent5"/>
                </a:solidFill>
                <a:latin typeface="Arial"/>
                <a:cs typeface="Arial"/>
              </a:defRPr>
            </a:lvl1pPr>
          </a:lstStyle>
          <a:p>
            <a:pPr lvl="0"/>
            <a:r>
              <a:rPr lang="en-US"/>
              <a:t>Click to edit Master text styles</a:t>
            </a:r>
          </a:p>
        </p:txBody>
      </p:sp>
      <p:sp>
        <p:nvSpPr>
          <p:cNvPr id="5" name="Slide Number Placeholder 5"/>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78829B33-D13E-447F-9A48-8879D81EFECE}" type="slidenum">
              <a:rPr lang="en-US"/>
              <a:pPr>
                <a:defRPr/>
              </a:pPr>
              <a:t>‹#›</a:t>
            </a:fld>
            <a:endParaRPr lang="en-US" dirty="0"/>
          </a:p>
        </p:txBody>
      </p:sp>
    </p:spTree>
    <p:extLst>
      <p:ext uri="{BB962C8B-B14F-4D97-AF65-F5344CB8AC3E}">
        <p14:creationId xmlns:p14="http://schemas.microsoft.com/office/powerpoint/2010/main" val="3283608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5" name="Rectangle 4"/>
          <p:cNvSpPr/>
          <p:nvPr userDrawn="1"/>
        </p:nvSpPr>
        <p:spPr>
          <a:xfrm>
            <a:off x="11731098" y="889001"/>
            <a:ext cx="1070503" cy="10217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3" name="Picture Placeholder 2"/>
          <p:cNvSpPr>
            <a:spLocks noGrp="1"/>
          </p:cNvSpPr>
          <p:nvPr>
            <p:ph type="pic" idx="1"/>
          </p:nvPr>
        </p:nvSpPr>
        <p:spPr>
          <a:xfrm>
            <a:off x="12801600" y="2"/>
            <a:ext cx="8534400" cy="11261981"/>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5" y="1909700"/>
            <a:ext cx="9597245"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0" y="889003"/>
            <a:ext cx="9597247" cy="925876"/>
          </a:xfrm>
        </p:spPr>
        <p:txBody>
          <a:bodyPr/>
          <a:lstStyle>
            <a:lvl1pPr>
              <a:defRPr cap="all"/>
            </a:lvl1pPr>
          </a:lstStyle>
          <a:p>
            <a:endParaRPr lang="en-US" dirty="0"/>
          </a:p>
        </p:txBody>
      </p:sp>
      <p:sp>
        <p:nvSpPr>
          <p:cNvPr id="6" name="Slide Number Placeholder 6"/>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3A1D12F9-E475-4219-86AE-322D012753E6}" type="slidenum">
              <a:rPr lang="en-US"/>
              <a:pPr>
                <a:defRPr/>
              </a:pPr>
              <a:t>‹#›</a:t>
            </a:fld>
            <a:endParaRPr lang="en-US" dirty="0"/>
          </a:p>
        </p:txBody>
      </p:sp>
    </p:spTree>
    <p:extLst>
      <p:ext uri="{BB962C8B-B14F-4D97-AF65-F5344CB8AC3E}">
        <p14:creationId xmlns:p14="http://schemas.microsoft.com/office/powerpoint/2010/main" val="2250368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6" name="Rectangle 5"/>
          <p:cNvSpPr/>
          <p:nvPr userDrawn="1"/>
        </p:nvSpPr>
        <p:spPr>
          <a:xfrm>
            <a:off x="11731098" y="889001"/>
            <a:ext cx="1070503" cy="10217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3" name="Picture Placeholder 2"/>
          <p:cNvSpPr>
            <a:spLocks noGrp="1"/>
          </p:cNvSpPr>
          <p:nvPr>
            <p:ph type="pic" idx="1"/>
          </p:nvPr>
        </p:nvSpPr>
        <p:spPr>
          <a:xfrm>
            <a:off x="12801600" y="2"/>
            <a:ext cx="8534400" cy="5566622"/>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3" y="1909700"/>
            <a:ext cx="9597244"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1" y="889003"/>
            <a:ext cx="9597245" cy="925876"/>
          </a:xfrm>
        </p:spPr>
        <p:txBody>
          <a:bodyPr/>
          <a:lstStyle>
            <a:lvl1pPr>
              <a:defRPr cap="all"/>
            </a:lvl1pPr>
          </a:lstStyle>
          <a:p>
            <a:endParaRPr lang="en-US" dirty="0"/>
          </a:p>
        </p:txBody>
      </p:sp>
      <p:sp>
        <p:nvSpPr>
          <p:cNvPr id="10" name="Picture Placeholder 2"/>
          <p:cNvSpPr>
            <a:spLocks noGrp="1"/>
          </p:cNvSpPr>
          <p:nvPr>
            <p:ph type="pic" idx="14"/>
          </p:nvPr>
        </p:nvSpPr>
        <p:spPr>
          <a:xfrm>
            <a:off x="12801600" y="5772407"/>
            <a:ext cx="8534400" cy="5471797"/>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7" name="Slide Number Placeholder 6"/>
          <p:cNvSpPr>
            <a:spLocks noGrp="1"/>
          </p:cNvSpPr>
          <p:nvPr>
            <p:ph type="sldNum" sz="quarter" idx="15"/>
          </p:nvPr>
        </p:nvSpPr>
        <p:spPr/>
        <p:txBody>
          <a:bodyPr/>
          <a:lstStyle>
            <a:lvl1pPr defTabSz="1777888" eaLnBrk="0" fontAlgn="base" hangingPunct="0">
              <a:spcBef>
                <a:spcPct val="0"/>
              </a:spcBef>
              <a:spcAft>
                <a:spcPct val="0"/>
              </a:spcAft>
              <a:defRPr/>
            </a:lvl1pPr>
          </a:lstStyle>
          <a:p>
            <a:pPr>
              <a:defRPr/>
            </a:pPr>
            <a:fld id="{31A673C3-70F3-4492-BF84-20CC75885F01}" type="slidenum">
              <a:rPr lang="en-US"/>
              <a:pPr>
                <a:defRPr/>
              </a:pPr>
              <a:t>‹#›</a:t>
            </a:fld>
            <a:endParaRPr lang="en-US" dirty="0"/>
          </a:p>
        </p:txBody>
      </p:sp>
    </p:spTree>
    <p:extLst>
      <p:ext uri="{BB962C8B-B14F-4D97-AF65-F5344CB8AC3E}">
        <p14:creationId xmlns:p14="http://schemas.microsoft.com/office/powerpoint/2010/main" val="1815105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599" y="2591280"/>
            <a:ext cx="6385986" cy="8001159"/>
          </a:xfrm>
          <a:solidFill>
            <a:schemeClr val="bg1">
              <a:lumMod val="85000"/>
            </a:schemeClr>
          </a:solidFill>
        </p:spPr>
        <p:txBody>
          <a:bodyPr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0" y="1909700"/>
            <a:ext cx="9601200"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0" y="889003"/>
            <a:ext cx="17053984" cy="925876"/>
          </a:xfrm>
        </p:spPr>
        <p:txBody>
          <a:bodyPr/>
          <a:lstStyle>
            <a:lvl1pPr>
              <a:defRPr cap="all"/>
            </a:lvl1pPr>
          </a:lstStyle>
          <a:p>
            <a:endParaRPr lang="en-US" dirty="0"/>
          </a:p>
        </p:txBody>
      </p:sp>
      <p:sp>
        <p:nvSpPr>
          <p:cNvPr id="5" name="Slide Number Placeholder 6"/>
          <p:cNvSpPr>
            <a:spLocks noGrp="1"/>
          </p:cNvSpPr>
          <p:nvPr>
            <p:ph type="sldNum" sz="quarter" idx="14"/>
          </p:nvPr>
        </p:nvSpPr>
        <p:spPr/>
        <p:txBody>
          <a:bodyPr/>
          <a:lstStyle>
            <a:lvl1pPr defTabSz="1777888" eaLnBrk="0" fontAlgn="base" hangingPunct="0">
              <a:spcBef>
                <a:spcPct val="0"/>
              </a:spcBef>
              <a:spcAft>
                <a:spcPct val="0"/>
              </a:spcAft>
              <a:defRPr/>
            </a:lvl1pPr>
          </a:lstStyle>
          <a:p>
            <a:pPr>
              <a:defRPr/>
            </a:pPr>
            <a:fld id="{3CC8CB7C-D0AF-43B1-8289-0103958C8980}" type="slidenum">
              <a:rPr lang="en-US"/>
              <a:pPr>
                <a:defRPr/>
              </a:pPr>
              <a:t>‹#›</a:t>
            </a:fld>
            <a:endParaRPr lang="en-US" dirty="0"/>
          </a:p>
        </p:txBody>
      </p:sp>
    </p:spTree>
    <p:extLst>
      <p:ext uri="{BB962C8B-B14F-4D97-AF65-F5344CB8AC3E}">
        <p14:creationId xmlns:p14="http://schemas.microsoft.com/office/powerpoint/2010/main" val="1674132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599" y="2591278"/>
            <a:ext cx="4168418" cy="4227681"/>
          </a:xfrm>
          <a:solidFill>
            <a:schemeClr val="bg1">
              <a:lumMod val="85000"/>
            </a:schemeClr>
          </a:solidFill>
        </p:spPr>
        <p:txBody>
          <a:bodyPr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11" name="Content Placeholder 10"/>
          <p:cNvSpPr>
            <a:spLocks noGrp="1"/>
          </p:cNvSpPr>
          <p:nvPr>
            <p:ph sz="quarter" idx="13"/>
          </p:nvPr>
        </p:nvSpPr>
        <p:spPr>
          <a:xfrm>
            <a:off x="2133600" y="1916293"/>
            <a:ext cx="9601200"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12801600" y="6983593"/>
            <a:ext cx="8534400" cy="4284980"/>
          </a:xfrm>
          <a:solidFill>
            <a:schemeClr val="bg1">
              <a:lumMod val="85000"/>
            </a:schemeClr>
          </a:solidFill>
        </p:spPr>
        <p:txBody>
          <a:bodyPr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9" name="Title 1"/>
          <p:cNvSpPr>
            <a:spLocks noGrp="1"/>
          </p:cNvSpPr>
          <p:nvPr>
            <p:ph type="title"/>
          </p:nvPr>
        </p:nvSpPr>
        <p:spPr>
          <a:xfrm>
            <a:off x="2133600" y="889003"/>
            <a:ext cx="17068800" cy="925876"/>
          </a:xfrm>
        </p:spPr>
        <p:txBody>
          <a:bodyPr/>
          <a:lstStyle>
            <a:lvl1pPr>
              <a:defRPr cap="all"/>
            </a:lvl1pPr>
          </a:lstStyle>
          <a:p>
            <a:endParaRPr lang="en-US" dirty="0"/>
          </a:p>
        </p:txBody>
      </p:sp>
      <p:sp>
        <p:nvSpPr>
          <p:cNvPr id="10" name="Picture Placeholder 2"/>
          <p:cNvSpPr>
            <a:spLocks noGrp="1"/>
          </p:cNvSpPr>
          <p:nvPr>
            <p:ph type="pic" idx="15"/>
          </p:nvPr>
        </p:nvSpPr>
        <p:spPr>
          <a:xfrm>
            <a:off x="17167583" y="2591278"/>
            <a:ext cx="4168418" cy="4227681"/>
          </a:xfrm>
          <a:solidFill>
            <a:schemeClr val="bg1">
              <a:lumMod val="85000"/>
            </a:schemeClr>
          </a:solidFill>
        </p:spPr>
        <p:txBody>
          <a:bodyPr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pPr lvl="0"/>
            <a:endParaRPr lang="en-US" noProof="0" dirty="0"/>
          </a:p>
        </p:txBody>
      </p:sp>
      <p:sp>
        <p:nvSpPr>
          <p:cNvPr id="7" name="Slide Number Placeholder 6"/>
          <p:cNvSpPr>
            <a:spLocks noGrp="1"/>
          </p:cNvSpPr>
          <p:nvPr>
            <p:ph type="sldNum" sz="quarter" idx="16"/>
          </p:nvPr>
        </p:nvSpPr>
        <p:spPr/>
        <p:txBody>
          <a:bodyPr/>
          <a:lstStyle>
            <a:lvl1pPr defTabSz="1777888" eaLnBrk="0" fontAlgn="base" hangingPunct="0">
              <a:spcBef>
                <a:spcPct val="0"/>
              </a:spcBef>
              <a:spcAft>
                <a:spcPct val="0"/>
              </a:spcAft>
              <a:defRPr/>
            </a:lvl1pPr>
          </a:lstStyle>
          <a:p>
            <a:pPr>
              <a:defRPr/>
            </a:pPr>
            <a:fld id="{08E8DD5D-EECA-45C7-AE99-578FC84B1A8B}" type="slidenum">
              <a:rPr lang="en-US"/>
              <a:pPr>
                <a:defRPr/>
              </a:pPr>
              <a:t>‹#›</a:t>
            </a:fld>
            <a:endParaRPr lang="en-US" dirty="0"/>
          </a:p>
        </p:txBody>
      </p:sp>
    </p:spTree>
    <p:extLst>
      <p:ext uri="{BB962C8B-B14F-4D97-AF65-F5344CB8AC3E}">
        <p14:creationId xmlns:p14="http://schemas.microsoft.com/office/powerpoint/2010/main" val="693480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p:cNvSpPr>
            <a:spLocks noGrp="1"/>
          </p:cNvSpPr>
          <p:nvPr>
            <p:ph type="sldNum" sz="quarter" idx="10"/>
          </p:nvPr>
        </p:nvSpPr>
        <p:spPr/>
        <p:txBody>
          <a:bodyPr/>
          <a:lstStyle>
            <a:lvl1pPr defTabSz="1777888" eaLnBrk="0" fontAlgn="base" hangingPunct="0">
              <a:spcBef>
                <a:spcPct val="0"/>
              </a:spcBef>
              <a:spcAft>
                <a:spcPct val="0"/>
              </a:spcAft>
              <a:defRPr/>
            </a:lvl1pPr>
          </a:lstStyle>
          <a:p>
            <a:pPr>
              <a:defRPr/>
            </a:pPr>
            <a:fld id="{8005CAF8-44E4-4E1D-B5BA-75CDC5ECE204}" type="slidenum">
              <a:rPr lang="en-US"/>
              <a:pPr>
                <a:defRPr/>
              </a:pPr>
              <a:t>‹#›</a:t>
            </a:fld>
            <a:endParaRPr lang="en-US" dirty="0"/>
          </a:p>
        </p:txBody>
      </p:sp>
    </p:spTree>
    <p:extLst>
      <p:ext uri="{BB962C8B-B14F-4D97-AF65-F5344CB8AC3E}">
        <p14:creationId xmlns:p14="http://schemas.microsoft.com/office/powerpoint/2010/main" val="1588911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2" name="Rectangle 1"/>
          <p:cNvSpPr/>
          <p:nvPr userDrawn="1"/>
        </p:nvSpPr>
        <p:spPr>
          <a:xfrm>
            <a:off x="2" y="3"/>
            <a:ext cx="19628380" cy="1957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3" name="Slide Number Placeholder 3"/>
          <p:cNvSpPr>
            <a:spLocks noGrp="1"/>
          </p:cNvSpPr>
          <p:nvPr>
            <p:ph type="sldNum" sz="quarter" idx="10"/>
          </p:nvPr>
        </p:nvSpPr>
        <p:spPr/>
        <p:txBody>
          <a:bodyPr/>
          <a:lstStyle>
            <a:lvl1pPr defTabSz="1777888" eaLnBrk="0" fontAlgn="base" hangingPunct="0">
              <a:spcBef>
                <a:spcPct val="0"/>
              </a:spcBef>
              <a:spcAft>
                <a:spcPct val="0"/>
              </a:spcAft>
              <a:defRPr/>
            </a:lvl1pPr>
          </a:lstStyle>
          <a:p>
            <a:pPr>
              <a:defRPr/>
            </a:pPr>
            <a:fld id="{4E9C5921-1E1A-4951-99C9-3519C11000C7}" type="slidenum">
              <a:rPr lang="en-US"/>
              <a:pPr>
                <a:defRPr/>
              </a:pPr>
              <a:t>‹#›</a:t>
            </a:fld>
            <a:endParaRPr lang="en-US" dirty="0"/>
          </a:p>
        </p:txBody>
      </p:sp>
    </p:spTree>
    <p:extLst>
      <p:ext uri="{BB962C8B-B14F-4D97-AF65-F5344CB8AC3E}">
        <p14:creationId xmlns:p14="http://schemas.microsoft.com/office/powerpoint/2010/main" val="179165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5" name="Rectangle 4"/>
          <p:cNvSpPr/>
          <p:nvPr userDrawn="1"/>
        </p:nvSpPr>
        <p:spPr>
          <a:xfrm>
            <a:off x="0" y="0"/>
            <a:ext cx="21336000" cy="112761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0E0E28"/>
              </a:solidFill>
            </a:endParaRPr>
          </a:p>
        </p:txBody>
      </p:sp>
      <p:cxnSp>
        <p:nvCxnSpPr>
          <p:cNvPr id="7" name="Straight Connector 6"/>
          <p:cNvCxnSpPr/>
          <p:nvPr userDrawn="1"/>
        </p:nvCxnSpPr>
        <p:spPr>
          <a:xfrm>
            <a:off x="2126192" y="1848998"/>
            <a:ext cx="170688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rot="16200000" flipV="1">
            <a:off x="4215034" y="-283059"/>
            <a:ext cx="89516" cy="426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22" name="Picture Placeholder 21"/>
          <p:cNvSpPr>
            <a:spLocks noGrp="1"/>
          </p:cNvSpPr>
          <p:nvPr>
            <p:ph type="pic" sz="quarter" idx="10"/>
          </p:nvPr>
        </p:nvSpPr>
        <p:spPr>
          <a:xfrm>
            <a:off x="0" y="2"/>
            <a:ext cx="21336000" cy="11275273"/>
          </a:xfrm>
          <a:noFill/>
        </p:spPr>
        <p:txBody>
          <a:bodyPr tIns="0" bIns="0" anchor="ctr"/>
          <a:lstStyle>
            <a:lvl1pPr algn="ctr">
              <a:defRPr/>
            </a:lvl1pPr>
          </a:lstStyle>
          <a:p>
            <a:pPr lvl="0"/>
            <a:endParaRPr lang="en-US" noProof="0" dirty="0"/>
          </a:p>
        </p:txBody>
      </p:sp>
      <p:sp>
        <p:nvSpPr>
          <p:cNvPr id="3" name="Text Placeholder 2"/>
          <p:cNvSpPr>
            <a:spLocks noGrp="1"/>
          </p:cNvSpPr>
          <p:nvPr>
            <p:ph type="body" idx="1"/>
          </p:nvPr>
        </p:nvSpPr>
        <p:spPr>
          <a:xfrm>
            <a:off x="2133599" y="889003"/>
            <a:ext cx="17068798" cy="899712"/>
          </a:xfrm>
        </p:spPr>
        <p:txBody>
          <a:bodyPr tIns="0" bIns="91440" anchor="b"/>
          <a:lstStyle>
            <a:lvl1pPr marL="0" indent="0">
              <a:lnSpc>
                <a:spcPts val="3889"/>
              </a:lnSpc>
              <a:buNone/>
              <a:defRPr sz="3110">
                <a:solidFill>
                  <a:schemeClr val="bg1"/>
                </a:solidFill>
                <a:latin typeface="Arial"/>
                <a:cs typeface="Arial"/>
              </a:defRPr>
            </a:lvl1pPr>
            <a:lvl2pPr marL="888944" indent="0">
              <a:buNone/>
              <a:defRPr sz="3500">
                <a:solidFill>
                  <a:schemeClr val="tx1">
                    <a:tint val="75000"/>
                  </a:schemeClr>
                </a:solidFill>
              </a:defRPr>
            </a:lvl2pPr>
            <a:lvl3pPr marL="1777888" indent="0">
              <a:buNone/>
              <a:defRPr sz="3110">
                <a:solidFill>
                  <a:schemeClr val="tx1">
                    <a:tint val="75000"/>
                  </a:schemeClr>
                </a:solidFill>
              </a:defRPr>
            </a:lvl3pPr>
            <a:lvl4pPr marL="2666832" indent="0">
              <a:buNone/>
              <a:defRPr sz="2722">
                <a:solidFill>
                  <a:schemeClr val="tx1">
                    <a:tint val="75000"/>
                  </a:schemeClr>
                </a:solidFill>
              </a:defRPr>
            </a:lvl4pPr>
            <a:lvl5pPr marL="3555776" indent="0">
              <a:buNone/>
              <a:defRPr sz="2722">
                <a:solidFill>
                  <a:schemeClr val="tx1">
                    <a:tint val="75000"/>
                  </a:schemeClr>
                </a:solidFill>
              </a:defRPr>
            </a:lvl5pPr>
            <a:lvl6pPr marL="4444721" indent="0">
              <a:buNone/>
              <a:defRPr sz="2722">
                <a:solidFill>
                  <a:schemeClr val="tx1">
                    <a:tint val="75000"/>
                  </a:schemeClr>
                </a:solidFill>
              </a:defRPr>
            </a:lvl6pPr>
            <a:lvl7pPr marL="5333665" indent="0">
              <a:buNone/>
              <a:defRPr sz="2722">
                <a:solidFill>
                  <a:schemeClr val="tx1">
                    <a:tint val="75000"/>
                  </a:schemeClr>
                </a:solidFill>
              </a:defRPr>
            </a:lvl7pPr>
            <a:lvl8pPr marL="6222610" indent="0">
              <a:buNone/>
              <a:defRPr sz="2722">
                <a:solidFill>
                  <a:schemeClr val="tx1">
                    <a:tint val="75000"/>
                  </a:schemeClr>
                </a:solidFill>
              </a:defRPr>
            </a:lvl8pPr>
            <a:lvl9pPr marL="7111553" indent="0">
              <a:buNone/>
              <a:defRPr sz="2722">
                <a:solidFill>
                  <a:schemeClr val="tx1">
                    <a:tint val="75000"/>
                  </a:schemeClr>
                </a:solidFill>
              </a:defRPr>
            </a:lvl9pPr>
          </a:lstStyle>
          <a:p>
            <a:pPr lvl="0"/>
            <a:endParaRPr lang="en-US" dirty="0"/>
          </a:p>
        </p:txBody>
      </p:sp>
      <p:sp>
        <p:nvSpPr>
          <p:cNvPr id="6" name="Title 5"/>
          <p:cNvSpPr>
            <a:spLocks noGrp="1"/>
          </p:cNvSpPr>
          <p:nvPr>
            <p:ph type="title"/>
          </p:nvPr>
        </p:nvSpPr>
        <p:spPr/>
        <p:txBody>
          <a:bodyPr/>
          <a:lstStyle/>
          <a:p>
            <a:r>
              <a:rPr lang="en-US"/>
              <a:t>Click to edit Master title style</a:t>
            </a:r>
          </a:p>
        </p:txBody>
      </p:sp>
      <p:sp>
        <p:nvSpPr>
          <p:cNvPr id="9" name="Slide Number Placeholder 5"/>
          <p:cNvSpPr>
            <a:spLocks noGrp="1" noChangeAspect="1"/>
          </p:cNvSpPr>
          <p:nvPr>
            <p:ph type="sldNum" sz="quarter" idx="11"/>
          </p:nvPr>
        </p:nvSpPr>
        <p:spPr>
          <a:solidFill>
            <a:schemeClr val="accent3"/>
          </a:solidFill>
        </p:spPr>
        <p:txBody>
          <a:bodyPr/>
          <a:lstStyle>
            <a:lvl1pPr algn="ctr" defTabSz="1777888" eaLnBrk="0" fontAlgn="base" hangingPunct="0">
              <a:spcBef>
                <a:spcPct val="0"/>
              </a:spcBef>
              <a:spcAft>
                <a:spcPct val="0"/>
              </a:spcAft>
              <a:defRPr sz="1750" b="1">
                <a:solidFill>
                  <a:srgbClr val="FFFFFF"/>
                </a:solidFill>
                <a:latin typeface="Arial"/>
                <a:cs typeface="Arial"/>
              </a:defRPr>
            </a:lvl1pPr>
          </a:lstStyle>
          <a:p>
            <a:pPr>
              <a:defRPr/>
            </a:pPr>
            <a:fld id="{0238B1A7-A974-494C-9E33-213DC7882C7C}" type="slidenum">
              <a:rPr lang="en-US"/>
              <a:pPr>
                <a:defRPr/>
              </a:pPr>
              <a:t>‹#›</a:t>
            </a:fld>
            <a:endParaRPr lang="en-US" dirty="0"/>
          </a:p>
        </p:txBody>
      </p:sp>
    </p:spTree>
    <p:extLst>
      <p:ext uri="{BB962C8B-B14F-4D97-AF65-F5344CB8AC3E}">
        <p14:creationId xmlns:p14="http://schemas.microsoft.com/office/powerpoint/2010/main" val="177381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422400" y="3111500"/>
            <a:ext cx="8712200" cy="80010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11201401" y="3111500"/>
            <a:ext cx="8712200" cy="80010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422401" y="534018"/>
            <a:ext cx="18491200" cy="22225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5" name="Rectangle 4"/>
          <p:cNvSpPr/>
          <p:nvPr userDrawn="1"/>
        </p:nvSpPr>
        <p:spPr>
          <a:xfrm>
            <a:off x="0" y="0"/>
            <a:ext cx="21336000" cy="112761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0E0E28"/>
              </a:solidFill>
            </a:endParaRPr>
          </a:p>
        </p:txBody>
      </p:sp>
      <p:cxnSp>
        <p:nvCxnSpPr>
          <p:cNvPr id="6" name="Straight Connector 5"/>
          <p:cNvCxnSpPr/>
          <p:nvPr userDrawn="1"/>
        </p:nvCxnSpPr>
        <p:spPr>
          <a:xfrm>
            <a:off x="2126192" y="1848998"/>
            <a:ext cx="17068800"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rot="16200000" flipV="1">
            <a:off x="4215034" y="-283059"/>
            <a:ext cx="89516"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9" name="Picture Placeholder 21"/>
          <p:cNvSpPr>
            <a:spLocks noGrp="1"/>
          </p:cNvSpPr>
          <p:nvPr>
            <p:ph type="pic" sz="quarter" idx="10"/>
          </p:nvPr>
        </p:nvSpPr>
        <p:spPr>
          <a:xfrm>
            <a:off x="0" y="2"/>
            <a:ext cx="21336000" cy="11275273"/>
          </a:xfrm>
          <a:noFill/>
        </p:spPr>
        <p:txBody>
          <a:bodyPr tIns="0" bIns="0" anchor="ctr"/>
          <a:lstStyle>
            <a:lvl1pPr algn="ctr">
              <a:defRPr>
                <a:solidFill>
                  <a:schemeClr val="bg1"/>
                </a:solidFill>
              </a:defRPr>
            </a:lvl1pPr>
          </a:lstStyle>
          <a:p>
            <a:pPr lvl="0"/>
            <a:endParaRPr lang="en-US" noProof="0" dirty="0"/>
          </a:p>
        </p:txBody>
      </p:sp>
      <p:sp>
        <p:nvSpPr>
          <p:cNvPr id="2" name="Title 1"/>
          <p:cNvSpPr>
            <a:spLocks noGrp="1"/>
          </p:cNvSpPr>
          <p:nvPr>
            <p:ph type="title"/>
          </p:nvPr>
        </p:nvSpPr>
        <p:spPr>
          <a:xfrm>
            <a:off x="2133601" y="1894081"/>
            <a:ext cx="17068798" cy="1823576"/>
          </a:xfrm>
        </p:spPr>
        <p:txBody>
          <a:bodyPr tIns="182880" anchor="t">
            <a:spAutoFit/>
          </a:bodyPr>
          <a:lstStyle>
            <a:lvl1pPr algn="l">
              <a:lnSpc>
                <a:spcPts val="11665"/>
              </a:lnSpc>
              <a:defRPr sz="11665"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2133599" y="889003"/>
            <a:ext cx="17068798" cy="899712"/>
          </a:xfrm>
        </p:spPr>
        <p:txBody>
          <a:bodyPr tIns="0" bIns="91440" anchor="b"/>
          <a:lstStyle>
            <a:lvl1pPr marL="0" indent="0">
              <a:lnSpc>
                <a:spcPts val="3889"/>
              </a:lnSpc>
              <a:buNone/>
              <a:defRPr sz="3110">
                <a:solidFill>
                  <a:schemeClr val="bg1"/>
                </a:solidFill>
                <a:latin typeface="Arial"/>
                <a:cs typeface="Arial"/>
              </a:defRPr>
            </a:lvl1pPr>
            <a:lvl2pPr marL="888944" indent="0">
              <a:buNone/>
              <a:defRPr sz="3500">
                <a:solidFill>
                  <a:schemeClr val="tx1">
                    <a:tint val="75000"/>
                  </a:schemeClr>
                </a:solidFill>
              </a:defRPr>
            </a:lvl2pPr>
            <a:lvl3pPr marL="1777888" indent="0">
              <a:buNone/>
              <a:defRPr sz="3110">
                <a:solidFill>
                  <a:schemeClr val="tx1">
                    <a:tint val="75000"/>
                  </a:schemeClr>
                </a:solidFill>
              </a:defRPr>
            </a:lvl3pPr>
            <a:lvl4pPr marL="2666832" indent="0">
              <a:buNone/>
              <a:defRPr sz="2722">
                <a:solidFill>
                  <a:schemeClr val="tx1">
                    <a:tint val="75000"/>
                  </a:schemeClr>
                </a:solidFill>
              </a:defRPr>
            </a:lvl4pPr>
            <a:lvl5pPr marL="3555776" indent="0">
              <a:buNone/>
              <a:defRPr sz="2722">
                <a:solidFill>
                  <a:schemeClr val="tx1">
                    <a:tint val="75000"/>
                  </a:schemeClr>
                </a:solidFill>
              </a:defRPr>
            </a:lvl5pPr>
            <a:lvl6pPr marL="4444721" indent="0">
              <a:buNone/>
              <a:defRPr sz="2722">
                <a:solidFill>
                  <a:schemeClr val="tx1">
                    <a:tint val="75000"/>
                  </a:schemeClr>
                </a:solidFill>
              </a:defRPr>
            </a:lvl6pPr>
            <a:lvl7pPr marL="5333665" indent="0">
              <a:buNone/>
              <a:defRPr sz="2722">
                <a:solidFill>
                  <a:schemeClr val="tx1">
                    <a:tint val="75000"/>
                  </a:schemeClr>
                </a:solidFill>
              </a:defRPr>
            </a:lvl7pPr>
            <a:lvl8pPr marL="6222610" indent="0">
              <a:buNone/>
              <a:defRPr sz="2722">
                <a:solidFill>
                  <a:schemeClr val="tx1">
                    <a:tint val="75000"/>
                  </a:schemeClr>
                </a:solidFill>
              </a:defRPr>
            </a:lvl8pPr>
            <a:lvl9pPr marL="7111553" indent="0">
              <a:buNone/>
              <a:defRPr sz="2722">
                <a:solidFill>
                  <a:schemeClr val="tx1">
                    <a:tint val="75000"/>
                  </a:schemeClr>
                </a:solidFill>
              </a:defRPr>
            </a:lvl9pPr>
          </a:lstStyle>
          <a:p>
            <a:pPr lvl="0"/>
            <a:endParaRPr lang="en-US" dirty="0"/>
          </a:p>
        </p:txBody>
      </p:sp>
      <p:sp>
        <p:nvSpPr>
          <p:cNvPr id="8" name="Slide Number Placeholder 5"/>
          <p:cNvSpPr>
            <a:spLocks noGrp="1" noChangeAspect="1"/>
          </p:cNvSpPr>
          <p:nvPr>
            <p:ph type="sldNum" sz="quarter" idx="11"/>
          </p:nvPr>
        </p:nvSpPr>
        <p:spPr>
          <a:solidFill>
            <a:schemeClr val="accent3"/>
          </a:solidFill>
        </p:spPr>
        <p:txBody>
          <a:bodyPr/>
          <a:lstStyle>
            <a:lvl1pPr algn="ctr" defTabSz="1777888" eaLnBrk="0" fontAlgn="base" hangingPunct="0">
              <a:spcBef>
                <a:spcPct val="0"/>
              </a:spcBef>
              <a:spcAft>
                <a:spcPct val="0"/>
              </a:spcAft>
              <a:defRPr sz="1750" b="1">
                <a:solidFill>
                  <a:srgbClr val="FFFFFF"/>
                </a:solidFill>
                <a:latin typeface="Arial"/>
                <a:cs typeface="Arial"/>
              </a:defRPr>
            </a:lvl1pPr>
          </a:lstStyle>
          <a:p>
            <a:pPr>
              <a:defRPr/>
            </a:pPr>
            <a:fld id="{BA6AB289-8201-47F2-90C1-800A2E402D4B}" type="slidenum">
              <a:rPr lang="en-US"/>
              <a:pPr>
                <a:defRPr/>
              </a:pPr>
              <a:t>‹#›</a:t>
            </a:fld>
            <a:endParaRPr lang="en-US" dirty="0"/>
          </a:p>
        </p:txBody>
      </p:sp>
    </p:spTree>
    <p:extLst>
      <p:ext uri="{BB962C8B-B14F-4D97-AF65-F5344CB8AC3E}">
        <p14:creationId xmlns:p14="http://schemas.microsoft.com/office/powerpoint/2010/main" val="2405768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xfrm>
            <a:off x="2489200" y="12149667"/>
            <a:ext cx="4445000" cy="889000"/>
          </a:xfrm>
          <a:prstGeom prst="rect">
            <a:avLst/>
          </a:prstGeom>
        </p:spPr>
        <p:txBody>
          <a:bodyPr/>
          <a:lstStyle>
            <a:lvl1pPr defTabSz="888944" eaLnBrk="1" fontAlgn="auto" hangingPunct="1">
              <a:spcBef>
                <a:spcPts val="0"/>
              </a:spcBef>
              <a:spcAft>
                <a:spcPts val="0"/>
              </a:spcAft>
              <a:defRPr sz="3500">
                <a:solidFill>
                  <a:srgbClr val="845A28"/>
                </a:solidFill>
                <a:latin typeface="Calibri"/>
              </a:defRPr>
            </a:lvl1pPr>
          </a:lstStyle>
          <a:p>
            <a:pPr algn="l" rtl="0">
              <a:defRPr/>
            </a:pPr>
            <a:endParaRPr lang="en-US" kern="1200" dirty="0">
              <a:ea typeface="+mn-ea"/>
              <a:cs typeface="+mn-cs"/>
            </a:endParaRPr>
          </a:p>
        </p:txBody>
      </p:sp>
      <p:sp>
        <p:nvSpPr>
          <p:cNvPr id="5" name="Rectangle 18"/>
          <p:cNvSpPr>
            <a:spLocks noGrp="1" noChangeArrowheads="1"/>
          </p:cNvSpPr>
          <p:nvPr>
            <p:ph type="ftr" sz="quarter" idx="11"/>
          </p:nvPr>
        </p:nvSpPr>
        <p:spPr>
          <a:xfrm>
            <a:off x="8001000" y="12149667"/>
            <a:ext cx="6756400" cy="889000"/>
          </a:xfrm>
          <a:prstGeom prst="rect">
            <a:avLst/>
          </a:prstGeom>
        </p:spPr>
        <p:txBody>
          <a:bodyPr/>
          <a:lstStyle>
            <a:lvl1pPr defTabSz="888944" eaLnBrk="1" fontAlgn="auto" hangingPunct="1">
              <a:spcBef>
                <a:spcPts val="0"/>
              </a:spcBef>
              <a:spcAft>
                <a:spcPts val="0"/>
              </a:spcAft>
              <a:defRPr sz="3500">
                <a:solidFill>
                  <a:srgbClr val="845A28"/>
                </a:solidFill>
                <a:latin typeface="Calibri"/>
              </a:defRPr>
            </a:lvl1pPr>
          </a:lstStyle>
          <a:p>
            <a:pPr algn="l" rtl="0">
              <a:defRPr/>
            </a:pPr>
            <a:endParaRPr lang="en-US" kern="1200" dirty="0">
              <a:ea typeface="+mn-ea"/>
              <a:cs typeface="+mn-cs"/>
            </a:endParaRPr>
          </a:p>
        </p:txBody>
      </p:sp>
      <p:sp>
        <p:nvSpPr>
          <p:cNvPr id="6" name="Rectangle 19"/>
          <p:cNvSpPr>
            <a:spLocks noGrp="1" noChangeArrowheads="1"/>
          </p:cNvSpPr>
          <p:nvPr>
            <p:ph type="sldNum" sz="quarter" idx="12"/>
          </p:nvPr>
        </p:nvSpPr>
        <p:spPr/>
        <p:txBody>
          <a:bodyPr/>
          <a:lstStyle>
            <a:lvl1pPr defTabSz="1777888" eaLnBrk="0" fontAlgn="base" hangingPunct="0">
              <a:spcBef>
                <a:spcPct val="0"/>
              </a:spcBef>
              <a:spcAft>
                <a:spcPct val="0"/>
              </a:spcAft>
              <a:defRPr/>
            </a:lvl1pPr>
          </a:lstStyle>
          <a:p>
            <a:pPr>
              <a:defRPr/>
            </a:pPr>
            <a:fld id="{D2C73E07-441A-46D5-AFF2-90BE42FB4531}" type="slidenum">
              <a:rPr lang="en-US" altLang="en-US"/>
              <a:pPr>
                <a:defRPr/>
              </a:pPr>
              <a:t>‹#›</a:t>
            </a:fld>
            <a:endParaRPr lang="en-US" altLang="en-US" dirty="0"/>
          </a:p>
        </p:txBody>
      </p:sp>
    </p:spTree>
    <p:extLst>
      <p:ext uri="{BB962C8B-B14F-4D97-AF65-F5344CB8AC3E}">
        <p14:creationId xmlns:p14="http://schemas.microsoft.com/office/powerpoint/2010/main" val="29582454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7" name="Picture Placeholder 16"/>
          <p:cNvSpPr>
            <a:spLocks noGrp="1"/>
          </p:cNvSpPr>
          <p:nvPr>
            <p:ph type="pic" sz="quarter" idx="15"/>
          </p:nvPr>
        </p:nvSpPr>
        <p:spPr>
          <a:xfrm>
            <a:off x="0" y="1"/>
            <a:ext cx="21336000" cy="13334998"/>
          </a:xfrm>
        </p:spPr>
        <p:txBody>
          <a:bodyPr lIns="274320" tIns="274320" rIns="274320" bIns="274320" anchor="ctr" anchorCtr="0"/>
          <a:lstStyle>
            <a:lvl1pPr algn="ctr">
              <a:defRPr/>
            </a:lvl1pPr>
          </a:lstStyle>
          <a:p>
            <a:endParaRPr lang="en-US" dirty="0"/>
          </a:p>
        </p:txBody>
      </p:sp>
      <p:sp>
        <p:nvSpPr>
          <p:cNvPr id="13" name="Rectangle 12"/>
          <p:cNvSpPr/>
          <p:nvPr userDrawn="1"/>
        </p:nvSpPr>
        <p:spPr>
          <a:xfrm flipV="1">
            <a:off x="0" y="9790109"/>
            <a:ext cx="21336000" cy="35448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12" name="Rectangle 11"/>
          <p:cNvSpPr/>
          <p:nvPr userDrawn="1"/>
        </p:nvSpPr>
        <p:spPr>
          <a:xfrm>
            <a:off x="0" y="1"/>
            <a:ext cx="8534400" cy="13334994"/>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2" name="Title 1"/>
          <p:cNvSpPr>
            <a:spLocks noGrp="1"/>
          </p:cNvSpPr>
          <p:nvPr>
            <p:ph type="ctrTitle"/>
          </p:nvPr>
        </p:nvSpPr>
        <p:spPr>
          <a:xfrm>
            <a:off x="1" y="6255546"/>
            <a:ext cx="8534402" cy="2054409"/>
          </a:xfrm>
        </p:spPr>
        <p:txBody>
          <a:bodyPr wrap="square" lIns="274320" tIns="457200" rIns="274320" bIns="91440" anchor="b" anchorCtr="0">
            <a:spAutoFit/>
          </a:bodyPr>
          <a:lstStyle>
            <a:lvl1pPr algn="ctr">
              <a:lnSpc>
                <a:spcPts val="11665"/>
              </a:lnSpc>
              <a:defRPr sz="11665" b="0" i="0" cap="none" spc="97">
                <a:solidFill>
                  <a:schemeClr val="bg1"/>
                </a:solidFill>
                <a:latin typeface="Times New Roman"/>
                <a:cs typeface="Times New Roman"/>
              </a:defRPr>
            </a:lvl1pPr>
          </a:lstStyle>
          <a:p>
            <a:endParaRPr lang="en-US" dirty="0"/>
          </a:p>
        </p:txBody>
      </p:sp>
      <p:sp>
        <p:nvSpPr>
          <p:cNvPr id="3" name="Subtitle 2"/>
          <p:cNvSpPr>
            <a:spLocks noGrp="1"/>
          </p:cNvSpPr>
          <p:nvPr>
            <p:ph type="subTitle" idx="1"/>
          </p:nvPr>
        </p:nvSpPr>
        <p:spPr>
          <a:xfrm>
            <a:off x="2" y="8519063"/>
            <a:ext cx="8534400" cy="628377"/>
          </a:xfrm>
        </p:spPr>
        <p:txBody>
          <a:bodyPr wrap="square" lIns="274320" tIns="0" rIns="274320" bIns="0" anchor="t" anchorCtr="0">
            <a:spAutoFit/>
          </a:bodyPr>
          <a:lstStyle>
            <a:lvl1pPr marL="0" indent="0" algn="ctr">
              <a:buNone/>
              <a:defRPr sz="3889" b="0" i="0" cap="none" spc="97" baseline="0">
                <a:solidFill>
                  <a:schemeClr val="bg1"/>
                </a:solidFill>
                <a:latin typeface="Arial"/>
                <a:cs typeface="Arial"/>
              </a:defRPr>
            </a:lvl1pPr>
            <a:lvl2pPr marL="888944" indent="0" algn="ctr">
              <a:buNone/>
              <a:defRPr>
                <a:solidFill>
                  <a:schemeClr val="tx1">
                    <a:tint val="75000"/>
                  </a:schemeClr>
                </a:solidFill>
              </a:defRPr>
            </a:lvl2pPr>
            <a:lvl3pPr marL="1777888" indent="0" algn="ctr">
              <a:buNone/>
              <a:defRPr>
                <a:solidFill>
                  <a:schemeClr val="tx1">
                    <a:tint val="75000"/>
                  </a:schemeClr>
                </a:solidFill>
              </a:defRPr>
            </a:lvl3pPr>
            <a:lvl4pPr marL="2666832" indent="0" algn="ctr">
              <a:buNone/>
              <a:defRPr>
                <a:solidFill>
                  <a:schemeClr val="tx1">
                    <a:tint val="75000"/>
                  </a:schemeClr>
                </a:solidFill>
              </a:defRPr>
            </a:lvl4pPr>
            <a:lvl5pPr marL="3555776" indent="0" algn="ctr">
              <a:buNone/>
              <a:defRPr>
                <a:solidFill>
                  <a:schemeClr val="tx1">
                    <a:tint val="75000"/>
                  </a:schemeClr>
                </a:solidFill>
              </a:defRPr>
            </a:lvl5pPr>
            <a:lvl6pPr marL="4444721" indent="0" algn="ctr">
              <a:buNone/>
              <a:defRPr>
                <a:solidFill>
                  <a:schemeClr val="tx1">
                    <a:tint val="75000"/>
                  </a:schemeClr>
                </a:solidFill>
              </a:defRPr>
            </a:lvl6pPr>
            <a:lvl7pPr marL="5333665" indent="0" algn="ctr">
              <a:buNone/>
              <a:defRPr>
                <a:solidFill>
                  <a:schemeClr val="tx1">
                    <a:tint val="75000"/>
                  </a:schemeClr>
                </a:solidFill>
              </a:defRPr>
            </a:lvl7pPr>
            <a:lvl8pPr marL="6222610" indent="0" algn="ctr">
              <a:buNone/>
              <a:defRPr>
                <a:solidFill>
                  <a:schemeClr val="tx1">
                    <a:tint val="75000"/>
                  </a:schemeClr>
                </a:solidFill>
              </a:defRPr>
            </a:lvl8pPr>
            <a:lvl9pPr marL="7111553" indent="0" algn="ctr">
              <a:buNone/>
              <a:defRPr>
                <a:solidFill>
                  <a:schemeClr val="tx1">
                    <a:tint val="75000"/>
                  </a:schemeClr>
                </a:solidFill>
              </a:defRPr>
            </a:lvl9pPr>
          </a:lstStyle>
          <a:p>
            <a:endParaRPr lang="en-US" dirty="0"/>
          </a:p>
        </p:txBody>
      </p:sp>
      <p:sp>
        <p:nvSpPr>
          <p:cNvPr id="9" name="Content Placeholder 8"/>
          <p:cNvSpPr>
            <a:spLocks noGrp="1"/>
          </p:cNvSpPr>
          <p:nvPr>
            <p:ph sz="quarter" idx="14" hasCustomPrompt="1"/>
          </p:nvPr>
        </p:nvSpPr>
        <p:spPr>
          <a:xfrm>
            <a:off x="0" y="11229474"/>
            <a:ext cx="8534400" cy="2105526"/>
          </a:xfrm>
        </p:spPr>
        <p:txBody>
          <a:bodyPr lIns="274320" tIns="457200" rIns="274320" bIns="457200" anchor="ctr" anchorCtr="0">
            <a:noAutofit/>
          </a:bodyPr>
          <a:lstStyle>
            <a:lvl1pPr algn="ctr">
              <a:lnSpc>
                <a:spcPts val="1944"/>
              </a:lnSpc>
              <a:defRPr sz="2722" b="0" cap="all" spc="583" baseline="0">
                <a:solidFill>
                  <a:schemeClr val="accent6"/>
                </a:solidFill>
                <a:latin typeface="Times"/>
                <a:cs typeface="Times"/>
              </a:defRPr>
            </a:lvl1pPr>
          </a:lstStyle>
          <a:p>
            <a:pPr lvl="0"/>
            <a:r>
              <a:rPr lang="en-US" dirty="0"/>
              <a:t>Month Day, Year</a:t>
            </a:r>
          </a:p>
        </p:txBody>
      </p:sp>
      <p:pic>
        <p:nvPicPr>
          <p:cNvPr id="18" name="Picture 17" descr="doj_eji-Logo_0405_darkback-doj.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 y="889001"/>
            <a:ext cx="6400800" cy="1766888"/>
          </a:xfrm>
          <a:prstGeom prst="rect">
            <a:avLst/>
          </a:prstGeom>
        </p:spPr>
      </p:pic>
      <p:cxnSp>
        <p:nvCxnSpPr>
          <p:cNvPr id="24" name="Straight Connector 23"/>
          <p:cNvCxnSpPr/>
          <p:nvPr userDrawn="1"/>
        </p:nvCxnSpPr>
        <p:spPr>
          <a:xfrm>
            <a:off x="1066800" y="8269489"/>
            <a:ext cx="6400800"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941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2133600" y="889001"/>
            <a:ext cx="17068800" cy="921968"/>
          </a:xfrm>
        </p:spPr>
        <p:txBody>
          <a:bodyPr/>
          <a:lstStyle>
            <a:lvl1pPr algn="l">
              <a:defRPr cap="all">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6" name="Text Placeholder 15"/>
          <p:cNvSpPr>
            <a:spLocks noGrp="1"/>
          </p:cNvSpPr>
          <p:nvPr>
            <p:ph type="body" sz="quarter" idx="13" hasCustomPrompt="1"/>
          </p:nvPr>
        </p:nvSpPr>
        <p:spPr>
          <a:xfrm>
            <a:off x="2133600" y="1909703"/>
            <a:ext cx="17068800" cy="9334500"/>
          </a:xfrm>
        </p:spPr>
        <p:txBody>
          <a:bodyPr lIns="0" rIns="457200" bIns="274320"/>
          <a:lstStyle>
            <a:lvl1pPr marL="533366" marR="0" indent="-533366" algn="l" defTabSz="888944" rtl="0" eaLnBrk="1" fontAlgn="auto" latinLnBrk="0" hangingPunct="1">
              <a:lnSpc>
                <a:spcPct val="100000"/>
              </a:lnSpc>
              <a:spcBef>
                <a:spcPts val="1944"/>
              </a:spcBef>
              <a:spcAft>
                <a:spcPts val="1944"/>
              </a:spcAft>
              <a:buClr>
                <a:schemeClr val="accent3"/>
              </a:buClr>
              <a:buSzTx/>
              <a:buFont typeface="Lucida Grande"/>
              <a:buChar char="‣"/>
              <a:tabLst/>
              <a:defRPr sz="3500" b="0" cap="none">
                <a:solidFill>
                  <a:schemeClr val="accent3"/>
                </a:solidFill>
              </a:defRPr>
            </a:lvl1pPr>
            <a:lvl2pPr marL="551144" indent="-555589">
              <a:spcBef>
                <a:spcPts val="1944"/>
              </a:spcBef>
              <a:spcAft>
                <a:spcPts val="1944"/>
              </a:spcAft>
              <a:buClr>
                <a:schemeClr val="accent3"/>
              </a:buClr>
              <a:buFont typeface="Lucida Grande"/>
              <a:buChar char="‣"/>
              <a:defRPr sz="3500" b="1" cap="none">
                <a:solidFill>
                  <a:schemeClr val="accent5"/>
                </a:solidFill>
              </a:defRPr>
            </a:lvl2pPr>
          </a:lstStyle>
          <a:p>
            <a:pPr lvl="0"/>
            <a:r>
              <a:rPr lang="en-US" dirty="0"/>
              <a:t>Topic</a:t>
            </a:r>
          </a:p>
          <a:p>
            <a:pPr lvl="1"/>
            <a:r>
              <a:rPr lang="en-US" dirty="0"/>
              <a:t>CALLOUT TOPIC</a:t>
            </a:r>
          </a:p>
          <a:p>
            <a:pPr lvl="0"/>
            <a:r>
              <a:rPr lang="en-US" dirty="0"/>
              <a:t>Topic</a:t>
            </a:r>
          </a:p>
          <a:p>
            <a:pPr lvl="0"/>
            <a:r>
              <a:rPr lang="en-US" dirty="0"/>
              <a:t>Topic</a:t>
            </a:r>
          </a:p>
          <a:p>
            <a:pPr lvl="0"/>
            <a:r>
              <a:rPr lang="en-US" dirty="0"/>
              <a:t>Topic</a:t>
            </a:r>
          </a:p>
          <a:p>
            <a:pPr lvl="0"/>
            <a:r>
              <a:rPr lang="en-US" dirty="0"/>
              <a:t>Topic</a:t>
            </a:r>
          </a:p>
        </p:txBody>
      </p:sp>
    </p:spTree>
    <p:extLst>
      <p:ext uri="{BB962C8B-B14F-4D97-AF65-F5344CB8AC3E}">
        <p14:creationId xmlns:p14="http://schemas.microsoft.com/office/powerpoint/2010/main" val="13631337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1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2133600" y="887325"/>
            <a:ext cx="17068800" cy="926230"/>
          </a:xfrm>
        </p:spPr>
        <p:txBody>
          <a:bodyPr wrap="square">
            <a:noAutofit/>
          </a:bodyPr>
          <a:lstStyle>
            <a:lvl1pPr>
              <a:defRPr cap="all"/>
            </a:lvl1pPr>
          </a:lstStyle>
          <a:p>
            <a:endParaRPr lang="en-US" dirty="0"/>
          </a:p>
        </p:txBody>
      </p:sp>
      <p:sp>
        <p:nvSpPr>
          <p:cNvPr id="3" name="Content Placeholder 2"/>
          <p:cNvSpPr>
            <a:spLocks noGrp="1"/>
          </p:cNvSpPr>
          <p:nvPr>
            <p:ph idx="1"/>
          </p:nvPr>
        </p:nvSpPr>
        <p:spPr>
          <a:xfrm>
            <a:off x="2133600" y="1909703"/>
            <a:ext cx="17068800" cy="93331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77311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1line), Content (2col)">
    <p:spTree>
      <p:nvGrpSpPr>
        <p:cNvPr id="1" name=""/>
        <p:cNvGrpSpPr/>
        <p:nvPr/>
      </p:nvGrpSpPr>
      <p:grpSpPr>
        <a:xfrm>
          <a:off x="0" y="0"/>
          <a:ext cx="0" cy="0"/>
          <a:chOff x="0" y="0"/>
          <a:chExt cx="0" cy="0"/>
        </a:xfrm>
      </p:grpSpPr>
      <p:sp>
        <p:nvSpPr>
          <p:cNvPr id="2" name="Title 1"/>
          <p:cNvSpPr>
            <a:spLocks noGrp="1"/>
          </p:cNvSpPr>
          <p:nvPr>
            <p:ph type="title"/>
          </p:nvPr>
        </p:nvSpPr>
        <p:spPr>
          <a:xfrm>
            <a:off x="2133600" y="889003"/>
            <a:ext cx="17068800" cy="925876"/>
          </a:xfrm>
        </p:spPr>
        <p:txBody>
          <a:bodyPr/>
          <a:lstStyle>
            <a:lvl1pPr>
              <a:defRPr cap="all"/>
            </a:lvl1pPr>
          </a:lstStyle>
          <a:p>
            <a:r>
              <a:rPr lang="en-US" dirty="0"/>
              <a:t>Click to edit Master title style</a:t>
            </a:r>
          </a:p>
        </p:txBody>
      </p:sp>
      <p:sp>
        <p:nvSpPr>
          <p:cNvPr id="3" name="Content Placeholder 2"/>
          <p:cNvSpPr>
            <a:spLocks noGrp="1"/>
          </p:cNvSpPr>
          <p:nvPr>
            <p:ph idx="1"/>
          </p:nvPr>
        </p:nvSpPr>
        <p:spPr>
          <a:xfrm>
            <a:off x="2133601" y="1909703"/>
            <a:ext cx="8519702"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8" name="Content Placeholder 2"/>
          <p:cNvSpPr>
            <a:spLocks noGrp="1"/>
          </p:cNvSpPr>
          <p:nvPr>
            <p:ph idx="13"/>
          </p:nvPr>
        </p:nvSpPr>
        <p:spPr>
          <a:xfrm>
            <a:off x="10653302" y="1909703"/>
            <a:ext cx="8534400"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0221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2line), Content (1col)">
    <p:spTree>
      <p:nvGrpSpPr>
        <p:cNvPr id="1" name=""/>
        <p:cNvGrpSpPr/>
        <p:nvPr/>
      </p:nvGrpSpPr>
      <p:grpSpPr>
        <a:xfrm>
          <a:off x="0" y="0"/>
          <a:ext cx="0" cy="0"/>
          <a:chOff x="0" y="0"/>
          <a:chExt cx="0" cy="0"/>
        </a:xfrm>
      </p:grpSpPr>
      <p:sp>
        <p:nvSpPr>
          <p:cNvPr id="2" name="Title 1"/>
          <p:cNvSpPr>
            <a:spLocks noGrp="1"/>
          </p:cNvSpPr>
          <p:nvPr>
            <p:ph type="title"/>
          </p:nvPr>
        </p:nvSpPr>
        <p:spPr>
          <a:xfrm>
            <a:off x="2133601" y="889001"/>
            <a:ext cx="17068805" cy="916644"/>
          </a:xfrm>
        </p:spPr>
        <p:txBody>
          <a:bodyPr tIns="0" bIns="137160" anchor="b" anchorCtr="0"/>
          <a:lstStyle>
            <a:lvl1pPr>
              <a:defRPr b="0"/>
            </a:lvl1pPr>
          </a:lstStyle>
          <a:p>
            <a:endParaRPr lang="en-US" dirty="0"/>
          </a:p>
        </p:txBody>
      </p:sp>
      <p:sp>
        <p:nvSpPr>
          <p:cNvPr id="3" name="Content Placeholder 2"/>
          <p:cNvSpPr>
            <a:spLocks noGrp="1"/>
          </p:cNvSpPr>
          <p:nvPr>
            <p:ph idx="1"/>
          </p:nvPr>
        </p:nvSpPr>
        <p:spPr>
          <a:xfrm>
            <a:off x="2133605" y="2599823"/>
            <a:ext cx="17068800" cy="86608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7" name="Text Placeholder 16"/>
          <p:cNvSpPr>
            <a:spLocks noGrp="1"/>
          </p:cNvSpPr>
          <p:nvPr>
            <p:ph type="body" sz="quarter" idx="13" hasCustomPrompt="1"/>
          </p:nvPr>
        </p:nvSpPr>
        <p:spPr>
          <a:xfrm>
            <a:off x="2133601" y="1905726"/>
            <a:ext cx="17068805" cy="694099"/>
          </a:xfrm>
        </p:spPr>
        <p:txBody>
          <a:bodyPr tIns="0" bIns="0" anchor="b"/>
          <a:lstStyle>
            <a:lvl1pPr>
              <a:defRPr sz="3110" b="1" cap="all">
                <a:solidFill>
                  <a:schemeClr val="accent5"/>
                </a:solidFill>
                <a:latin typeface="Arial"/>
                <a:cs typeface="Arial"/>
              </a:defRPr>
            </a:lvl1pPr>
          </a:lstStyle>
          <a:p>
            <a:pPr lvl="0"/>
            <a:r>
              <a:rPr lang="en-US" dirty="0"/>
              <a:t>Click to edit master text styles</a:t>
            </a:r>
          </a:p>
        </p:txBody>
      </p:sp>
    </p:spTree>
    <p:extLst>
      <p:ext uri="{BB962C8B-B14F-4D97-AF65-F5344CB8AC3E}">
        <p14:creationId xmlns:p14="http://schemas.microsoft.com/office/powerpoint/2010/main" val="947809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1line), Picture (1fu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600" y="2"/>
            <a:ext cx="8534400" cy="11261981"/>
          </a:xfrm>
          <a:solidFill>
            <a:schemeClr val="bg1">
              <a:lumMod val="85000"/>
            </a:schemeClr>
          </a:solidFill>
        </p:spPr>
        <p:txBody>
          <a:bodyPr lIns="0"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
        <p:nvSpPr>
          <p:cNvPr id="4" name="Rectangle 3"/>
          <p:cNvSpPr/>
          <p:nvPr userDrawn="1"/>
        </p:nvSpPr>
        <p:spPr>
          <a:xfrm>
            <a:off x="11730847" y="889006"/>
            <a:ext cx="1070753" cy="10206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2133605" y="1909700"/>
            <a:ext cx="9597245"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0" y="889003"/>
            <a:ext cx="9597247" cy="925876"/>
          </a:xfrm>
        </p:spPr>
        <p:txBody>
          <a:bodyPr/>
          <a:lstStyle>
            <a:lvl1pPr>
              <a:defRPr cap="all"/>
            </a:lvl1pPr>
          </a:lstStyle>
          <a:p>
            <a:endParaRPr lang="en-US" dirty="0"/>
          </a:p>
        </p:txBody>
      </p:sp>
    </p:spTree>
    <p:extLst>
      <p:ext uri="{BB962C8B-B14F-4D97-AF65-F5344CB8AC3E}">
        <p14:creationId xmlns:p14="http://schemas.microsoft.com/office/powerpoint/2010/main" val="787346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1line), Picture (2)">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600" y="2"/>
            <a:ext cx="8534400" cy="5566622"/>
          </a:xfrm>
          <a:solidFill>
            <a:schemeClr val="bg1">
              <a:lumMod val="85000"/>
            </a:schemeClr>
          </a:solidFill>
        </p:spPr>
        <p:txBody>
          <a:bodyPr lIns="0"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
        <p:nvSpPr>
          <p:cNvPr id="4" name="Rectangle 3"/>
          <p:cNvSpPr/>
          <p:nvPr userDrawn="1"/>
        </p:nvSpPr>
        <p:spPr>
          <a:xfrm>
            <a:off x="11730846" y="889006"/>
            <a:ext cx="1070755" cy="10206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2133603" y="1909700"/>
            <a:ext cx="9597244"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1" y="889003"/>
            <a:ext cx="9597245" cy="925876"/>
          </a:xfrm>
        </p:spPr>
        <p:txBody>
          <a:bodyPr/>
          <a:lstStyle>
            <a:lvl1pPr>
              <a:defRPr cap="all"/>
            </a:lvl1pPr>
          </a:lstStyle>
          <a:p>
            <a:endParaRPr lang="en-US" dirty="0"/>
          </a:p>
        </p:txBody>
      </p:sp>
      <p:sp>
        <p:nvSpPr>
          <p:cNvPr id="10" name="Picture Placeholder 2"/>
          <p:cNvSpPr>
            <a:spLocks noGrp="1"/>
          </p:cNvSpPr>
          <p:nvPr>
            <p:ph type="pic" idx="14"/>
          </p:nvPr>
        </p:nvSpPr>
        <p:spPr>
          <a:xfrm>
            <a:off x="12801600" y="5772407"/>
            <a:ext cx="8534400" cy="5471797"/>
          </a:xfrm>
          <a:solidFill>
            <a:schemeClr val="bg1">
              <a:lumMod val="85000"/>
            </a:schemeClr>
          </a:solidFill>
        </p:spPr>
        <p:txBody>
          <a:bodyPr lIns="0"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Tree>
    <p:extLst>
      <p:ext uri="{BB962C8B-B14F-4D97-AF65-F5344CB8AC3E}">
        <p14:creationId xmlns:p14="http://schemas.microsoft.com/office/powerpoint/2010/main" val="2048787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1line), Picture (1small)">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599" y="2591280"/>
            <a:ext cx="6385986" cy="8001159"/>
          </a:xfrm>
          <a:solidFill>
            <a:schemeClr val="bg1">
              <a:lumMod val="85000"/>
            </a:schemeClr>
          </a:solidFill>
        </p:spPr>
        <p:txBody>
          <a:bodyPr lIns="0" tIns="0" bIns="0" anchor="ctr" anchorCtr="0"/>
          <a:lstStyle>
            <a:lvl1pPr marL="0" indent="0" algn="ctr">
              <a:buNone/>
              <a:defRPr sz="3500" b="0" i="0" cap="none" baseline="0">
                <a:solidFill>
                  <a:schemeClr val="accent5"/>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2133600" y="1909700"/>
            <a:ext cx="9601200" cy="93345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133600" y="889003"/>
            <a:ext cx="17053984" cy="925876"/>
          </a:xfrm>
        </p:spPr>
        <p:txBody>
          <a:bodyPr/>
          <a:lstStyle>
            <a:lvl1pPr>
              <a:defRPr cap="all"/>
            </a:lvl1pPr>
          </a:lstStyle>
          <a:p>
            <a:endParaRPr lang="en-US" dirty="0"/>
          </a:p>
        </p:txBody>
      </p:sp>
    </p:spTree>
    <p:extLst>
      <p:ext uri="{BB962C8B-B14F-4D97-AF65-F5344CB8AC3E}">
        <p14:creationId xmlns:p14="http://schemas.microsoft.com/office/powerpoint/2010/main" val="25524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11201401" y="4296835"/>
            <a:ext cx="8712200" cy="681566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1422400" y="4296835"/>
            <a:ext cx="8712200" cy="6815667"/>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422401" y="534018"/>
            <a:ext cx="18491200" cy="22225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2400" y="3111499"/>
            <a:ext cx="8712200" cy="1117424"/>
          </a:xfrm>
        </p:spPr>
        <p:txBody>
          <a:bodyPr anchor="b">
            <a:normAutofit/>
          </a:bodyPr>
          <a:lstStyle>
            <a:lvl1pPr marL="0" indent="0">
              <a:buNone/>
              <a:defRPr sz="3700" b="0" i="0" baseline="0">
                <a:solidFill>
                  <a:schemeClr val="tx2"/>
                </a:solidFill>
              </a:defRPr>
            </a:lvl1pPr>
            <a:lvl2pPr marL="990530" indent="0">
              <a:buNone/>
              <a:defRPr sz="4300" b="1"/>
            </a:lvl2pPr>
            <a:lvl3pPr marL="1981060" indent="0">
              <a:buNone/>
              <a:defRPr sz="3900" b="1"/>
            </a:lvl3pPr>
            <a:lvl4pPr marL="2971590" indent="0">
              <a:buNone/>
              <a:defRPr sz="3500" b="1"/>
            </a:lvl4pPr>
            <a:lvl5pPr marL="3962119" indent="0">
              <a:buNone/>
              <a:defRPr sz="3500" b="1"/>
            </a:lvl5pPr>
            <a:lvl6pPr marL="4952650" indent="0">
              <a:buNone/>
              <a:defRPr sz="3500" b="1"/>
            </a:lvl6pPr>
            <a:lvl7pPr marL="5943179" indent="0">
              <a:buNone/>
              <a:defRPr sz="3500" b="1"/>
            </a:lvl7pPr>
            <a:lvl8pPr marL="6933709" indent="0">
              <a:buNone/>
              <a:defRPr sz="3500" b="1"/>
            </a:lvl8pPr>
            <a:lvl9pPr marL="7924240" indent="0">
              <a:buNone/>
              <a:defRPr sz="3500" b="1"/>
            </a:lvl9pPr>
          </a:lstStyle>
          <a:p>
            <a:pPr lvl="0"/>
            <a:r>
              <a:rPr lang="en-US"/>
              <a:t>Click to edit Master text styles</a:t>
            </a:r>
          </a:p>
        </p:txBody>
      </p:sp>
      <p:sp>
        <p:nvSpPr>
          <p:cNvPr id="5" name="Text Placeholder 4"/>
          <p:cNvSpPr>
            <a:spLocks noGrp="1"/>
          </p:cNvSpPr>
          <p:nvPr>
            <p:ph type="body" sz="quarter" idx="3"/>
          </p:nvPr>
        </p:nvSpPr>
        <p:spPr>
          <a:xfrm>
            <a:off x="11201401" y="3111499"/>
            <a:ext cx="8712200" cy="1117424"/>
          </a:xfrm>
        </p:spPr>
        <p:txBody>
          <a:bodyPr anchor="b">
            <a:normAutofit/>
          </a:bodyPr>
          <a:lstStyle>
            <a:lvl1pPr marL="0" indent="0">
              <a:buNone/>
              <a:defRPr sz="3700" b="0" i="0" baseline="0">
                <a:solidFill>
                  <a:schemeClr val="tx2"/>
                </a:solidFill>
              </a:defRPr>
            </a:lvl1pPr>
            <a:lvl2pPr marL="990530" indent="0">
              <a:buNone/>
              <a:defRPr sz="4300" b="1"/>
            </a:lvl2pPr>
            <a:lvl3pPr marL="1981060" indent="0">
              <a:buNone/>
              <a:defRPr sz="3900" b="1"/>
            </a:lvl3pPr>
            <a:lvl4pPr marL="2971590" indent="0">
              <a:buNone/>
              <a:defRPr sz="3500" b="1"/>
            </a:lvl4pPr>
            <a:lvl5pPr marL="3962119" indent="0">
              <a:buNone/>
              <a:defRPr sz="3500" b="1"/>
            </a:lvl5pPr>
            <a:lvl6pPr marL="4952650" indent="0">
              <a:buNone/>
              <a:defRPr sz="3500" b="1"/>
            </a:lvl6pPr>
            <a:lvl7pPr marL="5943179" indent="0">
              <a:buNone/>
              <a:defRPr sz="3500" b="1"/>
            </a:lvl7pPr>
            <a:lvl8pPr marL="6933709" indent="0">
              <a:buNone/>
              <a:defRPr sz="3500" b="1"/>
            </a:lvl8pPr>
            <a:lvl9pPr marL="7924240" indent="0">
              <a:buNone/>
              <a:defRPr sz="3500" b="1"/>
            </a:lvl9pPr>
          </a:lstStyle>
          <a:p>
            <a:pPr lvl="0"/>
            <a:r>
              <a:rPr lang="en-US"/>
              <a:t>Click to edit Master text styles</a:t>
            </a:r>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1line), Pictures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801599" y="2591278"/>
            <a:ext cx="4168418" cy="4227681"/>
          </a:xfrm>
          <a:solidFill>
            <a:schemeClr val="bg1">
              <a:lumMod val="85000"/>
            </a:schemeClr>
          </a:solidFill>
        </p:spPr>
        <p:txBody>
          <a:bodyPr lIns="0"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
        <p:nvSpPr>
          <p:cNvPr id="7" name="Slide Number Placeholder 6"/>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11" name="Content Placeholder 10"/>
          <p:cNvSpPr>
            <a:spLocks noGrp="1"/>
          </p:cNvSpPr>
          <p:nvPr>
            <p:ph sz="quarter" idx="13"/>
          </p:nvPr>
        </p:nvSpPr>
        <p:spPr>
          <a:xfrm>
            <a:off x="2133600" y="1916293"/>
            <a:ext cx="9601200" cy="9334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idx="14"/>
          </p:nvPr>
        </p:nvSpPr>
        <p:spPr>
          <a:xfrm>
            <a:off x="12801600" y="6983593"/>
            <a:ext cx="8534400" cy="4284980"/>
          </a:xfrm>
          <a:solidFill>
            <a:schemeClr val="bg1">
              <a:lumMod val="85000"/>
            </a:schemeClr>
          </a:solidFill>
        </p:spPr>
        <p:txBody>
          <a:bodyPr lIns="0"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
        <p:nvSpPr>
          <p:cNvPr id="9" name="Title 1"/>
          <p:cNvSpPr>
            <a:spLocks noGrp="1"/>
          </p:cNvSpPr>
          <p:nvPr>
            <p:ph type="title"/>
          </p:nvPr>
        </p:nvSpPr>
        <p:spPr>
          <a:xfrm>
            <a:off x="2133600" y="889003"/>
            <a:ext cx="17068800" cy="925876"/>
          </a:xfrm>
        </p:spPr>
        <p:txBody>
          <a:bodyPr/>
          <a:lstStyle>
            <a:lvl1pPr>
              <a:defRPr cap="all"/>
            </a:lvl1pPr>
          </a:lstStyle>
          <a:p>
            <a:endParaRPr lang="en-US" dirty="0"/>
          </a:p>
        </p:txBody>
      </p:sp>
      <p:sp>
        <p:nvSpPr>
          <p:cNvPr id="10" name="Picture Placeholder 2"/>
          <p:cNvSpPr>
            <a:spLocks noGrp="1"/>
          </p:cNvSpPr>
          <p:nvPr>
            <p:ph type="pic" idx="15"/>
          </p:nvPr>
        </p:nvSpPr>
        <p:spPr>
          <a:xfrm>
            <a:off x="17167583" y="2591278"/>
            <a:ext cx="4168418" cy="4227681"/>
          </a:xfrm>
          <a:solidFill>
            <a:schemeClr val="bg1">
              <a:lumMod val="85000"/>
            </a:schemeClr>
          </a:solidFill>
        </p:spPr>
        <p:txBody>
          <a:bodyPr lIns="0" tIns="0" bIns="0" anchor="ctr" anchorCtr="0"/>
          <a:lstStyle>
            <a:lvl1pPr marL="0" indent="0" algn="ctr">
              <a:buNone/>
              <a:defRPr sz="3500" b="0" i="0" cap="none" baseline="0">
                <a:solidFill>
                  <a:srgbClr val="845A28"/>
                </a:solidFill>
              </a:defRPr>
            </a:lvl1pPr>
            <a:lvl2pPr marL="888944" indent="0">
              <a:buNone/>
              <a:defRPr sz="5443"/>
            </a:lvl2pPr>
            <a:lvl3pPr marL="1777888" indent="0">
              <a:buNone/>
              <a:defRPr sz="4667"/>
            </a:lvl3pPr>
            <a:lvl4pPr marL="2666832" indent="0">
              <a:buNone/>
              <a:defRPr sz="3889"/>
            </a:lvl4pPr>
            <a:lvl5pPr marL="3555776" indent="0">
              <a:buNone/>
              <a:defRPr sz="3889"/>
            </a:lvl5pPr>
            <a:lvl6pPr marL="4444721" indent="0">
              <a:buNone/>
              <a:defRPr sz="3889"/>
            </a:lvl6pPr>
            <a:lvl7pPr marL="5333665" indent="0">
              <a:buNone/>
              <a:defRPr sz="3889"/>
            </a:lvl7pPr>
            <a:lvl8pPr marL="6222610" indent="0">
              <a:buNone/>
              <a:defRPr sz="3889"/>
            </a:lvl8pPr>
            <a:lvl9pPr marL="7111553" indent="0">
              <a:buNone/>
              <a:defRPr sz="3889"/>
            </a:lvl9pPr>
          </a:lstStyle>
          <a:p>
            <a:endParaRPr lang="en-US" dirty="0"/>
          </a:p>
        </p:txBody>
      </p:sp>
    </p:spTree>
    <p:extLst>
      <p:ext uri="{BB962C8B-B14F-4D97-AF65-F5344CB8AC3E}">
        <p14:creationId xmlns:p14="http://schemas.microsoft.com/office/powerpoint/2010/main" val="4201021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6" name="Title 1"/>
          <p:cNvSpPr>
            <a:spLocks noGrp="1"/>
          </p:cNvSpPr>
          <p:nvPr>
            <p:ph type="title"/>
          </p:nvPr>
        </p:nvSpPr>
        <p:spPr>
          <a:xfrm>
            <a:off x="2133598" y="889003"/>
            <a:ext cx="17068800" cy="925876"/>
          </a:xfrm>
        </p:spPr>
        <p:txBody>
          <a:bodyPr/>
          <a:lstStyle>
            <a:lvl1pPr>
              <a:defRPr cap="all"/>
            </a:lvl1pPr>
          </a:lstStyle>
          <a:p>
            <a:endParaRPr lang="en-US" dirty="0"/>
          </a:p>
        </p:txBody>
      </p:sp>
    </p:spTree>
    <p:extLst>
      <p:ext uri="{BB962C8B-B14F-4D97-AF65-F5344CB8AC3E}">
        <p14:creationId xmlns:p14="http://schemas.microsoft.com/office/powerpoint/2010/main" val="279883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845A16-6EBC-7547-AE5A-9F27E0161F19}" type="slidenum">
              <a:rPr lang="en-US" smtClean="0">
                <a:solidFill>
                  <a:srgbClr val="FFFFFF"/>
                </a:solidFill>
              </a:rPr>
              <a:pPr/>
              <a:t>‹#›</a:t>
            </a:fld>
            <a:endParaRPr lang="en-US" dirty="0">
              <a:solidFill>
                <a:srgbClr val="FFFFFF"/>
              </a:solidFill>
            </a:endParaRPr>
          </a:p>
        </p:txBody>
      </p:sp>
      <p:sp>
        <p:nvSpPr>
          <p:cNvPr id="5" name="Rectangle 4"/>
          <p:cNvSpPr/>
          <p:nvPr userDrawn="1"/>
        </p:nvSpPr>
        <p:spPr>
          <a:xfrm>
            <a:off x="0" y="3"/>
            <a:ext cx="19629120" cy="1956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Tree>
    <p:extLst>
      <p:ext uri="{BB962C8B-B14F-4D97-AF65-F5344CB8AC3E}">
        <p14:creationId xmlns:p14="http://schemas.microsoft.com/office/powerpoint/2010/main" val="1002852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0" name="Rectangle 19"/>
          <p:cNvSpPr/>
          <p:nvPr userDrawn="1"/>
        </p:nvSpPr>
        <p:spPr>
          <a:xfrm>
            <a:off x="0" y="2"/>
            <a:ext cx="21336000" cy="1127527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0E0E28"/>
              </a:solidFill>
            </a:endParaRPr>
          </a:p>
        </p:txBody>
      </p:sp>
      <p:sp>
        <p:nvSpPr>
          <p:cNvPr id="22" name="Picture Placeholder 21"/>
          <p:cNvSpPr>
            <a:spLocks noGrp="1"/>
          </p:cNvSpPr>
          <p:nvPr>
            <p:ph type="pic" sz="quarter" idx="10"/>
          </p:nvPr>
        </p:nvSpPr>
        <p:spPr>
          <a:xfrm>
            <a:off x="0" y="2"/>
            <a:ext cx="21336000" cy="11275273"/>
          </a:xfrm>
          <a:noFill/>
        </p:spPr>
        <p:txBody>
          <a:bodyPr tIns="0" bIns="0" anchor="ctr"/>
          <a:lstStyle>
            <a:lvl1pPr algn="ctr">
              <a:defRPr/>
            </a:lvl1pPr>
          </a:lstStyle>
          <a:p>
            <a:endParaRPr lang="en-US" dirty="0"/>
          </a:p>
        </p:txBody>
      </p:sp>
      <p:sp>
        <p:nvSpPr>
          <p:cNvPr id="2" name="Title 1"/>
          <p:cNvSpPr>
            <a:spLocks noGrp="1"/>
          </p:cNvSpPr>
          <p:nvPr>
            <p:ph type="title"/>
          </p:nvPr>
        </p:nvSpPr>
        <p:spPr>
          <a:xfrm>
            <a:off x="2133601" y="1894081"/>
            <a:ext cx="17068798" cy="1823576"/>
          </a:xfrm>
        </p:spPr>
        <p:txBody>
          <a:bodyPr tIns="182880" anchor="t">
            <a:spAutoFit/>
          </a:bodyPr>
          <a:lstStyle>
            <a:lvl1pPr algn="l">
              <a:lnSpc>
                <a:spcPts val="11665"/>
              </a:lnSpc>
              <a:defRPr sz="11665"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2133599" y="889003"/>
            <a:ext cx="17068798" cy="899712"/>
          </a:xfrm>
        </p:spPr>
        <p:txBody>
          <a:bodyPr tIns="0" bIns="91440" anchor="b">
            <a:noAutofit/>
          </a:bodyPr>
          <a:lstStyle>
            <a:lvl1pPr marL="0" indent="0">
              <a:lnSpc>
                <a:spcPts val="3889"/>
              </a:lnSpc>
              <a:buNone/>
              <a:defRPr sz="3110">
                <a:solidFill>
                  <a:schemeClr val="bg1"/>
                </a:solidFill>
                <a:latin typeface="Arial"/>
                <a:cs typeface="Arial"/>
              </a:defRPr>
            </a:lvl1pPr>
            <a:lvl2pPr marL="888944" indent="0">
              <a:buNone/>
              <a:defRPr sz="3500">
                <a:solidFill>
                  <a:schemeClr val="tx1">
                    <a:tint val="75000"/>
                  </a:schemeClr>
                </a:solidFill>
              </a:defRPr>
            </a:lvl2pPr>
            <a:lvl3pPr marL="1777888" indent="0">
              <a:buNone/>
              <a:defRPr sz="3110">
                <a:solidFill>
                  <a:schemeClr val="tx1">
                    <a:tint val="75000"/>
                  </a:schemeClr>
                </a:solidFill>
              </a:defRPr>
            </a:lvl3pPr>
            <a:lvl4pPr marL="2666832" indent="0">
              <a:buNone/>
              <a:defRPr sz="2722">
                <a:solidFill>
                  <a:schemeClr val="tx1">
                    <a:tint val="75000"/>
                  </a:schemeClr>
                </a:solidFill>
              </a:defRPr>
            </a:lvl4pPr>
            <a:lvl5pPr marL="3555776" indent="0">
              <a:buNone/>
              <a:defRPr sz="2722">
                <a:solidFill>
                  <a:schemeClr val="tx1">
                    <a:tint val="75000"/>
                  </a:schemeClr>
                </a:solidFill>
              </a:defRPr>
            </a:lvl5pPr>
            <a:lvl6pPr marL="4444721" indent="0">
              <a:buNone/>
              <a:defRPr sz="2722">
                <a:solidFill>
                  <a:schemeClr val="tx1">
                    <a:tint val="75000"/>
                  </a:schemeClr>
                </a:solidFill>
              </a:defRPr>
            </a:lvl6pPr>
            <a:lvl7pPr marL="5333665" indent="0">
              <a:buNone/>
              <a:defRPr sz="2722">
                <a:solidFill>
                  <a:schemeClr val="tx1">
                    <a:tint val="75000"/>
                  </a:schemeClr>
                </a:solidFill>
              </a:defRPr>
            </a:lvl7pPr>
            <a:lvl8pPr marL="6222610" indent="0">
              <a:buNone/>
              <a:defRPr sz="2722">
                <a:solidFill>
                  <a:schemeClr val="tx1">
                    <a:tint val="75000"/>
                  </a:schemeClr>
                </a:solidFill>
              </a:defRPr>
            </a:lvl8pPr>
            <a:lvl9pPr marL="7111553" indent="0">
              <a:buNone/>
              <a:defRPr sz="2722">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2124485" y="1849629"/>
            <a:ext cx="1706880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4213634" y="-283971"/>
            <a:ext cx="88900" cy="426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14" name="Slide Number Placeholder 5"/>
          <p:cNvSpPr>
            <a:spLocks noGrp="1" noChangeAspect="1"/>
          </p:cNvSpPr>
          <p:nvPr>
            <p:ph type="sldNum" sz="quarter" idx="4"/>
          </p:nvPr>
        </p:nvSpPr>
        <p:spPr>
          <a:xfrm>
            <a:off x="19629120" y="12357100"/>
            <a:ext cx="640080" cy="533400"/>
          </a:xfrm>
          <a:prstGeom prst="rect">
            <a:avLst/>
          </a:prstGeom>
          <a:solidFill>
            <a:schemeClr val="accent3"/>
          </a:solidFill>
          <a:ln>
            <a:noFill/>
          </a:ln>
        </p:spPr>
        <p:txBody>
          <a:bodyPr vert="horz" lIns="0" tIns="0" rIns="0" bIns="0" rtlCol="0" anchor="ctr"/>
          <a:lstStyle>
            <a:lvl1pPr algn="ctr">
              <a:defRPr sz="1750" b="1">
                <a:solidFill>
                  <a:schemeClr val="bg1"/>
                </a:solidFill>
                <a:latin typeface="Arial"/>
                <a:cs typeface="Arial"/>
              </a:defRPr>
            </a:lvl1pPr>
          </a:lstStyle>
          <a:p>
            <a:fld id="{2A845A16-6EBC-7547-AE5A-9F27E0161F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54093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 gold">
    <p:spTree>
      <p:nvGrpSpPr>
        <p:cNvPr id="1" name=""/>
        <p:cNvGrpSpPr/>
        <p:nvPr/>
      </p:nvGrpSpPr>
      <p:grpSpPr>
        <a:xfrm>
          <a:off x="0" y="0"/>
          <a:ext cx="0" cy="0"/>
          <a:chOff x="0" y="0"/>
          <a:chExt cx="0" cy="0"/>
        </a:xfrm>
      </p:grpSpPr>
      <p:sp>
        <p:nvSpPr>
          <p:cNvPr id="20" name="Rectangle 19"/>
          <p:cNvSpPr/>
          <p:nvPr userDrawn="1"/>
        </p:nvSpPr>
        <p:spPr>
          <a:xfrm>
            <a:off x="0" y="2"/>
            <a:ext cx="21336000" cy="1127527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0E0E28"/>
              </a:solidFill>
            </a:endParaRPr>
          </a:p>
        </p:txBody>
      </p:sp>
      <p:sp>
        <p:nvSpPr>
          <p:cNvPr id="9" name="Picture Placeholder 21"/>
          <p:cNvSpPr>
            <a:spLocks noGrp="1"/>
          </p:cNvSpPr>
          <p:nvPr>
            <p:ph type="pic" sz="quarter" idx="10"/>
          </p:nvPr>
        </p:nvSpPr>
        <p:spPr>
          <a:xfrm>
            <a:off x="0" y="2"/>
            <a:ext cx="21336000" cy="11275273"/>
          </a:xfrm>
          <a:noFill/>
        </p:spPr>
        <p:txBody>
          <a:bodyPr tIns="0" bIns="0" anchor="ctr"/>
          <a:lstStyle>
            <a:lvl1pPr algn="ctr">
              <a:defRPr>
                <a:solidFill>
                  <a:schemeClr val="bg1"/>
                </a:solidFill>
              </a:defRPr>
            </a:lvl1pPr>
          </a:lstStyle>
          <a:p>
            <a:endParaRPr lang="en-US" dirty="0"/>
          </a:p>
        </p:txBody>
      </p:sp>
      <p:sp>
        <p:nvSpPr>
          <p:cNvPr id="2" name="Title 1"/>
          <p:cNvSpPr>
            <a:spLocks noGrp="1"/>
          </p:cNvSpPr>
          <p:nvPr>
            <p:ph type="title"/>
          </p:nvPr>
        </p:nvSpPr>
        <p:spPr>
          <a:xfrm>
            <a:off x="2133601" y="1894081"/>
            <a:ext cx="17068798" cy="1823576"/>
          </a:xfrm>
        </p:spPr>
        <p:txBody>
          <a:bodyPr tIns="182880" anchor="t">
            <a:spAutoFit/>
          </a:bodyPr>
          <a:lstStyle>
            <a:lvl1pPr algn="l">
              <a:lnSpc>
                <a:spcPts val="11665"/>
              </a:lnSpc>
              <a:defRPr sz="11665" b="0" cap="none">
                <a:solidFill>
                  <a:schemeClr val="bg1"/>
                </a:solidFill>
                <a:latin typeface="Times New Roman"/>
                <a:cs typeface="Times New Roman"/>
              </a:defRPr>
            </a:lvl1pPr>
          </a:lstStyle>
          <a:p>
            <a:endParaRPr lang="en-US" dirty="0"/>
          </a:p>
        </p:txBody>
      </p:sp>
      <p:sp>
        <p:nvSpPr>
          <p:cNvPr id="3" name="Text Placeholder 2"/>
          <p:cNvSpPr>
            <a:spLocks noGrp="1"/>
          </p:cNvSpPr>
          <p:nvPr>
            <p:ph type="body" idx="1"/>
          </p:nvPr>
        </p:nvSpPr>
        <p:spPr>
          <a:xfrm>
            <a:off x="2133599" y="889003"/>
            <a:ext cx="17068798" cy="899712"/>
          </a:xfrm>
        </p:spPr>
        <p:txBody>
          <a:bodyPr tIns="0" bIns="91440" anchor="b">
            <a:noAutofit/>
          </a:bodyPr>
          <a:lstStyle>
            <a:lvl1pPr marL="0" indent="0">
              <a:lnSpc>
                <a:spcPts val="3889"/>
              </a:lnSpc>
              <a:buNone/>
              <a:defRPr sz="3110">
                <a:solidFill>
                  <a:schemeClr val="bg1"/>
                </a:solidFill>
                <a:latin typeface="Arial"/>
                <a:cs typeface="Arial"/>
              </a:defRPr>
            </a:lvl1pPr>
            <a:lvl2pPr marL="888944" indent="0">
              <a:buNone/>
              <a:defRPr sz="3500">
                <a:solidFill>
                  <a:schemeClr val="tx1">
                    <a:tint val="75000"/>
                  </a:schemeClr>
                </a:solidFill>
              </a:defRPr>
            </a:lvl2pPr>
            <a:lvl3pPr marL="1777888" indent="0">
              <a:buNone/>
              <a:defRPr sz="3110">
                <a:solidFill>
                  <a:schemeClr val="tx1">
                    <a:tint val="75000"/>
                  </a:schemeClr>
                </a:solidFill>
              </a:defRPr>
            </a:lvl3pPr>
            <a:lvl4pPr marL="2666832" indent="0">
              <a:buNone/>
              <a:defRPr sz="2722">
                <a:solidFill>
                  <a:schemeClr val="tx1">
                    <a:tint val="75000"/>
                  </a:schemeClr>
                </a:solidFill>
              </a:defRPr>
            </a:lvl4pPr>
            <a:lvl5pPr marL="3555776" indent="0">
              <a:buNone/>
              <a:defRPr sz="2722">
                <a:solidFill>
                  <a:schemeClr val="tx1">
                    <a:tint val="75000"/>
                  </a:schemeClr>
                </a:solidFill>
              </a:defRPr>
            </a:lvl5pPr>
            <a:lvl6pPr marL="4444721" indent="0">
              <a:buNone/>
              <a:defRPr sz="2722">
                <a:solidFill>
                  <a:schemeClr val="tx1">
                    <a:tint val="75000"/>
                  </a:schemeClr>
                </a:solidFill>
              </a:defRPr>
            </a:lvl6pPr>
            <a:lvl7pPr marL="5333665" indent="0">
              <a:buNone/>
              <a:defRPr sz="2722">
                <a:solidFill>
                  <a:schemeClr val="tx1">
                    <a:tint val="75000"/>
                  </a:schemeClr>
                </a:solidFill>
              </a:defRPr>
            </a:lvl7pPr>
            <a:lvl8pPr marL="6222610" indent="0">
              <a:buNone/>
              <a:defRPr sz="2722">
                <a:solidFill>
                  <a:schemeClr val="tx1">
                    <a:tint val="75000"/>
                  </a:schemeClr>
                </a:solidFill>
              </a:defRPr>
            </a:lvl8pPr>
            <a:lvl9pPr marL="7111553" indent="0">
              <a:buNone/>
              <a:defRPr sz="2722">
                <a:solidFill>
                  <a:schemeClr val="tx1">
                    <a:tint val="75000"/>
                  </a:schemeClr>
                </a:solidFill>
              </a:defRPr>
            </a:lvl9pPr>
          </a:lstStyle>
          <a:p>
            <a:pPr lvl="0"/>
            <a:endParaRPr lang="en-US" dirty="0"/>
          </a:p>
        </p:txBody>
      </p:sp>
      <p:cxnSp>
        <p:nvCxnSpPr>
          <p:cNvPr id="12" name="Straight Connector 11"/>
          <p:cNvCxnSpPr>
            <a:stCxn id="13" idx="2"/>
          </p:cNvCxnSpPr>
          <p:nvPr userDrawn="1"/>
        </p:nvCxnSpPr>
        <p:spPr>
          <a:xfrm>
            <a:off x="2124485" y="1849629"/>
            <a:ext cx="1706880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rot="16200000" flipV="1">
            <a:off x="4213634" y="-283971"/>
            <a:ext cx="88900" cy="426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14" name="Slide Number Placeholder 5"/>
          <p:cNvSpPr>
            <a:spLocks noGrp="1" noChangeAspect="1"/>
          </p:cNvSpPr>
          <p:nvPr>
            <p:ph type="sldNum" sz="quarter" idx="4"/>
          </p:nvPr>
        </p:nvSpPr>
        <p:spPr>
          <a:xfrm>
            <a:off x="19629120" y="12357100"/>
            <a:ext cx="640080" cy="533400"/>
          </a:xfrm>
          <a:prstGeom prst="rect">
            <a:avLst/>
          </a:prstGeom>
          <a:solidFill>
            <a:schemeClr val="accent3"/>
          </a:solidFill>
          <a:ln>
            <a:noFill/>
          </a:ln>
        </p:spPr>
        <p:txBody>
          <a:bodyPr vert="horz" lIns="0" tIns="0" rIns="0" bIns="0" rtlCol="0" anchor="ctr"/>
          <a:lstStyle>
            <a:lvl1pPr algn="ctr">
              <a:defRPr sz="1750" b="1">
                <a:solidFill>
                  <a:schemeClr val="bg1"/>
                </a:solidFill>
                <a:latin typeface="Arial"/>
                <a:cs typeface="Arial"/>
              </a:defRPr>
            </a:lvl1pPr>
          </a:lstStyle>
          <a:p>
            <a:fld id="{2A845A16-6EBC-7547-AE5A-9F27E0161F19}"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1448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2401" y="534018"/>
            <a:ext cx="18491200" cy="22225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9245601" y="2815167"/>
            <a:ext cx="10845800" cy="8297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429512" y="2815167"/>
            <a:ext cx="6934200" cy="2133600"/>
          </a:xfrm>
        </p:spPr>
        <p:txBody>
          <a:bodyPr anchor="b"/>
          <a:lstStyle>
            <a:lvl1pPr algn="l">
              <a:defRPr sz="39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429512" y="4954233"/>
            <a:ext cx="6934200" cy="6158268"/>
          </a:xfrm>
        </p:spPr>
        <p:txBody>
          <a:bodyPr tIns="19811">
            <a:normAutofit/>
          </a:bodyPr>
          <a:lstStyle>
            <a:lvl1pPr marL="0" indent="0">
              <a:buNone/>
              <a:defRPr sz="3000"/>
            </a:lvl1pPr>
            <a:lvl2pPr marL="990530" indent="0">
              <a:buNone/>
              <a:defRPr sz="2600"/>
            </a:lvl2pPr>
            <a:lvl3pPr marL="1981060" indent="0">
              <a:buNone/>
              <a:defRPr sz="2200"/>
            </a:lvl3pPr>
            <a:lvl4pPr marL="2971590" indent="0">
              <a:buNone/>
              <a:defRPr sz="1900"/>
            </a:lvl4pPr>
            <a:lvl5pPr marL="3962119" indent="0">
              <a:buNone/>
              <a:defRPr sz="1900"/>
            </a:lvl5pPr>
            <a:lvl6pPr marL="4952650" indent="0">
              <a:buNone/>
              <a:defRPr sz="1900"/>
            </a:lvl6pPr>
            <a:lvl7pPr marL="5943179" indent="0">
              <a:buNone/>
              <a:defRPr sz="1900"/>
            </a:lvl7pPr>
            <a:lvl8pPr marL="6933709" indent="0">
              <a:buNone/>
              <a:defRPr sz="1900"/>
            </a:lvl8pPr>
            <a:lvl9pPr marL="7924240" indent="0">
              <a:buNone/>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21336000" cy="13335000"/>
          </a:xfrm>
          <a:prstGeom prst="rect">
            <a:avLst/>
          </a:prstGeom>
        </p:spPr>
      </p:pic>
      <p:sp>
        <p:nvSpPr>
          <p:cNvPr id="2" name="Title 1"/>
          <p:cNvSpPr>
            <a:spLocks noGrp="1"/>
          </p:cNvSpPr>
          <p:nvPr>
            <p:ph type="title"/>
          </p:nvPr>
        </p:nvSpPr>
        <p:spPr>
          <a:xfrm>
            <a:off x="1422400" y="2815167"/>
            <a:ext cx="6934200" cy="2133600"/>
          </a:xfrm>
        </p:spPr>
        <p:txBody>
          <a:bodyPr anchor="b"/>
          <a:lstStyle>
            <a:lvl1pPr algn="l">
              <a:defRPr sz="39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0867136" y="2815167"/>
            <a:ext cx="7979664" cy="675640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4300" baseline="0">
                <a:solidFill>
                  <a:schemeClr val="tx1">
                    <a:lumMod val="65000"/>
                  </a:schemeClr>
                </a:solidFill>
              </a:defRPr>
            </a:lvl1pPr>
            <a:lvl2pPr marL="990530" indent="0">
              <a:buNone/>
              <a:defRPr sz="6100"/>
            </a:lvl2pPr>
            <a:lvl3pPr marL="1981060" indent="0">
              <a:buNone/>
              <a:defRPr sz="5200"/>
            </a:lvl3pPr>
            <a:lvl4pPr marL="2971590" indent="0">
              <a:buNone/>
              <a:defRPr sz="4300"/>
            </a:lvl4pPr>
            <a:lvl5pPr marL="3962119" indent="0">
              <a:buNone/>
              <a:defRPr sz="4300"/>
            </a:lvl5pPr>
            <a:lvl6pPr marL="4952650" indent="0">
              <a:buNone/>
              <a:defRPr sz="4300"/>
            </a:lvl6pPr>
            <a:lvl7pPr marL="5943179" indent="0">
              <a:buNone/>
              <a:defRPr sz="4300"/>
            </a:lvl7pPr>
            <a:lvl8pPr marL="6933709" indent="0">
              <a:buNone/>
              <a:defRPr sz="4300"/>
            </a:lvl8pPr>
            <a:lvl9pPr marL="7924240" indent="0">
              <a:buNone/>
              <a:defRPr sz="4300"/>
            </a:lvl9pPr>
          </a:lstStyle>
          <a:p>
            <a:r>
              <a:rPr lang="en-US" dirty="0"/>
              <a:t>Click icon to add picture</a:t>
            </a:r>
          </a:p>
        </p:txBody>
      </p:sp>
      <p:sp>
        <p:nvSpPr>
          <p:cNvPr id="4" name="Text Placeholder 3"/>
          <p:cNvSpPr>
            <a:spLocks noGrp="1"/>
          </p:cNvSpPr>
          <p:nvPr>
            <p:ph type="body" sz="half" idx="2"/>
          </p:nvPr>
        </p:nvSpPr>
        <p:spPr>
          <a:xfrm>
            <a:off x="1422400" y="4954231"/>
            <a:ext cx="6934200" cy="4676601"/>
          </a:xfrm>
        </p:spPr>
        <p:txBody>
          <a:bodyPr tIns="19811">
            <a:normAutofit/>
          </a:bodyPr>
          <a:lstStyle>
            <a:lvl1pPr marL="0" indent="0">
              <a:buNone/>
              <a:defRPr sz="3000"/>
            </a:lvl1pPr>
            <a:lvl2pPr marL="990530" indent="0">
              <a:buNone/>
              <a:defRPr sz="2600"/>
            </a:lvl2pPr>
            <a:lvl3pPr marL="1981060" indent="0">
              <a:buNone/>
              <a:defRPr sz="2200"/>
            </a:lvl3pPr>
            <a:lvl4pPr marL="2971590" indent="0">
              <a:buNone/>
              <a:defRPr sz="1900"/>
            </a:lvl4pPr>
            <a:lvl5pPr marL="3962119" indent="0">
              <a:buNone/>
              <a:defRPr sz="1900"/>
            </a:lvl5pPr>
            <a:lvl6pPr marL="4952650" indent="0">
              <a:buNone/>
              <a:defRPr sz="1900"/>
            </a:lvl6pPr>
            <a:lvl7pPr marL="5943179" indent="0">
              <a:buNone/>
              <a:defRPr sz="1900"/>
            </a:lvl7pPr>
            <a:lvl8pPr marL="6933709" indent="0">
              <a:buNone/>
              <a:defRPr sz="1900"/>
            </a:lvl8pPr>
            <a:lvl9pPr marL="7924240" indent="0">
              <a:buNone/>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9/10/2018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lvl="0"/>
            <a:fld id="{86CB4B4D-7CA3-9044-876B-883B54F8677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3.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6" cstate="print"/>
          <a:stretch>
            <a:fillRect/>
          </a:stretch>
        </p:blipFill>
        <p:spPr>
          <a:xfrm>
            <a:off x="0" y="0"/>
            <a:ext cx="21336000" cy="13335000"/>
          </a:xfrm>
          <a:prstGeom prst="rect">
            <a:avLst/>
          </a:prstGeom>
        </p:spPr>
      </p:pic>
      <p:sp>
        <p:nvSpPr>
          <p:cNvPr id="2" name="Title Placeholder 1"/>
          <p:cNvSpPr>
            <a:spLocks noGrp="1"/>
          </p:cNvSpPr>
          <p:nvPr>
            <p:ph type="title"/>
          </p:nvPr>
        </p:nvSpPr>
        <p:spPr>
          <a:xfrm>
            <a:off x="1422401" y="534018"/>
            <a:ext cx="18491200" cy="2222500"/>
          </a:xfrm>
          <a:prstGeom prst="rect">
            <a:avLst/>
          </a:prstGeom>
        </p:spPr>
        <p:txBody>
          <a:bodyPr vert="horz" lIns="198114" tIns="99057" rIns="198114" bIns="99057"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22401" y="3111501"/>
            <a:ext cx="18491200" cy="8800484"/>
          </a:xfrm>
          <a:prstGeom prst="rect">
            <a:avLst/>
          </a:prstGeom>
        </p:spPr>
        <p:txBody>
          <a:bodyPr vert="horz" lIns="198114" tIns="99057" rIns="198114" bIns="990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335000" y="12359573"/>
            <a:ext cx="3556000" cy="709965"/>
          </a:xfrm>
          <a:prstGeom prst="rect">
            <a:avLst/>
          </a:prstGeom>
        </p:spPr>
        <p:txBody>
          <a:bodyPr vert="horz" lIns="198114" tIns="99057" rIns="198114" bIns="99057" rtlCol="0" anchor="ctr"/>
          <a:lstStyle>
            <a:lvl1pPr algn="r">
              <a:defRPr sz="2200" strike="noStrike" spc="130" baseline="0">
                <a:solidFill>
                  <a:schemeClr val="tx1"/>
                </a:solidFill>
              </a:defRPr>
            </a:lvl1pPr>
          </a:lstStyle>
          <a:p>
            <a:pPr eaLnBrk="1" latinLnBrk="0" hangingPunct="1"/>
            <a:fld id="{7CB97365-EBCA-4027-87D5-99FC1D4DF0BB}" type="datetimeFigureOut">
              <a:rPr lang="en-US" smtClean="0"/>
              <a:pPr eaLnBrk="1" latinLnBrk="0" hangingPunct="1"/>
              <a:t>9/10/2018</a:t>
            </a:fld>
            <a:endParaRPr lang="en-US" dirty="0">
              <a:solidFill>
                <a:schemeClr val="tx1">
                  <a:shade val="50000"/>
                </a:schemeClr>
              </a:solidFill>
            </a:endParaRPr>
          </a:p>
        </p:txBody>
      </p:sp>
      <p:sp>
        <p:nvSpPr>
          <p:cNvPr id="5" name="Footer Placeholder 4"/>
          <p:cNvSpPr>
            <a:spLocks noGrp="1"/>
          </p:cNvSpPr>
          <p:nvPr>
            <p:ph type="ftr" sz="quarter" idx="3"/>
          </p:nvPr>
        </p:nvSpPr>
        <p:spPr>
          <a:xfrm>
            <a:off x="1422401" y="12359573"/>
            <a:ext cx="6756400" cy="709965"/>
          </a:xfrm>
          <a:prstGeom prst="rect">
            <a:avLst/>
          </a:prstGeom>
        </p:spPr>
        <p:txBody>
          <a:bodyPr vert="horz" lIns="198114" tIns="99057" rIns="198114" bIns="99057" rtlCol="0" anchor="ctr"/>
          <a:lstStyle>
            <a:lvl1pPr algn="l">
              <a:defRPr sz="2200" cap="all" spc="130" baseline="0">
                <a:solidFill>
                  <a:schemeClr val="tx1"/>
                </a:solidFill>
              </a:defRPr>
            </a:lvl1pPr>
          </a:lstStyle>
          <a:p>
            <a:endParaRPr kumimoji="0" lang="en-US" dirty="0">
              <a:solidFill>
                <a:schemeClr val="tx1">
                  <a:shade val="50000"/>
                </a:schemeClr>
              </a:solidFill>
            </a:endParaRPr>
          </a:p>
        </p:txBody>
      </p:sp>
      <p:sp>
        <p:nvSpPr>
          <p:cNvPr id="6" name="Slide Number Placeholder 5"/>
          <p:cNvSpPr>
            <a:spLocks noGrp="1"/>
          </p:cNvSpPr>
          <p:nvPr>
            <p:ph type="sldNum" sz="quarter" idx="4"/>
          </p:nvPr>
        </p:nvSpPr>
        <p:spPr>
          <a:xfrm>
            <a:off x="17602201" y="12359573"/>
            <a:ext cx="2311400" cy="709965"/>
          </a:xfrm>
          <a:prstGeom prst="rect">
            <a:avLst/>
          </a:prstGeom>
        </p:spPr>
        <p:txBody>
          <a:bodyPr vert="horz" lIns="198114" tIns="99057" rIns="198114" bIns="99057" rtlCol="0" anchor="ctr"/>
          <a:lstStyle>
            <a:lvl1pPr algn="r">
              <a:defRPr sz="2400" baseline="0">
                <a:solidFill>
                  <a:schemeClr val="tx1"/>
                </a:solidFill>
              </a:defRPr>
            </a:lvl1pPr>
          </a:lstStyle>
          <a:p>
            <a:pPr lvl="0"/>
            <a:fld id="{86CB4B4D-7CA3-9044-876B-883B54F8677D}"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Lst>
  <p:txStyles>
    <p:titleStyle>
      <a:lvl1pPr algn="l" defTabSz="1981060" rtl="0" eaLnBrk="1" latinLnBrk="0" hangingPunct="1">
        <a:spcBef>
          <a:spcPct val="0"/>
        </a:spcBef>
        <a:buNone/>
        <a:defRPr sz="6499" kern="1200" cap="all" spc="108"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742897" indent="-742897" algn="l" defTabSz="1981060"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1pPr>
      <a:lvl2pPr marL="1609610" indent="-619081" algn="l" defTabSz="1981060"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2pPr>
      <a:lvl3pPr marL="2476325"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3pPr>
      <a:lvl4pPr marL="3466854"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4pPr>
      <a:lvl5pPr marL="4457384"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5pPr>
      <a:lvl6pPr marL="5447914"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6pPr>
      <a:lvl7pPr marL="6438444"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7pPr>
      <a:lvl8pPr marL="7428974"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8pPr>
      <a:lvl9pPr marL="8419505" indent="-495265" algn="l" defTabSz="1981060"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9pPr>
    </p:bodyStyle>
    <p:otherStyle>
      <a:defPPr>
        <a:defRPr lang="en-US"/>
      </a:defPPr>
      <a:lvl1pPr marL="0" algn="l" defTabSz="1981060" rtl="0" eaLnBrk="1" latinLnBrk="0" hangingPunct="1">
        <a:defRPr sz="3900" kern="1200">
          <a:solidFill>
            <a:schemeClr val="tx1"/>
          </a:solidFill>
          <a:latin typeface="+mn-lt"/>
          <a:ea typeface="+mn-ea"/>
          <a:cs typeface="+mn-cs"/>
        </a:defRPr>
      </a:lvl1pPr>
      <a:lvl2pPr marL="990530" algn="l" defTabSz="1981060" rtl="0" eaLnBrk="1" latinLnBrk="0" hangingPunct="1">
        <a:defRPr sz="3900" kern="1200">
          <a:solidFill>
            <a:schemeClr val="tx1"/>
          </a:solidFill>
          <a:latin typeface="+mn-lt"/>
          <a:ea typeface="+mn-ea"/>
          <a:cs typeface="+mn-cs"/>
        </a:defRPr>
      </a:lvl2pPr>
      <a:lvl3pPr marL="1981060" algn="l" defTabSz="1981060" rtl="0" eaLnBrk="1" latinLnBrk="0" hangingPunct="1">
        <a:defRPr sz="3900" kern="1200">
          <a:solidFill>
            <a:schemeClr val="tx1"/>
          </a:solidFill>
          <a:latin typeface="+mn-lt"/>
          <a:ea typeface="+mn-ea"/>
          <a:cs typeface="+mn-cs"/>
        </a:defRPr>
      </a:lvl3pPr>
      <a:lvl4pPr marL="2971590" algn="l" defTabSz="1981060" rtl="0" eaLnBrk="1" latinLnBrk="0" hangingPunct="1">
        <a:defRPr sz="3900" kern="1200">
          <a:solidFill>
            <a:schemeClr val="tx1"/>
          </a:solidFill>
          <a:latin typeface="+mn-lt"/>
          <a:ea typeface="+mn-ea"/>
          <a:cs typeface="+mn-cs"/>
        </a:defRPr>
      </a:lvl4pPr>
      <a:lvl5pPr marL="3962119" algn="l" defTabSz="1981060" rtl="0" eaLnBrk="1" latinLnBrk="0" hangingPunct="1">
        <a:defRPr sz="3900" kern="1200">
          <a:solidFill>
            <a:schemeClr val="tx1"/>
          </a:solidFill>
          <a:latin typeface="+mn-lt"/>
          <a:ea typeface="+mn-ea"/>
          <a:cs typeface="+mn-cs"/>
        </a:defRPr>
      </a:lvl5pPr>
      <a:lvl6pPr marL="4952650" algn="l" defTabSz="1981060" rtl="0" eaLnBrk="1" latinLnBrk="0" hangingPunct="1">
        <a:defRPr sz="3900" kern="1200">
          <a:solidFill>
            <a:schemeClr val="tx1"/>
          </a:solidFill>
          <a:latin typeface="+mn-lt"/>
          <a:ea typeface="+mn-ea"/>
          <a:cs typeface="+mn-cs"/>
        </a:defRPr>
      </a:lvl6pPr>
      <a:lvl7pPr marL="5943179" algn="l" defTabSz="1981060" rtl="0" eaLnBrk="1" latinLnBrk="0" hangingPunct="1">
        <a:defRPr sz="3900" kern="1200">
          <a:solidFill>
            <a:schemeClr val="tx1"/>
          </a:solidFill>
          <a:latin typeface="+mn-lt"/>
          <a:ea typeface="+mn-ea"/>
          <a:cs typeface="+mn-cs"/>
        </a:defRPr>
      </a:lvl7pPr>
      <a:lvl8pPr marL="6933709" algn="l" defTabSz="1981060" rtl="0" eaLnBrk="1" latinLnBrk="0" hangingPunct="1">
        <a:defRPr sz="3900" kern="1200">
          <a:solidFill>
            <a:schemeClr val="tx1"/>
          </a:solidFill>
          <a:latin typeface="+mn-lt"/>
          <a:ea typeface="+mn-ea"/>
          <a:cs typeface="+mn-cs"/>
        </a:defRPr>
      </a:lvl8pPr>
      <a:lvl9pPr marL="7924240" algn="l" defTabSz="1981060" rtl="0" eaLnBrk="1" latinLnBrk="0" hangingPunct="1">
        <a:defRPr sz="3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2126192" y="1848998"/>
            <a:ext cx="170688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26193" y="1895298"/>
            <a:ext cx="17053984" cy="9371542"/>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2" y="11266841"/>
            <a:ext cx="21328592" cy="206816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2" name="Title Placeholder 1"/>
          <p:cNvSpPr>
            <a:spLocks noGrp="1"/>
          </p:cNvSpPr>
          <p:nvPr>
            <p:ph type="title"/>
          </p:nvPr>
        </p:nvSpPr>
        <p:spPr>
          <a:xfrm>
            <a:off x="2126193" y="861220"/>
            <a:ext cx="17053984" cy="922954"/>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19628382" y="12356485"/>
            <a:ext cx="640820" cy="534016"/>
          </a:xfrm>
          <a:prstGeom prst="rect">
            <a:avLst/>
          </a:prstGeom>
          <a:noFill/>
          <a:ln>
            <a:noFill/>
          </a:ln>
        </p:spPr>
        <p:txBody>
          <a:bodyPr vert="horz" lIns="0" tIns="0" rIns="0" bIns="0" rtlCol="0" anchor="ctr"/>
          <a:lstStyle>
            <a:lvl1pPr algn="ctr" defTabSz="888944" eaLnBrk="1" fontAlgn="auto" hangingPunct="1">
              <a:spcBef>
                <a:spcPts val="0"/>
              </a:spcBef>
              <a:spcAft>
                <a:spcPts val="0"/>
              </a:spcAft>
              <a:defRPr sz="1944" b="1">
                <a:solidFill>
                  <a:srgbClr val="FFFFFF"/>
                </a:solidFill>
                <a:latin typeface="Times New Roman"/>
                <a:cs typeface="Times New Roman"/>
              </a:defRPr>
            </a:lvl1pPr>
          </a:lstStyle>
          <a:p>
            <a:pPr rtl="0">
              <a:defRPr/>
            </a:pPr>
            <a:fld id="{BF6FCF90-B7DD-448C-A4DA-3EB3B400AB49}" type="slidenum">
              <a:rPr lang="en-US" kern="1200">
                <a:ea typeface="+mn-ea"/>
              </a:rPr>
              <a:pPr rtl="0">
                <a:defRPr/>
              </a:pPr>
              <a:t>‹#›</a:t>
            </a:fld>
            <a:endParaRPr lang="en-US" kern="1200" dirty="0">
              <a:ea typeface="+mn-ea"/>
            </a:endParaRPr>
          </a:p>
        </p:txBody>
      </p:sp>
      <p:sp>
        <p:nvSpPr>
          <p:cNvPr id="8" name="Text Placeholder 9"/>
          <p:cNvSpPr txBox="1">
            <a:spLocks/>
          </p:cNvSpPr>
          <p:nvPr userDrawn="1"/>
        </p:nvSpPr>
        <p:spPr>
          <a:xfrm>
            <a:off x="9867900" y="12356485"/>
            <a:ext cx="9708622" cy="534016"/>
          </a:xfrm>
          <a:prstGeom prst="rect">
            <a:avLst/>
          </a:prstGeom>
        </p:spPr>
        <p:txBody>
          <a:bodyPr lIns="0" tIns="0" bIns="0" anchor="ctr"/>
          <a:lstStyle>
            <a:lvl1pPr marL="0" indent="0" algn="l" defTabSz="457200" rtl="0" eaLnBrk="1" latinLnBrk="0" hangingPunct="1">
              <a:spcBef>
                <a:spcPts val="500"/>
              </a:spcBef>
              <a:spcAft>
                <a:spcPts val="500"/>
              </a:spcAft>
              <a:buFont typeface="Arial"/>
              <a:buNone/>
              <a:defRPr sz="1200" b="1" i="1" kern="1200" cap="none" spc="0" baseline="0">
                <a:solidFill>
                  <a:schemeClr val="bg1"/>
                </a:solidFill>
                <a:latin typeface="Georgia"/>
                <a:ea typeface="+mn-ea"/>
                <a:cs typeface="Georgia"/>
              </a:defRPr>
            </a:lvl1pPr>
            <a:lvl2pPr marL="283464" indent="-285750" algn="l" defTabSz="457200" rtl="0" eaLnBrk="1" latinLnBrk="0" hangingPunct="1">
              <a:spcBef>
                <a:spcPts val="500"/>
              </a:spcBef>
              <a:spcAft>
                <a:spcPts val="500"/>
              </a:spcAft>
              <a:buClr>
                <a:schemeClr val="accent1"/>
              </a:buClr>
              <a:buFont typeface="Lucida Grande"/>
              <a:buChar char="‣"/>
              <a:defRPr sz="1400" kern="1200" spc="0">
                <a:solidFill>
                  <a:srgbClr val="595959"/>
                </a:solidFill>
                <a:latin typeface="Georgia"/>
                <a:ea typeface="+mn-ea"/>
                <a:cs typeface="Georgia"/>
              </a:defRPr>
            </a:lvl2pPr>
            <a:lvl3pPr marL="548640" indent="-228600" algn="l" defTabSz="457200" rtl="0" eaLnBrk="1" latinLnBrk="0" hangingPunct="1">
              <a:spcBef>
                <a:spcPts val="500"/>
              </a:spcBef>
              <a:spcAft>
                <a:spcPts val="500"/>
              </a:spcAft>
              <a:buFont typeface="Arial"/>
              <a:buChar char="•"/>
              <a:defRPr sz="1400" kern="1200" spc="0">
                <a:solidFill>
                  <a:srgbClr val="595959"/>
                </a:solidFill>
                <a:latin typeface="Georgia"/>
                <a:ea typeface="+mn-ea"/>
                <a:cs typeface="Georgia"/>
              </a:defRPr>
            </a:lvl3pPr>
            <a:lvl4pPr marL="822960" indent="-228600" algn="l" defTabSz="457200" rtl="0" eaLnBrk="1" latinLnBrk="0" hangingPunct="1">
              <a:spcBef>
                <a:spcPts val="500"/>
              </a:spcBef>
              <a:spcAft>
                <a:spcPts val="500"/>
              </a:spcAft>
              <a:buFont typeface="Arial"/>
              <a:buChar char="–"/>
              <a:defRPr sz="1400" kern="1200" spc="0">
                <a:solidFill>
                  <a:schemeClr val="bg1">
                    <a:lumMod val="50000"/>
                  </a:schemeClr>
                </a:solidFill>
                <a:latin typeface="Georgia"/>
                <a:ea typeface="+mn-ea"/>
                <a:cs typeface="Georgia"/>
              </a:defRPr>
            </a:lvl4pPr>
            <a:lvl5pPr marL="1051560" indent="-228600" algn="l" defTabSz="457200" rtl="0" eaLnBrk="1" latinLnBrk="0" hangingPunct="1">
              <a:spcBef>
                <a:spcPts val="500"/>
              </a:spcBef>
              <a:spcAft>
                <a:spcPts val="500"/>
              </a:spcAft>
              <a:buSzPct val="100000"/>
              <a:buFont typeface="Lucida Grande"/>
              <a:buChar char="▹"/>
              <a:defRPr sz="1400" kern="1200" spc="0">
                <a:solidFill>
                  <a:schemeClr val="bg1">
                    <a:lumMod val="50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333" b="0" i="0" dirty="0">
              <a:solidFill>
                <a:srgbClr val="FFFFFF"/>
              </a:solidFill>
              <a:latin typeface="Times New Roman"/>
              <a:cs typeface="Times New Roman"/>
            </a:endParaRPr>
          </a:p>
        </p:txBody>
      </p:sp>
      <p:pic>
        <p:nvPicPr>
          <p:cNvPr id="3080" name="Picture 17" descr="doj_eji-Logo_0405_darkback-doj.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6800" y="11711341"/>
            <a:ext cx="4267200" cy="11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rot="16200000" flipV="1">
            <a:off x="4215034" y="-283059"/>
            <a:ext cx="89516" cy="426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28" name="Rectangle 27"/>
          <p:cNvSpPr/>
          <p:nvPr userDrawn="1"/>
        </p:nvSpPr>
        <p:spPr>
          <a:xfrm>
            <a:off x="2" y="889001"/>
            <a:ext cx="214842" cy="981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cxnSp>
        <p:nvCxnSpPr>
          <p:cNvPr id="36" name="Straight Connector 35"/>
          <p:cNvCxnSpPr/>
          <p:nvPr userDrawn="1"/>
        </p:nvCxnSpPr>
        <p:spPr>
          <a:xfrm>
            <a:off x="19539480" y="12356485"/>
            <a:ext cx="0" cy="534016"/>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10615834" y="2622243"/>
            <a:ext cx="89516" cy="2133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Tree>
    <p:extLst>
      <p:ext uri="{BB962C8B-B14F-4D97-AF65-F5344CB8AC3E}">
        <p14:creationId xmlns:p14="http://schemas.microsoft.com/office/powerpoint/2010/main" val="210900605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hf hdr="0" ftr="0" dt="0"/>
  <p:txStyles>
    <p:titleStyle>
      <a:lvl1pPr algn="l" defTabSz="888944" rtl="0" eaLnBrk="0" fontAlgn="base" hangingPunct="0">
        <a:spcBef>
          <a:spcPct val="0"/>
        </a:spcBef>
        <a:spcAft>
          <a:spcPct val="0"/>
        </a:spcAft>
        <a:defRPr sz="5054" kern="1200" cap="all">
          <a:solidFill>
            <a:schemeClr val="accent1"/>
          </a:solidFill>
          <a:latin typeface="Arial"/>
          <a:ea typeface="+mj-ea"/>
          <a:cs typeface="Arial"/>
        </a:defRPr>
      </a:lvl1pPr>
      <a:lvl2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2pPr>
      <a:lvl3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3pPr>
      <a:lvl4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4pPr>
      <a:lvl5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5pPr>
      <a:lvl6pPr marL="888944"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6pPr>
      <a:lvl7pPr marL="1777888"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7pPr>
      <a:lvl8pPr marL="2666832"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8pPr>
      <a:lvl9pPr marL="3555776"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9pPr>
    </p:titleStyle>
    <p:bodyStyle>
      <a:lvl1pPr algn="l" defTabSz="888944" rtl="0" eaLnBrk="0" fontAlgn="base" hangingPunct="0">
        <a:lnSpc>
          <a:spcPts val="4861"/>
        </a:lnSpc>
        <a:spcBef>
          <a:spcPts val="972"/>
        </a:spcBef>
        <a:spcAft>
          <a:spcPts val="972"/>
        </a:spcAft>
        <a:buFont typeface="Arial" panose="020B0604020202020204" pitchFamily="34" charset="0"/>
        <a:defRPr kern="1200" spc="19">
          <a:solidFill>
            <a:srgbClr val="636261"/>
          </a:solidFill>
          <a:latin typeface="Times New Roman"/>
          <a:ea typeface="+mn-ea"/>
          <a:cs typeface="Times New Roman"/>
        </a:defRPr>
      </a:lvl1pPr>
      <a:lvl2pPr marL="549418" indent="-555589" algn="l" defTabSz="888944" rtl="0" eaLnBrk="0" fontAlgn="base" hangingPunct="0">
        <a:lnSpc>
          <a:spcPts val="4861"/>
        </a:lnSpc>
        <a:spcBef>
          <a:spcPts val="972"/>
        </a:spcBef>
        <a:spcAft>
          <a:spcPts val="972"/>
        </a:spcAft>
        <a:buClr>
          <a:srgbClr val="845A28"/>
        </a:buClr>
        <a:buFont typeface="Lucida Grande"/>
        <a:buChar char="‣"/>
        <a:defRPr kern="1200" spc="19">
          <a:solidFill>
            <a:srgbClr val="636261"/>
          </a:solidFill>
          <a:latin typeface="Times New Roman"/>
          <a:ea typeface="+mn-ea"/>
          <a:cs typeface="Times New Roman"/>
        </a:defRPr>
      </a:lvl2pPr>
      <a:lvl3pPr marL="1064882" indent="-444473" algn="l" defTabSz="888944" rtl="0" eaLnBrk="0" fontAlgn="base" hangingPunct="0">
        <a:lnSpc>
          <a:spcPts val="4861"/>
        </a:lnSpc>
        <a:spcBef>
          <a:spcPts val="972"/>
        </a:spcBef>
        <a:spcAft>
          <a:spcPts val="972"/>
        </a:spcAft>
        <a:buFont typeface="Arial" panose="020B0604020202020204" pitchFamily="34" charset="0"/>
        <a:buChar char="•"/>
        <a:defRPr kern="1200" spc="19">
          <a:solidFill>
            <a:srgbClr val="636261"/>
          </a:solidFill>
          <a:latin typeface="Times New Roman"/>
          <a:ea typeface="+mn-ea"/>
          <a:cs typeface="Times New Roman"/>
        </a:defRPr>
      </a:lvl3pPr>
      <a:lvl4pPr marL="1598866" indent="-444473" algn="l" defTabSz="888944" rtl="0" eaLnBrk="0" fontAlgn="base" hangingPunct="0">
        <a:lnSpc>
          <a:spcPts val="4861"/>
        </a:lnSpc>
        <a:spcBef>
          <a:spcPts val="972"/>
        </a:spcBef>
        <a:spcAft>
          <a:spcPts val="972"/>
        </a:spcAft>
        <a:buFont typeface="Arial" panose="020B0604020202020204" pitchFamily="34" charset="0"/>
        <a:buChar char="–"/>
        <a:defRPr kern="1200" spc="19">
          <a:solidFill>
            <a:srgbClr val="636261"/>
          </a:solidFill>
          <a:latin typeface="Times New Roman"/>
          <a:ea typeface="+mn-ea"/>
          <a:cs typeface="Times New Roman"/>
        </a:defRPr>
      </a:lvl4pPr>
      <a:lvl5pPr marL="2043337" indent="-444473" algn="l" defTabSz="888944" rtl="0" eaLnBrk="0" fontAlgn="base" hangingPunct="0">
        <a:lnSpc>
          <a:spcPts val="4861"/>
        </a:lnSpc>
        <a:spcBef>
          <a:spcPts val="972"/>
        </a:spcBef>
        <a:spcAft>
          <a:spcPts val="972"/>
        </a:spcAft>
        <a:buSzPct val="100000"/>
        <a:buFont typeface="Lucida Grande"/>
        <a:buChar char="▹"/>
        <a:defRPr kern="1200" spc="19">
          <a:solidFill>
            <a:srgbClr val="636261"/>
          </a:solidFill>
          <a:latin typeface="Times New Roman"/>
          <a:ea typeface="+mn-ea"/>
          <a:cs typeface="Times New Roman"/>
        </a:defRPr>
      </a:lvl5pPr>
      <a:lvl6pPr marL="4889192" indent="-444473" algn="l" defTabSz="888944" rtl="0" eaLnBrk="1" latinLnBrk="0" hangingPunct="1">
        <a:spcBef>
          <a:spcPct val="20000"/>
        </a:spcBef>
        <a:buFont typeface="Arial"/>
        <a:buChar char="•"/>
        <a:defRPr sz="3889" kern="1200">
          <a:solidFill>
            <a:schemeClr val="tx1"/>
          </a:solidFill>
          <a:latin typeface="+mn-lt"/>
          <a:ea typeface="+mn-ea"/>
          <a:cs typeface="+mn-cs"/>
        </a:defRPr>
      </a:lvl6pPr>
      <a:lvl7pPr marL="5778137" indent="-444473" algn="l" defTabSz="888944" rtl="0" eaLnBrk="1" latinLnBrk="0" hangingPunct="1">
        <a:spcBef>
          <a:spcPct val="20000"/>
        </a:spcBef>
        <a:buFont typeface="Arial"/>
        <a:buChar char="•"/>
        <a:defRPr sz="3889" kern="1200">
          <a:solidFill>
            <a:schemeClr val="tx1"/>
          </a:solidFill>
          <a:latin typeface="+mn-lt"/>
          <a:ea typeface="+mn-ea"/>
          <a:cs typeface="+mn-cs"/>
        </a:defRPr>
      </a:lvl7pPr>
      <a:lvl8pPr marL="6667081" indent="-444473" algn="l" defTabSz="888944" rtl="0" eaLnBrk="1" latinLnBrk="0" hangingPunct="1">
        <a:spcBef>
          <a:spcPct val="20000"/>
        </a:spcBef>
        <a:buFont typeface="Arial"/>
        <a:buChar char="•"/>
        <a:defRPr sz="3889" kern="1200">
          <a:solidFill>
            <a:schemeClr val="tx1"/>
          </a:solidFill>
          <a:latin typeface="+mn-lt"/>
          <a:ea typeface="+mn-ea"/>
          <a:cs typeface="+mn-cs"/>
        </a:defRPr>
      </a:lvl8pPr>
      <a:lvl9pPr marL="7556024" indent="-444473" algn="l" defTabSz="888944" rtl="0" eaLnBrk="1" latinLnBrk="0" hangingPunct="1">
        <a:spcBef>
          <a:spcPct val="20000"/>
        </a:spcBef>
        <a:buFont typeface="Arial"/>
        <a:buChar char="•"/>
        <a:defRPr sz="3889" kern="1200">
          <a:solidFill>
            <a:schemeClr val="tx1"/>
          </a:solidFill>
          <a:latin typeface="+mn-lt"/>
          <a:ea typeface="+mn-ea"/>
          <a:cs typeface="+mn-cs"/>
        </a:defRPr>
      </a:lvl9pPr>
    </p:bodyStyle>
    <p:otherStyle>
      <a:defPPr>
        <a:defRPr lang="en-US"/>
      </a:defPPr>
      <a:lvl1pPr marL="0" algn="l" defTabSz="888944" rtl="0" eaLnBrk="1" latinLnBrk="0" hangingPunct="1">
        <a:defRPr sz="3500" kern="1200">
          <a:solidFill>
            <a:schemeClr val="tx1"/>
          </a:solidFill>
          <a:latin typeface="+mn-lt"/>
          <a:ea typeface="+mn-ea"/>
          <a:cs typeface="+mn-cs"/>
        </a:defRPr>
      </a:lvl1pPr>
      <a:lvl2pPr marL="888944" algn="l" defTabSz="888944" rtl="0" eaLnBrk="1" latinLnBrk="0" hangingPunct="1">
        <a:defRPr sz="3500" kern="1200">
          <a:solidFill>
            <a:schemeClr val="tx1"/>
          </a:solidFill>
          <a:latin typeface="+mn-lt"/>
          <a:ea typeface="+mn-ea"/>
          <a:cs typeface="+mn-cs"/>
        </a:defRPr>
      </a:lvl2pPr>
      <a:lvl3pPr marL="1777888" algn="l" defTabSz="888944" rtl="0" eaLnBrk="1" latinLnBrk="0" hangingPunct="1">
        <a:defRPr sz="3500" kern="1200">
          <a:solidFill>
            <a:schemeClr val="tx1"/>
          </a:solidFill>
          <a:latin typeface="+mn-lt"/>
          <a:ea typeface="+mn-ea"/>
          <a:cs typeface="+mn-cs"/>
        </a:defRPr>
      </a:lvl3pPr>
      <a:lvl4pPr marL="2666832" algn="l" defTabSz="888944" rtl="0" eaLnBrk="1" latinLnBrk="0" hangingPunct="1">
        <a:defRPr sz="3500" kern="1200">
          <a:solidFill>
            <a:schemeClr val="tx1"/>
          </a:solidFill>
          <a:latin typeface="+mn-lt"/>
          <a:ea typeface="+mn-ea"/>
          <a:cs typeface="+mn-cs"/>
        </a:defRPr>
      </a:lvl4pPr>
      <a:lvl5pPr marL="3555776" algn="l" defTabSz="888944" rtl="0" eaLnBrk="1" latinLnBrk="0" hangingPunct="1">
        <a:defRPr sz="3500" kern="1200">
          <a:solidFill>
            <a:schemeClr val="tx1"/>
          </a:solidFill>
          <a:latin typeface="+mn-lt"/>
          <a:ea typeface="+mn-ea"/>
          <a:cs typeface="+mn-cs"/>
        </a:defRPr>
      </a:lvl5pPr>
      <a:lvl6pPr marL="4444721" algn="l" defTabSz="888944" rtl="0" eaLnBrk="1" latinLnBrk="0" hangingPunct="1">
        <a:defRPr sz="3500" kern="1200">
          <a:solidFill>
            <a:schemeClr val="tx1"/>
          </a:solidFill>
          <a:latin typeface="+mn-lt"/>
          <a:ea typeface="+mn-ea"/>
          <a:cs typeface="+mn-cs"/>
        </a:defRPr>
      </a:lvl6pPr>
      <a:lvl7pPr marL="5333665" algn="l" defTabSz="888944" rtl="0" eaLnBrk="1" latinLnBrk="0" hangingPunct="1">
        <a:defRPr sz="3500" kern="1200">
          <a:solidFill>
            <a:schemeClr val="tx1"/>
          </a:solidFill>
          <a:latin typeface="+mn-lt"/>
          <a:ea typeface="+mn-ea"/>
          <a:cs typeface="+mn-cs"/>
        </a:defRPr>
      </a:lvl7pPr>
      <a:lvl8pPr marL="6222610" algn="l" defTabSz="888944" rtl="0" eaLnBrk="1" latinLnBrk="0" hangingPunct="1">
        <a:defRPr sz="3500" kern="1200">
          <a:solidFill>
            <a:schemeClr val="tx1"/>
          </a:solidFill>
          <a:latin typeface="+mn-lt"/>
          <a:ea typeface="+mn-ea"/>
          <a:cs typeface="+mn-cs"/>
        </a:defRPr>
      </a:lvl8pPr>
      <a:lvl9pPr marL="7111553" algn="l" defTabSz="888944" rtl="0" eaLnBrk="1" latinLnBrk="0" hangingPunct="1">
        <a:defRPr sz="3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2126192" y="1848998"/>
            <a:ext cx="17068800"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26193" y="1895298"/>
            <a:ext cx="17053984" cy="9371542"/>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2" y="11266841"/>
            <a:ext cx="21328592" cy="2068160"/>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2" name="Title Placeholder 1"/>
          <p:cNvSpPr>
            <a:spLocks noGrp="1"/>
          </p:cNvSpPr>
          <p:nvPr>
            <p:ph type="title"/>
          </p:nvPr>
        </p:nvSpPr>
        <p:spPr>
          <a:xfrm>
            <a:off x="2126193" y="861220"/>
            <a:ext cx="17053984" cy="922954"/>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19628382" y="12356485"/>
            <a:ext cx="640820" cy="534016"/>
          </a:xfrm>
          <a:prstGeom prst="rect">
            <a:avLst/>
          </a:prstGeom>
          <a:noFill/>
          <a:ln>
            <a:noFill/>
          </a:ln>
        </p:spPr>
        <p:txBody>
          <a:bodyPr vert="horz" lIns="0" tIns="0" rIns="0" bIns="0" rtlCol="0" anchor="ctr"/>
          <a:lstStyle>
            <a:lvl1pPr algn="ctr" defTabSz="888944" eaLnBrk="1" fontAlgn="auto" hangingPunct="1">
              <a:spcBef>
                <a:spcPts val="0"/>
              </a:spcBef>
              <a:spcAft>
                <a:spcPts val="0"/>
              </a:spcAft>
              <a:defRPr sz="1944" b="1">
                <a:solidFill>
                  <a:srgbClr val="FFFFFF"/>
                </a:solidFill>
                <a:latin typeface="Times New Roman"/>
                <a:cs typeface="Times New Roman"/>
              </a:defRPr>
            </a:lvl1pPr>
          </a:lstStyle>
          <a:p>
            <a:pPr rtl="0">
              <a:defRPr/>
            </a:pPr>
            <a:fld id="{20621EDD-7C1A-4351-824E-D0AD8F9FEDBD}" type="slidenum">
              <a:rPr lang="en-US" kern="1200">
                <a:ea typeface="+mn-ea"/>
              </a:rPr>
              <a:pPr rtl="0">
                <a:defRPr/>
              </a:pPr>
              <a:t>‹#›</a:t>
            </a:fld>
            <a:endParaRPr lang="en-US" kern="1200" dirty="0">
              <a:ea typeface="+mn-ea"/>
            </a:endParaRPr>
          </a:p>
        </p:txBody>
      </p:sp>
      <p:pic>
        <p:nvPicPr>
          <p:cNvPr id="2055" name="Picture 17" descr="doj_eji-Logo_0405_darkback-doj.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6800" y="11711341"/>
            <a:ext cx="4267200" cy="11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userDrawn="1"/>
        </p:nvSpPr>
        <p:spPr>
          <a:xfrm rot="16200000" flipV="1">
            <a:off x="4215034" y="-283059"/>
            <a:ext cx="89516" cy="426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
        <p:nvSpPr>
          <p:cNvPr id="28" name="Rectangle 27"/>
          <p:cNvSpPr/>
          <p:nvPr userDrawn="1"/>
        </p:nvSpPr>
        <p:spPr>
          <a:xfrm>
            <a:off x="2" y="889001"/>
            <a:ext cx="214842" cy="9816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cxnSp>
        <p:nvCxnSpPr>
          <p:cNvPr id="36" name="Straight Connector 35"/>
          <p:cNvCxnSpPr/>
          <p:nvPr userDrawn="1"/>
        </p:nvCxnSpPr>
        <p:spPr>
          <a:xfrm>
            <a:off x="19539480" y="12356485"/>
            <a:ext cx="0" cy="534016"/>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10615834" y="2622243"/>
            <a:ext cx="89516" cy="2133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spTree>
    <p:extLst>
      <p:ext uri="{BB962C8B-B14F-4D97-AF65-F5344CB8AC3E}">
        <p14:creationId xmlns:p14="http://schemas.microsoft.com/office/powerpoint/2010/main" val="157278148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hf hdr="0" ftr="0" dt="0"/>
  <p:txStyles>
    <p:titleStyle>
      <a:lvl1pPr algn="l" defTabSz="888944" rtl="0" eaLnBrk="0" fontAlgn="base" hangingPunct="0">
        <a:spcBef>
          <a:spcPct val="0"/>
        </a:spcBef>
        <a:spcAft>
          <a:spcPct val="0"/>
        </a:spcAft>
        <a:defRPr sz="5054" kern="1200" cap="all">
          <a:solidFill>
            <a:schemeClr val="accent1"/>
          </a:solidFill>
          <a:latin typeface="Arial"/>
          <a:ea typeface="+mj-ea"/>
          <a:cs typeface="Arial"/>
        </a:defRPr>
      </a:lvl1pPr>
      <a:lvl2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2pPr>
      <a:lvl3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3pPr>
      <a:lvl4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4pPr>
      <a:lvl5pPr algn="l" defTabSz="888944" rtl="0" eaLnBrk="0" fontAlgn="base" hangingPunct="0">
        <a:spcBef>
          <a:spcPct val="0"/>
        </a:spcBef>
        <a:spcAft>
          <a:spcPct val="0"/>
        </a:spcAft>
        <a:defRPr sz="5054">
          <a:solidFill>
            <a:schemeClr val="accent1"/>
          </a:solidFill>
          <a:latin typeface="Arial" panose="020B0604020202020204" pitchFamily="34" charset="0"/>
          <a:cs typeface="Arial" panose="020B0604020202020204" pitchFamily="34" charset="0"/>
        </a:defRPr>
      </a:lvl5pPr>
      <a:lvl6pPr marL="888944"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6pPr>
      <a:lvl7pPr marL="1777888"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7pPr>
      <a:lvl8pPr marL="2666832"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8pPr>
      <a:lvl9pPr marL="3555776" algn="l" defTabSz="888944" rtl="0" fontAlgn="base">
        <a:spcBef>
          <a:spcPct val="0"/>
        </a:spcBef>
        <a:spcAft>
          <a:spcPct val="0"/>
        </a:spcAft>
        <a:defRPr sz="5054">
          <a:solidFill>
            <a:schemeClr val="accent1"/>
          </a:solidFill>
          <a:latin typeface="Arial" panose="020B0604020202020204" pitchFamily="34" charset="0"/>
          <a:cs typeface="Arial" panose="020B0604020202020204" pitchFamily="34" charset="0"/>
        </a:defRPr>
      </a:lvl9pPr>
    </p:titleStyle>
    <p:bodyStyle>
      <a:lvl1pPr algn="l" defTabSz="888944" rtl="0" eaLnBrk="0" fontAlgn="base" hangingPunct="0">
        <a:lnSpc>
          <a:spcPts val="4861"/>
        </a:lnSpc>
        <a:spcBef>
          <a:spcPts val="972"/>
        </a:spcBef>
        <a:spcAft>
          <a:spcPts val="972"/>
        </a:spcAft>
        <a:buFont typeface="Arial" panose="020B0604020202020204" pitchFamily="34" charset="0"/>
        <a:defRPr kern="1200" spc="19">
          <a:solidFill>
            <a:srgbClr val="636261"/>
          </a:solidFill>
          <a:latin typeface="Times New Roman"/>
          <a:ea typeface="+mn-ea"/>
          <a:cs typeface="Times New Roman"/>
        </a:defRPr>
      </a:lvl1pPr>
      <a:lvl2pPr marL="549418" indent="-555589" algn="l" defTabSz="888944" rtl="0" eaLnBrk="0" fontAlgn="base" hangingPunct="0">
        <a:lnSpc>
          <a:spcPts val="4861"/>
        </a:lnSpc>
        <a:spcBef>
          <a:spcPts val="972"/>
        </a:spcBef>
        <a:spcAft>
          <a:spcPts val="972"/>
        </a:spcAft>
        <a:buClr>
          <a:srgbClr val="845A28"/>
        </a:buClr>
        <a:buFont typeface="Lucida Grande"/>
        <a:buChar char="‣"/>
        <a:defRPr kern="1200" spc="19">
          <a:solidFill>
            <a:srgbClr val="636261"/>
          </a:solidFill>
          <a:latin typeface="Times New Roman"/>
          <a:ea typeface="+mn-ea"/>
          <a:cs typeface="Times New Roman"/>
        </a:defRPr>
      </a:lvl2pPr>
      <a:lvl3pPr marL="1064882" indent="-444473" algn="l" defTabSz="888944" rtl="0" eaLnBrk="0" fontAlgn="base" hangingPunct="0">
        <a:lnSpc>
          <a:spcPts val="4861"/>
        </a:lnSpc>
        <a:spcBef>
          <a:spcPts val="972"/>
        </a:spcBef>
        <a:spcAft>
          <a:spcPts val="972"/>
        </a:spcAft>
        <a:buFont typeface="Arial" panose="020B0604020202020204" pitchFamily="34" charset="0"/>
        <a:buChar char="•"/>
        <a:defRPr kern="1200" spc="19">
          <a:solidFill>
            <a:srgbClr val="636261"/>
          </a:solidFill>
          <a:latin typeface="Times New Roman"/>
          <a:ea typeface="+mn-ea"/>
          <a:cs typeface="Times New Roman"/>
        </a:defRPr>
      </a:lvl3pPr>
      <a:lvl4pPr marL="1598866" indent="-444473" algn="l" defTabSz="888944" rtl="0" eaLnBrk="0" fontAlgn="base" hangingPunct="0">
        <a:lnSpc>
          <a:spcPts val="4861"/>
        </a:lnSpc>
        <a:spcBef>
          <a:spcPts val="972"/>
        </a:spcBef>
        <a:spcAft>
          <a:spcPts val="972"/>
        </a:spcAft>
        <a:buFont typeface="Arial" panose="020B0604020202020204" pitchFamily="34" charset="0"/>
        <a:buChar char="–"/>
        <a:defRPr kern="1200" spc="19">
          <a:solidFill>
            <a:srgbClr val="636261"/>
          </a:solidFill>
          <a:latin typeface="Times New Roman"/>
          <a:ea typeface="+mn-ea"/>
          <a:cs typeface="Times New Roman"/>
        </a:defRPr>
      </a:lvl4pPr>
      <a:lvl5pPr marL="2043337" indent="-444473" algn="l" defTabSz="888944" rtl="0" eaLnBrk="0" fontAlgn="base" hangingPunct="0">
        <a:lnSpc>
          <a:spcPts val="4861"/>
        </a:lnSpc>
        <a:spcBef>
          <a:spcPts val="972"/>
        </a:spcBef>
        <a:spcAft>
          <a:spcPts val="972"/>
        </a:spcAft>
        <a:buSzPct val="100000"/>
        <a:buFont typeface="Lucida Grande"/>
        <a:buChar char="▹"/>
        <a:defRPr kern="1200" spc="19">
          <a:solidFill>
            <a:srgbClr val="636261"/>
          </a:solidFill>
          <a:latin typeface="Times New Roman"/>
          <a:ea typeface="+mn-ea"/>
          <a:cs typeface="Times New Roman"/>
        </a:defRPr>
      </a:lvl5pPr>
      <a:lvl6pPr marL="4889192" indent="-444473" algn="l" defTabSz="888944" rtl="0" eaLnBrk="1" latinLnBrk="0" hangingPunct="1">
        <a:spcBef>
          <a:spcPct val="20000"/>
        </a:spcBef>
        <a:buFont typeface="Arial"/>
        <a:buChar char="•"/>
        <a:defRPr sz="3889" kern="1200">
          <a:solidFill>
            <a:schemeClr val="tx1"/>
          </a:solidFill>
          <a:latin typeface="+mn-lt"/>
          <a:ea typeface="+mn-ea"/>
          <a:cs typeface="+mn-cs"/>
        </a:defRPr>
      </a:lvl6pPr>
      <a:lvl7pPr marL="5778137" indent="-444473" algn="l" defTabSz="888944" rtl="0" eaLnBrk="1" latinLnBrk="0" hangingPunct="1">
        <a:spcBef>
          <a:spcPct val="20000"/>
        </a:spcBef>
        <a:buFont typeface="Arial"/>
        <a:buChar char="•"/>
        <a:defRPr sz="3889" kern="1200">
          <a:solidFill>
            <a:schemeClr val="tx1"/>
          </a:solidFill>
          <a:latin typeface="+mn-lt"/>
          <a:ea typeface="+mn-ea"/>
          <a:cs typeface="+mn-cs"/>
        </a:defRPr>
      </a:lvl7pPr>
      <a:lvl8pPr marL="6667081" indent="-444473" algn="l" defTabSz="888944" rtl="0" eaLnBrk="1" latinLnBrk="0" hangingPunct="1">
        <a:spcBef>
          <a:spcPct val="20000"/>
        </a:spcBef>
        <a:buFont typeface="Arial"/>
        <a:buChar char="•"/>
        <a:defRPr sz="3889" kern="1200">
          <a:solidFill>
            <a:schemeClr val="tx1"/>
          </a:solidFill>
          <a:latin typeface="+mn-lt"/>
          <a:ea typeface="+mn-ea"/>
          <a:cs typeface="+mn-cs"/>
        </a:defRPr>
      </a:lvl8pPr>
      <a:lvl9pPr marL="7556024" indent="-444473" algn="l" defTabSz="888944" rtl="0" eaLnBrk="1" latinLnBrk="0" hangingPunct="1">
        <a:spcBef>
          <a:spcPct val="20000"/>
        </a:spcBef>
        <a:buFont typeface="Arial"/>
        <a:buChar char="•"/>
        <a:defRPr sz="3889" kern="1200">
          <a:solidFill>
            <a:schemeClr val="tx1"/>
          </a:solidFill>
          <a:latin typeface="+mn-lt"/>
          <a:ea typeface="+mn-ea"/>
          <a:cs typeface="+mn-cs"/>
        </a:defRPr>
      </a:lvl9pPr>
    </p:bodyStyle>
    <p:otherStyle>
      <a:defPPr>
        <a:defRPr lang="en-US"/>
      </a:defPPr>
      <a:lvl1pPr marL="0" algn="l" defTabSz="888944" rtl="0" eaLnBrk="1" latinLnBrk="0" hangingPunct="1">
        <a:defRPr sz="3500" kern="1200">
          <a:solidFill>
            <a:schemeClr val="tx1"/>
          </a:solidFill>
          <a:latin typeface="+mn-lt"/>
          <a:ea typeface="+mn-ea"/>
          <a:cs typeface="+mn-cs"/>
        </a:defRPr>
      </a:lvl1pPr>
      <a:lvl2pPr marL="888944" algn="l" defTabSz="888944" rtl="0" eaLnBrk="1" latinLnBrk="0" hangingPunct="1">
        <a:defRPr sz="3500" kern="1200">
          <a:solidFill>
            <a:schemeClr val="tx1"/>
          </a:solidFill>
          <a:latin typeface="+mn-lt"/>
          <a:ea typeface="+mn-ea"/>
          <a:cs typeface="+mn-cs"/>
        </a:defRPr>
      </a:lvl2pPr>
      <a:lvl3pPr marL="1777888" algn="l" defTabSz="888944" rtl="0" eaLnBrk="1" latinLnBrk="0" hangingPunct="1">
        <a:defRPr sz="3500" kern="1200">
          <a:solidFill>
            <a:schemeClr val="tx1"/>
          </a:solidFill>
          <a:latin typeface="+mn-lt"/>
          <a:ea typeface="+mn-ea"/>
          <a:cs typeface="+mn-cs"/>
        </a:defRPr>
      </a:lvl3pPr>
      <a:lvl4pPr marL="2666832" algn="l" defTabSz="888944" rtl="0" eaLnBrk="1" latinLnBrk="0" hangingPunct="1">
        <a:defRPr sz="3500" kern="1200">
          <a:solidFill>
            <a:schemeClr val="tx1"/>
          </a:solidFill>
          <a:latin typeface="+mn-lt"/>
          <a:ea typeface="+mn-ea"/>
          <a:cs typeface="+mn-cs"/>
        </a:defRPr>
      </a:lvl4pPr>
      <a:lvl5pPr marL="3555776" algn="l" defTabSz="888944" rtl="0" eaLnBrk="1" latinLnBrk="0" hangingPunct="1">
        <a:defRPr sz="3500" kern="1200">
          <a:solidFill>
            <a:schemeClr val="tx1"/>
          </a:solidFill>
          <a:latin typeface="+mn-lt"/>
          <a:ea typeface="+mn-ea"/>
          <a:cs typeface="+mn-cs"/>
        </a:defRPr>
      </a:lvl5pPr>
      <a:lvl6pPr marL="4444721" algn="l" defTabSz="888944" rtl="0" eaLnBrk="1" latinLnBrk="0" hangingPunct="1">
        <a:defRPr sz="3500" kern="1200">
          <a:solidFill>
            <a:schemeClr val="tx1"/>
          </a:solidFill>
          <a:latin typeface="+mn-lt"/>
          <a:ea typeface="+mn-ea"/>
          <a:cs typeface="+mn-cs"/>
        </a:defRPr>
      </a:lvl6pPr>
      <a:lvl7pPr marL="5333665" algn="l" defTabSz="888944" rtl="0" eaLnBrk="1" latinLnBrk="0" hangingPunct="1">
        <a:defRPr sz="3500" kern="1200">
          <a:solidFill>
            <a:schemeClr val="tx1"/>
          </a:solidFill>
          <a:latin typeface="+mn-lt"/>
          <a:ea typeface="+mn-ea"/>
          <a:cs typeface="+mn-cs"/>
        </a:defRPr>
      </a:lvl7pPr>
      <a:lvl8pPr marL="6222610" algn="l" defTabSz="888944" rtl="0" eaLnBrk="1" latinLnBrk="0" hangingPunct="1">
        <a:defRPr sz="3500" kern="1200">
          <a:solidFill>
            <a:schemeClr val="tx1"/>
          </a:solidFill>
          <a:latin typeface="+mn-lt"/>
          <a:ea typeface="+mn-ea"/>
          <a:cs typeface="+mn-cs"/>
        </a:defRPr>
      </a:lvl8pPr>
      <a:lvl9pPr marL="7111553" algn="l" defTabSz="888944" rtl="0" eaLnBrk="1" latinLnBrk="0" hangingPunct="1">
        <a:defRPr sz="3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2" name="Straight Connector 21"/>
          <p:cNvCxnSpPr>
            <a:stCxn id="20" idx="2"/>
          </p:cNvCxnSpPr>
          <p:nvPr userDrawn="1"/>
        </p:nvCxnSpPr>
        <p:spPr>
          <a:xfrm>
            <a:off x="2124485" y="1849629"/>
            <a:ext cx="17068805"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2124484" y="1894080"/>
            <a:ext cx="17056578" cy="9373994"/>
          </a:xfrm>
          <a:prstGeom prst="rect">
            <a:avLst/>
          </a:prstGeom>
        </p:spPr>
        <p:txBody>
          <a:bodyPr vert="horz" lIns="0" tIns="228600" rIns="0" bIns="457200" rtlCol="0" anchor="t">
            <a:noAutofit/>
          </a:bodyPr>
          <a:lstStyle/>
          <a:p>
            <a:pPr lvl="0"/>
            <a:r>
              <a:rPr lang="en-US" dirty="0"/>
              <a:t>Subheading style A</a:t>
            </a:r>
          </a:p>
          <a:p>
            <a:pPr lvl="1"/>
            <a:r>
              <a:rPr lang="en-US" dirty="0"/>
              <a:t>Bullet level 1</a:t>
            </a:r>
          </a:p>
          <a:p>
            <a:pPr lvl="2"/>
            <a:r>
              <a:rPr lang="en-US" dirty="0"/>
              <a:t>Bullet level 2</a:t>
            </a:r>
          </a:p>
          <a:p>
            <a:pPr lvl="3"/>
            <a:r>
              <a:rPr lang="en-US" dirty="0"/>
              <a:t>Bullet level 3</a:t>
            </a:r>
          </a:p>
          <a:p>
            <a:pPr lvl="4"/>
            <a:r>
              <a:rPr lang="en-US" dirty="0"/>
              <a:t>Bullet Level 4</a:t>
            </a:r>
          </a:p>
        </p:txBody>
      </p:sp>
      <p:sp>
        <p:nvSpPr>
          <p:cNvPr id="13" name="Rectangle 12"/>
          <p:cNvSpPr/>
          <p:nvPr userDrawn="1"/>
        </p:nvSpPr>
        <p:spPr>
          <a:xfrm>
            <a:off x="0" y="11268076"/>
            <a:ext cx="21336000" cy="2066927"/>
          </a:xfrm>
          <a:prstGeom prst="rect">
            <a:avLst/>
          </a:prstGeom>
          <a:solidFill>
            <a:srgbClr val="0E0E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2" name="Title Placeholder 1"/>
          <p:cNvSpPr>
            <a:spLocks noGrp="1"/>
          </p:cNvSpPr>
          <p:nvPr>
            <p:ph type="title"/>
          </p:nvPr>
        </p:nvSpPr>
        <p:spPr>
          <a:xfrm>
            <a:off x="2124487" y="860042"/>
            <a:ext cx="17056578" cy="924558"/>
          </a:xfrm>
          <a:prstGeom prst="rect">
            <a:avLst/>
          </a:prstGeom>
        </p:spPr>
        <p:txBody>
          <a:bodyPr vert="horz" wrap="square" lIns="0" tIns="0" rIns="0" bIns="137160" rtlCol="0" anchor="b" anchorCtr="0">
            <a:noAutofit/>
          </a:bodyPr>
          <a:lstStyle/>
          <a:p>
            <a:r>
              <a:rPr lang="en-US" dirty="0"/>
              <a:t>CLICK TO EDIT MASTER TITLE STYLE</a:t>
            </a:r>
          </a:p>
        </p:txBody>
      </p:sp>
      <p:sp>
        <p:nvSpPr>
          <p:cNvPr id="6" name="Slide Number Placeholder 5"/>
          <p:cNvSpPr>
            <a:spLocks noGrp="1" noChangeAspect="1"/>
          </p:cNvSpPr>
          <p:nvPr>
            <p:ph type="sldNum" sz="quarter" idx="4"/>
          </p:nvPr>
        </p:nvSpPr>
        <p:spPr>
          <a:xfrm>
            <a:off x="19629120" y="12357100"/>
            <a:ext cx="640080" cy="533400"/>
          </a:xfrm>
          <a:prstGeom prst="rect">
            <a:avLst/>
          </a:prstGeom>
          <a:noFill/>
          <a:ln>
            <a:noFill/>
          </a:ln>
        </p:spPr>
        <p:txBody>
          <a:bodyPr vert="horz" lIns="0" tIns="0" rIns="0" bIns="0" rtlCol="0" anchor="ctr"/>
          <a:lstStyle>
            <a:lvl1pPr algn="ctr">
              <a:defRPr sz="1944" b="1">
                <a:solidFill>
                  <a:schemeClr val="bg1"/>
                </a:solidFill>
                <a:latin typeface="Times New Roman"/>
                <a:cs typeface="Times New Roman"/>
              </a:defRPr>
            </a:lvl1pPr>
          </a:lstStyle>
          <a:p>
            <a:pPr rtl="0"/>
            <a:fld id="{2A845A16-6EBC-7547-AE5A-9F27E0161F19}" type="slidenum">
              <a:rPr lang="en-US" kern="1200" smtClean="0">
                <a:solidFill>
                  <a:srgbClr val="FFFFFF"/>
                </a:solidFill>
                <a:ea typeface="+mn-ea"/>
              </a:rPr>
              <a:pPr rtl="0"/>
              <a:t>‹#›</a:t>
            </a:fld>
            <a:endParaRPr lang="en-US" kern="1200" dirty="0">
              <a:solidFill>
                <a:srgbClr val="FFFFFF"/>
              </a:solidFill>
              <a:ea typeface="+mn-ea"/>
            </a:endParaRPr>
          </a:p>
        </p:txBody>
      </p:sp>
      <p:sp>
        <p:nvSpPr>
          <p:cNvPr id="8" name="Text Placeholder 9"/>
          <p:cNvSpPr txBox="1">
            <a:spLocks/>
          </p:cNvSpPr>
          <p:nvPr userDrawn="1"/>
        </p:nvSpPr>
        <p:spPr>
          <a:xfrm>
            <a:off x="9866405" y="12357100"/>
            <a:ext cx="9708838" cy="533400"/>
          </a:xfrm>
          <a:prstGeom prst="rect">
            <a:avLst/>
          </a:prstGeom>
        </p:spPr>
        <p:txBody>
          <a:bodyPr lIns="0" tIns="0" rIns="177800" bIns="0" anchor="ctr"/>
          <a:lstStyle>
            <a:lvl1pPr marL="0" indent="0" algn="l" defTabSz="457200" rtl="0" eaLnBrk="1" latinLnBrk="0" hangingPunct="1">
              <a:spcBef>
                <a:spcPts val="500"/>
              </a:spcBef>
              <a:spcAft>
                <a:spcPts val="500"/>
              </a:spcAft>
              <a:buFont typeface="Arial"/>
              <a:buNone/>
              <a:defRPr sz="1200" b="1" i="1" kern="1200" cap="none" spc="0" baseline="0">
                <a:solidFill>
                  <a:schemeClr val="bg1"/>
                </a:solidFill>
                <a:latin typeface="Georgia"/>
                <a:ea typeface="+mn-ea"/>
                <a:cs typeface="Georgia"/>
              </a:defRPr>
            </a:lvl1pPr>
            <a:lvl2pPr marL="283464" indent="-285750" algn="l" defTabSz="457200" rtl="0" eaLnBrk="1" latinLnBrk="0" hangingPunct="1">
              <a:spcBef>
                <a:spcPts val="500"/>
              </a:spcBef>
              <a:spcAft>
                <a:spcPts val="500"/>
              </a:spcAft>
              <a:buClr>
                <a:schemeClr val="accent1"/>
              </a:buClr>
              <a:buFont typeface="Lucida Grande"/>
              <a:buChar char="‣"/>
              <a:defRPr sz="1400" kern="1200" spc="0">
                <a:solidFill>
                  <a:srgbClr val="595959"/>
                </a:solidFill>
                <a:latin typeface="Georgia"/>
                <a:ea typeface="+mn-ea"/>
                <a:cs typeface="Georgia"/>
              </a:defRPr>
            </a:lvl2pPr>
            <a:lvl3pPr marL="548640" indent="-228600" algn="l" defTabSz="457200" rtl="0" eaLnBrk="1" latinLnBrk="0" hangingPunct="1">
              <a:spcBef>
                <a:spcPts val="500"/>
              </a:spcBef>
              <a:spcAft>
                <a:spcPts val="500"/>
              </a:spcAft>
              <a:buFont typeface="Arial"/>
              <a:buChar char="•"/>
              <a:defRPr sz="1400" kern="1200" spc="0">
                <a:solidFill>
                  <a:srgbClr val="595959"/>
                </a:solidFill>
                <a:latin typeface="Georgia"/>
                <a:ea typeface="+mn-ea"/>
                <a:cs typeface="Georgia"/>
              </a:defRPr>
            </a:lvl3pPr>
            <a:lvl4pPr marL="822960" indent="-228600" algn="l" defTabSz="457200" rtl="0" eaLnBrk="1" latinLnBrk="0" hangingPunct="1">
              <a:spcBef>
                <a:spcPts val="500"/>
              </a:spcBef>
              <a:spcAft>
                <a:spcPts val="500"/>
              </a:spcAft>
              <a:buFont typeface="Arial"/>
              <a:buChar char="–"/>
              <a:defRPr sz="1400" kern="1200" spc="0">
                <a:solidFill>
                  <a:schemeClr val="bg1">
                    <a:lumMod val="50000"/>
                  </a:schemeClr>
                </a:solidFill>
                <a:latin typeface="Georgia"/>
                <a:ea typeface="+mn-ea"/>
                <a:cs typeface="Georgia"/>
              </a:defRPr>
            </a:lvl4pPr>
            <a:lvl5pPr marL="1051560" indent="-228600" algn="l" defTabSz="457200" rtl="0" eaLnBrk="1" latinLnBrk="0" hangingPunct="1">
              <a:spcBef>
                <a:spcPts val="500"/>
              </a:spcBef>
              <a:spcAft>
                <a:spcPts val="500"/>
              </a:spcAft>
              <a:buSzPct val="100000"/>
              <a:buFont typeface="Lucida Grande"/>
              <a:buChar char="▹"/>
              <a:defRPr sz="1400" kern="1200" spc="0">
                <a:solidFill>
                  <a:schemeClr val="bg1">
                    <a:lumMod val="50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2333" b="0" i="0" dirty="0">
              <a:solidFill>
                <a:srgbClr val="FFFFFF"/>
              </a:solidFill>
              <a:latin typeface="Times New Roman"/>
              <a:cs typeface="Times New Roman"/>
            </a:endParaRPr>
          </a:p>
        </p:txBody>
      </p:sp>
      <p:pic>
        <p:nvPicPr>
          <p:cNvPr id="18" name="Picture 17" descr="doj_eji-Logo_0405_darkback-doj.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6800" y="11712577"/>
            <a:ext cx="4267200" cy="1177925"/>
          </a:xfrm>
          <a:prstGeom prst="rect">
            <a:avLst/>
          </a:prstGeom>
        </p:spPr>
      </p:pic>
      <p:sp>
        <p:nvSpPr>
          <p:cNvPr id="20" name="Rectangle 19"/>
          <p:cNvSpPr/>
          <p:nvPr userDrawn="1"/>
        </p:nvSpPr>
        <p:spPr>
          <a:xfrm rot="16200000" flipV="1">
            <a:off x="4213634" y="-283971"/>
            <a:ext cx="88900" cy="42672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
        <p:nvSpPr>
          <p:cNvPr id="28" name="Rectangle 27"/>
          <p:cNvSpPr/>
          <p:nvPr userDrawn="1"/>
        </p:nvSpPr>
        <p:spPr>
          <a:xfrm>
            <a:off x="1" y="889002"/>
            <a:ext cx="214142" cy="98203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cxnSp>
        <p:nvCxnSpPr>
          <p:cNvPr id="36" name="Straight Connector 35"/>
          <p:cNvCxnSpPr/>
          <p:nvPr userDrawn="1"/>
        </p:nvCxnSpPr>
        <p:spPr>
          <a:xfrm>
            <a:off x="19539322" y="12357100"/>
            <a:ext cx="0" cy="53340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rot="16200000" flipV="1">
            <a:off x="10614431" y="2622550"/>
            <a:ext cx="88900" cy="21336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sz="3500" kern="1200" dirty="0">
              <a:solidFill>
                <a:srgbClr val="FFFFFF"/>
              </a:solidFill>
            </a:endParaRPr>
          </a:p>
        </p:txBody>
      </p:sp>
    </p:spTree>
    <p:extLst>
      <p:ext uri="{BB962C8B-B14F-4D97-AF65-F5344CB8AC3E}">
        <p14:creationId xmlns:p14="http://schemas.microsoft.com/office/powerpoint/2010/main" val="37571632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Lst>
  <p:hf hdr="0" ftr="0" dt="0"/>
  <p:txStyles>
    <p:titleStyle>
      <a:lvl1pPr algn="l" defTabSz="888944" rtl="0" eaLnBrk="1" latinLnBrk="0" hangingPunct="1">
        <a:spcBef>
          <a:spcPct val="0"/>
        </a:spcBef>
        <a:buNone/>
        <a:defRPr sz="5054" b="0" i="0" kern="1200" cap="all" spc="0">
          <a:solidFill>
            <a:schemeClr val="accent1"/>
          </a:solidFill>
          <a:latin typeface="Arial"/>
          <a:ea typeface="+mj-ea"/>
          <a:cs typeface="Arial"/>
        </a:defRPr>
      </a:lvl1pPr>
    </p:titleStyle>
    <p:bodyStyle>
      <a:lvl1pPr marL="0" indent="0" algn="l" defTabSz="888944" rtl="0" eaLnBrk="1" latinLnBrk="0" hangingPunct="1">
        <a:lnSpc>
          <a:spcPts val="4861"/>
        </a:lnSpc>
        <a:spcBef>
          <a:spcPts val="972"/>
        </a:spcBef>
        <a:spcAft>
          <a:spcPts val="972"/>
        </a:spcAft>
        <a:buFont typeface="Arial"/>
        <a:buNone/>
        <a:defRPr sz="3500" b="0" kern="1200" cap="none" spc="19">
          <a:solidFill>
            <a:schemeClr val="accent3"/>
          </a:solidFill>
          <a:latin typeface="Times New Roman"/>
          <a:ea typeface="+mn-ea"/>
          <a:cs typeface="Times New Roman"/>
        </a:defRPr>
      </a:lvl1pPr>
      <a:lvl2pPr marL="551144" indent="-555589" algn="l" defTabSz="888944" rtl="0" eaLnBrk="1" latinLnBrk="0" hangingPunct="1">
        <a:lnSpc>
          <a:spcPts val="4861"/>
        </a:lnSpc>
        <a:spcBef>
          <a:spcPts val="972"/>
        </a:spcBef>
        <a:spcAft>
          <a:spcPts val="972"/>
        </a:spcAft>
        <a:buClr>
          <a:schemeClr val="accent5"/>
        </a:buClr>
        <a:buFont typeface="Lucida Grande"/>
        <a:buChar char="‣"/>
        <a:defRPr sz="3500" kern="1200" spc="19">
          <a:solidFill>
            <a:schemeClr val="accent3"/>
          </a:solidFill>
          <a:latin typeface="Times New Roman"/>
          <a:ea typeface="+mn-ea"/>
          <a:cs typeface="Times New Roman"/>
        </a:defRPr>
      </a:lvl2pPr>
      <a:lvl3pPr marL="1066733" indent="-444473" algn="l" defTabSz="888944" rtl="0" eaLnBrk="1" latinLnBrk="0" hangingPunct="1">
        <a:lnSpc>
          <a:spcPts val="4861"/>
        </a:lnSpc>
        <a:spcBef>
          <a:spcPts val="972"/>
        </a:spcBef>
        <a:spcAft>
          <a:spcPts val="972"/>
        </a:spcAft>
        <a:buFont typeface="Arial"/>
        <a:buChar char="•"/>
        <a:defRPr sz="3500" kern="1200" spc="19">
          <a:solidFill>
            <a:schemeClr val="accent3"/>
          </a:solidFill>
          <a:latin typeface="Times New Roman"/>
          <a:ea typeface="+mn-ea"/>
          <a:cs typeface="Times New Roman"/>
        </a:defRPr>
      </a:lvl3pPr>
      <a:lvl4pPr marL="1600099" indent="-444473" algn="l" defTabSz="888944" rtl="0" eaLnBrk="1" latinLnBrk="0" hangingPunct="1">
        <a:lnSpc>
          <a:spcPts val="4861"/>
        </a:lnSpc>
        <a:spcBef>
          <a:spcPts val="972"/>
        </a:spcBef>
        <a:spcAft>
          <a:spcPts val="972"/>
        </a:spcAft>
        <a:buFont typeface="Arial"/>
        <a:buChar char="–"/>
        <a:defRPr sz="3500" kern="1200" spc="19">
          <a:solidFill>
            <a:schemeClr val="accent3"/>
          </a:solidFill>
          <a:latin typeface="Times New Roman"/>
          <a:ea typeface="+mn-ea"/>
          <a:cs typeface="Times New Roman"/>
        </a:defRPr>
      </a:lvl4pPr>
      <a:lvl5pPr marL="2044571" indent="-444473" algn="l" defTabSz="888944" rtl="0" eaLnBrk="1" latinLnBrk="0" hangingPunct="1">
        <a:lnSpc>
          <a:spcPts val="4861"/>
        </a:lnSpc>
        <a:spcBef>
          <a:spcPts val="972"/>
        </a:spcBef>
        <a:spcAft>
          <a:spcPts val="972"/>
        </a:spcAft>
        <a:buSzPct val="100000"/>
        <a:buFont typeface="Lucida Grande"/>
        <a:buChar char="▹"/>
        <a:defRPr sz="3500" kern="1200" spc="19">
          <a:solidFill>
            <a:schemeClr val="accent3"/>
          </a:solidFill>
          <a:latin typeface="Times New Roman"/>
          <a:ea typeface="+mn-ea"/>
          <a:cs typeface="Times New Roman"/>
        </a:defRPr>
      </a:lvl5pPr>
      <a:lvl6pPr marL="4889192" indent="-444473" algn="l" defTabSz="888944" rtl="0" eaLnBrk="1" latinLnBrk="0" hangingPunct="1">
        <a:spcBef>
          <a:spcPct val="20000"/>
        </a:spcBef>
        <a:buFont typeface="Arial"/>
        <a:buChar char="•"/>
        <a:defRPr sz="3889" kern="1200">
          <a:solidFill>
            <a:schemeClr val="tx1"/>
          </a:solidFill>
          <a:latin typeface="+mn-lt"/>
          <a:ea typeface="+mn-ea"/>
          <a:cs typeface="+mn-cs"/>
        </a:defRPr>
      </a:lvl6pPr>
      <a:lvl7pPr marL="5778137" indent="-444473" algn="l" defTabSz="888944" rtl="0" eaLnBrk="1" latinLnBrk="0" hangingPunct="1">
        <a:spcBef>
          <a:spcPct val="20000"/>
        </a:spcBef>
        <a:buFont typeface="Arial"/>
        <a:buChar char="•"/>
        <a:defRPr sz="3889" kern="1200">
          <a:solidFill>
            <a:schemeClr val="tx1"/>
          </a:solidFill>
          <a:latin typeface="+mn-lt"/>
          <a:ea typeface="+mn-ea"/>
          <a:cs typeface="+mn-cs"/>
        </a:defRPr>
      </a:lvl7pPr>
      <a:lvl8pPr marL="6667081" indent="-444473" algn="l" defTabSz="888944" rtl="0" eaLnBrk="1" latinLnBrk="0" hangingPunct="1">
        <a:spcBef>
          <a:spcPct val="20000"/>
        </a:spcBef>
        <a:buFont typeface="Arial"/>
        <a:buChar char="•"/>
        <a:defRPr sz="3889" kern="1200">
          <a:solidFill>
            <a:schemeClr val="tx1"/>
          </a:solidFill>
          <a:latin typeface="+mn-lt"/>
          <a:ea typeface="+mn-ea"/>
          <a:cs typeface="+mn-cs"/>
        </a:defRPr>
      </a:lvl8pPr>
      <a:lvl9pPr marL="7556024" indent="-444473" algn="l" defTabSz="888944" rtl="0" eaLnBrk="1" latinLnBrk="0" hangingPunct="1">
        <a:spcBef>
          <a:spcPct val="20000"/>
        </a:spcBef>
        <a:buFont typeface="Arial"/>
        <a:buChar char="•"/>
        <a:defRPr sz="3889" kern="1200">
          <a:solidFill>
            <a:schemeClr val="tx1"/>
          </a:solidFill>
          <a:latin typeface="+mn-lt"/>
          <a:ea typeface="+mn-ea"/>
          <a:cs typeface="+mn-cs"/>
        </a:defRPr>
      </a:lvl9pPr>
    </p:bodyStyle>
    <p:otherStyle>
      <a:defPPr>
        <a:defRPr lang="en-US"/>
      </a:defPPr>
      <a:lvl1pPr marL="0" algn="l" defTabSz="888944" rtl="0" eaLnBrk="1" latinLnBrk="0" hangingPunct="1">
        <a:defRPr sz="3500" kern="1200">
          <a:solidFill>
            <a:schemeClr val="tx1"/>
          </a:solidFill>
          <a:latin typeface="+mn-lt"/>
          <a:ea typeface="+mn-ea"/>
          <a:cs typeface="+mn-cs"/>
        </a:defRPr>
      </a:lvl1pPr>
      <a:lvl2pPr marL="888944" algn="l" defTabSz="888944" rtl="0" eaLnBrk="1" latinLnBrk="0" hangingPunct="1">
        <a:defRPr sz="3500" kern="1200">
          <a:solidFill>
            <a:schemeClr val="tx1"/>
          </a:solidFill>
          <a:latin typeface="+mn-lt"/>
          <a:ea typeface="+mn-ea"/>
          <a:cs typeface="+mn-cs"/>
        </a:defRPr>
      </a:lvl2pPr>
      <a:lvl3pPr marL="1777888" algn="l" defTabSz="888944" rtl="0" eaLnBrk="1" latinLnBrk="0" hangingPunct="1">
        <a:defRPr sz="3500" kern="1200">
          <a:solidFill>
            <a:schemeClr val="tx1"/>
          </a:solidFill>
          <a:latin typeface="+mn-lt"/>
          <a:ea typeface="+mn-ea"/>
          <a:cs typeface="+mn-cs"/>
        </a:defRPr>
      </a:lvl3pPr>
      <a:lvl4pPr marL="2666832" algn="l" defTabSz="888944" rtl="0" eaLnBrk="1" latinLnBrk="0" hangingPunct="1">
        <a:defRPr sz="3500" kern="1200">
          <a:solidFill>
            <a:schemeClr val="tx1"/>
          </a:solidFill>
          <a:latin typeface="+mn-lt"/>
          <a:ea typeface="+mn-ea"/>
          <a:cs typeface="+mn-cs"/>
        </a:defRPr>
      </a:lvl4pPr>
      <a:lvl5pPr marL="3555776" algn="l" defTabSz="888944" rtl="0" eaLnBrk="1" latinLnBrk="0" hangingPunct="1">
        <a:defRPr sz="3500" kern="1200">
          <a:solidFill>
            <a:schemeClr val="tx1"/>
          </a:solidFill>
          <a:latin typeface="+mn-lt"/>
          <a:ea typeface="+mn-ea"/>
          <a:cs typeface="+mn-cs"/>
        </a:defRPr>
      </a:lvl5pPr>
      <a:lvl6pPr marL="4444721" algn="l" defTabSz="888944" rtl="0" eaLnBrk="1" latinLnBrk="0" hangingPunct="1">
        <a:defRPr sz="3500" kern="1200">
          <a:solidFill>
            <a:schemeClr val="tx1"/>
          </a:solidFill>
          <a:latin typeface="+mn-lt"/>
          <a:ea typeface="+mn-ea"/>
          <a:cs typeface="+mn-cs"/>
        </a:defRPr>
      </a:lvl6pPr>
      <a:lvl7pPr marL="5333665" algn="l" defTabSz="888944" rtl="0" eaLnBrk="1" latinLnBrk="0" hangingPunct="1">
        <a:defRPr sz="3500" kern="1200">
          <a:solidFill>
            <a:schemeClr val="tx1"/>
          </a:solidFill>
          <a:latin typeface="+mn-lt"/>
          <a:ea typeface="+mn-ea"/>
          <a:cs typeface="+mn-cs"/>
        </a:defRPr>
      </a:lvl7pPr>
      <a:lvl8pPr marL="6222610" algn="l" defTabSz="888944" rtl="0" eaLnBrk="1" latinLnBrk="0" hangingPunct="1">
        <a:defRPr sz="3500" kern="1200">
          <a:solidFill>
            <a:schemeClr val="tx1"/>
          </a:solidFill>
          <a:latin typeface="+mn-lt"/>
          <a:ea typeface="+mn-ea"/>
          <a:cs typeface="+mn-cs"/>
        </a:defRPr>
      </a:lvl8pPr>
      <a:lvl9pPr marL="7111553" algn="l" defTabSz="888944"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lc="http://schemas.openxmlformats.org/drawingml/2006/lockedCanvas" xmlns:a16="http://schemas.microsoft.com/office/drawing/2014/main" xmlns="" id="{11655956-3F63-E148-A77D-891BCE36A918}"/>
              </a:ext>
            </a:extLst>
          </p:cNvPr>
          <p:cNvPicPr>
            <a:picLocks noChangeAspect="1"/>
          </p:cNvPicPr>
          <p:nvPr/>
        </p:nvPicPr>
        <p:blipFill rotWithShape="1">
          <a:blip r:embed="rId3"/>
          <a:srcRect t="-321" r="48640"/>
          <a:stretch/>
        </p:blipFill>
        <p:spPr>
          <a:xfrm>
            <a:off x="0" y="-49378"/>
            <a:ext cx="9203624" cy="9138516"/>
          </a:xfrm>
          <a:prstGeom prst="rect">
            <a:avLst/>
          </a:prstGeom>
        </p:spPr>
      </p:pic>
      <p:pic>
        <p:nvPicPr>
          <p:cNvPr id="5" name="Picture Placeholder 4"/>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l="52207" t="1" r="-310" b="-971"/>
          <a:stretch/>
        </p:blipFill>
        <p:spPr>
          <a:xfrm>
            <a:off x="8788470" y="1"/>
            <a:ext cx="12619576" cy="13465453"/>
          </a:xfrm>
        </p:spPr>
      </p:pic>
      <p:sp>
        <p:nvSpPr>
          <p:cNvPr id="21" name="Title 28"/>
          <p:cNvSpPr>
            <a:spLocks noGrp="1"/>
          </p:cNvSpPr>
          <p:nvPr>
            <p:ph type="ctrTitle"/>
          </p:nvPr>
        </p:nvSpPr>
        <p:spPr>
          <a:xfrm>
            <a:off x="888714" y="4678333"/>
            <a:ext cx="7112000" cy="3066802"/>
          </a:xfrm>
        </p:spPr>
        <p:txBody>
          <a:bodyPr/>
          <a:lstStyle/>
          <a:p>
            <a:pPr eaLnBrk="1" fontAlgn="auto" hangingPunct="1">
              <a:lnSpc>
                <a:spcPct val="100000"/>
              </a:lnSpc>
              <a:spcAft>
                <a:spcPts val="0"/>
              </a:spcAft>
              <a:defRPr/>
            </a:pPr>
            <a:r>
              <a:rPr lang="en-US" sz="5443" dirty="0"/>
              <a:t>Building an Elder Justice Unit in South Dakota </a:t>
            </a:r>
            <a:endParaRPr lang="en-US" sz="5054" dirty="0"/>
          </a:p>
        </p:txBody>
      </p:sp>
      <p:sp>
        <p:nvSpPr>
          <p:cNvPr id="22" name="Rectangle 21"/>
          <p:cNvSpPr/>
          <p:nvPr/>
        </p:nvSpPr>
        <p:spPr>
          <a:xfrm>
            <a:off x="1" y="9089136"/>
            <a:ext cx="8742193" cy="42458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3500" kern="1200" dirty="0">
              <a:solidFill>
                <a:srgbClr val="FFFFFF"/>
              </a:solidFill>
            </a:endParaRPr>
          </a:p>
        </p:txBody>
      </p:sp>
      <p:pic>
        <p:nvPicPr>
          <p:cNvPr id="3482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90777" y="2899756"/>
            <a:ext cx="17780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C:\Documents and Settings\20765\Desktop\FINAL Justice for Victims OVC col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9562" y="9850260"/>
            <a:ext cx="3204104" cy="118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10509" y="11763891"/>
            <a:ext cx="4068410" cy="89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30"/>
          <p:cNvSpPr>
            <a:spLocks noGrp="1"/>
          </p:cNvSpPr>
          <p:nvPr>
            <p:ph sz="quarter" idx="14"/>
          </p:nvPr>
        </p:nvSpPr>
        <p:spPr>
          <a:xfrm>
            <a:off x="998233" y="7375549"/>
            <a:ext cx="7112000" cy="1314979"/>
          </a:xfrm>
        </p:spPr>
        <p:txBody>
          <a:bodyPr/>
          <a:lstStyle/>
          <a:p>
            <a:pPr eaLnBrk="1" fontAlgn="auto" hangingPunct="1">
              <a:buFont typeface="Arial"/>
              <a:buNone/>
              <a:defRPr/>
            </a:pPr>
            <a:r>
              <a:rPr lang="en-US" dirty="0" smtClean="0"/>
              <a:t>August 23, </a:t>
            </a:r>
            <a:r>
              <a:rPr lang="en-US" dirty="0"/>
              <a:t>2018</a:t>
            </a:r>
          </a:p>
        </p:txBody>
      </p:sp>
      <p:pic>
        <p:nvPicPr>
          <p:cNvPr id="11" name="Picture 10">
            <a:extLst>
              <a:ext uri="{FF2B5EF4-FFF2-40B4-BE49-F238E27FC236}">
                <a16:creationId xmlns="" xmlns:a16="http://schemas.microsoft.com/office/drawing/2014/main" id="{554E0C43-788D-CA40-91C4-3C058BA4F566}"/>
              </a:ext>
            </a:extLst>
          </p:cNvPr>
          <p:cNvPicPr>
            <a:picLocks noChangeAspect="1"/>
          </p:cNvPicPr>
          <p:nvPr/>
        </p:nvPicPr>
        <p:blipFill>
          <a:blip r:embed="rId8"/>
          <a:stretch>
            <a:fillRect/>
          </a:stretch>
        </p:blipFill>
        <p:spPr>
          <a:xfrm>
            <a:off x="2410509" y="599376"/>
            <a:ext cx="4121419" cy="1354987"/>
          </a:xfrm>
          <a:prstGeom prst="rect">
            <a:avLst/>
          </a:prstGeom>
        </p:spPr>
      </p:pic>
    </p:spTree>
    <p:extLst>
      <p:ext uri="{BB962C8B-B14F-4D97-AF65-F5344CB8AC3E}">
        <p14:creationId xmlns:p14="http://schemas.microsoft.com/office/powerpoint/2010/main" val="73057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hape 323"/>
          <p:cNvSpPr>
            <a:spLocks noGrp="1"/>
          </p:cNvSpPr>
          <p:nvPr>
            <p:ph type="body" idx="1"/>
          </p:nvPr>
        </p:nvSpPr>
        <p:spPr>
          <a:xfrm>
            <a:off x="1476203" y="2294313"/>
            <a:ext cx="19215100" cy="8906164"/>
          </a:xfrm>
          <a:prstGeom prst="rect">
            <a:avLst/>
          </a:prstGeom>
        </p:spPr>
        <p:txBody>
          <a:bodyPr>
            <a:normAutofit lnSpcReduction="10000"/>
          </a:bodyPr>
          <a:lstStyle/>
          <a:p>
            <a:pPr marL="1272772" indent="-1031480">
              <a:lnSpc>
                <a:spcPct val="150000"/>
              </a:lnSpc>
              <a:buClr>
                <a:schemeClr val="tx2"/>
              </a:buClr>
              <a:defRPr sz="1800">
                <a:solidFill>
                  <a:srgbClr val="000000"/>
                </a:solidFill>
              </a:defRPr>
            </a:pPr>
            <a:r>
              <a:rPr lang="en-US" sz="6600" dirty="0">
                <a:solidFill>
                  <a:schemeClr val="tx1">
                    <a:lumMod val="95000"/>
                    <a:lumOff val="5000"/>
                  </a:schemeClr>
                </a:solidFill>
              </a:rPr>
              <a:t>3 State Senators – Choice of President Pro Tem</a:t>
            </a:r>
            <a:endParaRPr sz="6600" dirty="0">
              <a:solidFill>
                <a:schemeClr val="tx1">
                  <a:lumMod val="95000"/>
                  <a:lumOff val="5000"/>
                </a:schemeClr>
              </a:solidFill>
            </a:endParaRPr>
          </a:p>
          <a:p>
            <a:pPr marL="1272772" indent="-1031480">
              <a:lnSpc>
                <a:spcPct val="150000"/>
              </a:lnSpc>
              <a:buClr>
                <a:schemeClr val="tx2"/>
              </a:buClr>
              <a:defRPr sz="1800">
                <a:solidFill>
                  <a:srgbClr val="000000"/>
                </a:solidFill>
              </a:defRPr>
            </a:pPr>
            <a:r>
              <a:rPr lang="en-US" sz="6600" dirty="0">
                <a:solidFill>
                  <a:schemeClr val="tx1">
                    <a:lumMod val="95000"/>
                    <a:lumOff val="5000"/>
                  </a:schemeClr>
                </a:solidFill>
              </a:rPr>
              <a:t>3 State Representatives – Choice of Speaker of House</a:t>
            </a:r>
            <a:endParaRPr sz="6600" dirty="0">
              <a:solidFill>
                <a:schemeClr val="tx1">
                  <a:lumMod val="95000"/>
                  <a:lumOff val="5000"/>
                </a:schemeClr>
              </a:solidFill>
            </a:endParaRPr>
          </a:p>
          <a:p>
            <a:pPr marL="1272772" indent="-1031480">
              <a:lnSpc>
                <a:spcPct val="150000"/>
              </a:lnSpc>
              <a:buClr>
                <a:schemeClr val="tx2"/>
              </a:buClr>
              <a:defRPr sz="1800">
                <a:solidFill>
                  <a:srgbClr val="000000"/>
                </a:solidFill>
              </a:defRPr>
            </a:pPr>
            <a:r>
              <a:rPr lang="en-US" sz="6600" dirty="0">
                <a:solidFill>
                  <a:schemeClr val="tx1">
                    <a:lumMod val="95000"/>
                    <a:lumOff val="5000"/>
                  </a:schemeClr>
                </a:solidFill>
              </a:rPr>
              <a:t>3 members w/ experience – Choice of Governor</a:t>
            </a:r>
            <a:endParaRPr sz="6600" dirty="0">
              <a:solidFill>
                <a:schemeClr val="tx1">
                  <a:lumMod val="95000"/>
                  <a:lumOff val="5000"/>
                </a:schemeClr>
              </a:solidFill>
            </a:endParaRPr>
          </a:p>
          <a:p>
            <a:pPr marL="1272772" indent="-1031480">
              <a:lnSpc>
                <a:spcPct val="150000"/>
              </a:lnSpc>
              <a:buClr>
                <a:schemeClr val="tx2"/>
              </a:buClr>
              <a:defRPr sz="1800">
                <a:solidFill>
                  <a:srgbClr val="000000"/>
                </a:solidFill>
              </a:defRPr>
            </a:pPr>
            <a:r>
              <a:rPr lang="en-US" sz="6600" dirty="0">
                <a:solidFill>
                  <a:schemeClr val="tx1">
                    <a:lumMod val="95000"/>
                    <a:lumOff val="5000"/>
                  </a:schemeClr>
                </a:solidFill>
              </a:rPr>
              <a:t>7 members w/ experience – Choice of Chief Justice</a:t>
            </a:r>
            <a:endParaRPr sz="6600" dirty="0">
              <a:solidFill>
                <a:schemeClr val="tx1">
                  <a:lumMod val="95000"/>
                  <a:lumOff val="5000"/>
                </a:schemeClr>
              </a:solidFill>
            </a:endParaRPr>
          </a:p>
          <a:p>
            <a:pPr marL="1272772" indent="-1031480">
              <a:lnSpc>
                <a:spcPct val="150000"/>
              </a:lnSpc>
              <a:buClr>
                <a:schemeClr val="tx2"/>
              </a:buClr>
              <a:defRPr sz="1800">
                <a:solidFill>
                  <a:srgbClr val="000000"/>
                </a:solidFill>
              </a:defRPr>
            </a:pPr>
            <a:r>
              <a:rPr lang="en-US" sz="6600" dirty="0">
                <a:solidFill>
                  <a:schemeClr val="tx1">
                    <a:lumMod val="95000"/>
                    <a:lumOff val="5000"/>
                  </a:schemeClr>
                </a:solidFill>
              </a:rPr>
              <a:t>1 member w/ experience – Choice of Attorney General</a:t>
            </a:r>
            <a:endParaRPr sz="6600" dirty="0">
              <a:solidFill>
                <a:schemeClr val="tx1">
                  <a:lumMod val="95000"/>
                  <a:lumOff val="5000"/>
                </a:schemeClr>
              </a:solidFill>
            </a:endParaRPr>
          </a:p>
        </p:txBody>
      </p:sp>
      <p:sp>
        <p:nvSpPr>
          <p:cNvPr id="4" name="Shape 303"/>
          <p:cNvSpPr txBox="1">
            <a:spLocks/>
          </p:cNvSpPr>
          <p:nvPr/>
        </p:nvSpPr>
        <p:spPr>
          <a:xfrm>
            <a:off x="2128059" y="484909"/>
            <a:ext cx="17124218" cy="1959034"/>
          </a:xfrm>
          <a:prstGeom prst="rect">
            <a:avLst/>
          </a:prstGeom>
        </p:spPr>
        <p:txBody>
          <a:bodyPr/>
          <a:lstStyle>
            <a:lvl1pPr algn="ctr" defTabSz="800100">
              <a:defRPr sz="14400">
                <a:solidFill>
                  <a:srgbClr val="FFFFFF"/>
                </a:solidFill>
                <a:uFill>
                  <a:solidFill>
                    <a:srgbClr val="FFFFFF"/>
                  </a:solidFill>
                </a:uFill>
                <a:latin typeface="+mj-lt"/>
                <a:ea typeface="+mj-ea"/>
                <a:cs typeface="+mj-cs"/>
                <a:sym typeface="Gill Sans"/>
              </a:defRPr>
            </a:lvl1pPr>
            <a:lvl2pPr indent="228600" algn="ctr" defTabSz="800100">
              <a:defRPr sz="10200">
                <a:solidFill>
                  <a:srgbClr val="FFFFFF"/>
                </a:solidFill>
                <a:uFill>
                  <a:solidFill>
                    <a:srgbClr val="FFFFFF"/>
                  </a:solidFill>
                </a:uFill>
                <a:latin typeface="+mj-lt"/>
                <a:ea typeface="+mj-ea"/>
                <a:cs typeface="+mj-cs"/>
                <a:sym typeface="Gill Sans"/>
              </a:defRPr>
            </a:lvl2pPr>
            <a:lvl3pPr indent="457200" algn="ctr" defTabSz="800100">
              <a:defRPr sz="10200">
                <a:solidFill>
                  <a:srgbClr val="FFFFFF"/>
                </a:solidFill>
                <a:uFill>
                  <a:solidFill>
                    <a:srgbClr val="FFFFFF"/>
                  </a:solidFill>
                </a:uFill>
                <a:latin typeface="+mj-lt"/>
                <a:ea typeface="+mj-ea"/>
                <a:cs typeface="+mj-cs"/>
                <a:sym typeface="Gill Sans"/>
              </a:defRPr>
            </a:lvl3pPr>
            <a:lvl4pPr indent="685800" algn="ctr" defTabSz="800100">
              <a:defRPr sz="10200">
                <a:solidFill>
                  <a:srgbClr val="FFFFFF"/>
                </a:solidFill>
                <a:uFill>
                  <a:solidFill>
                    <a:srgbClr val="FFFFFF"/>
                  </a:solidFill>
                </a:uFill>
                <a:latin typeface="+mj-lt"/>
                <a:ea typeface="+mj-ea"/>
                <a:cs typeface="+mj-cs"/>
                <a:sym typeface="Gill Sans"/>
              </a:defRPr>
            </a:lvl4pPr>
            <a:lvl5pPr indent="914400" algn="ctr" defTabSz="800100">
              <a:defRPr sz="10200">
                <a:solidFill>
                  <a:srgbClr val="FFFFFF"/>
                </a:solidFill>
                <a:uFill>
                  <a:solidFill>
                    <a:srgbClr val="FFFFFF"/>
                  </a:solidFill>
                </a:uFill>
                <a:latin typeface="+mj-lt"/>
                <a:ea typeface="+mj-ea"/>
                <a:cs typeface="+mj-cs"/>
                <a:sym typeface="Gill Sans"/>
              </a:defRPr>
            </a:lvl5pPr>
            <a:lvl6pPr indent="1143000" algn="ctr" defTabSz="800100">
              <a:defRPr sz="10200">
                <a:solidFill>
                  <a:srgbClr val="FFFFFF"/>
                </a:solidFill>
                <a:uFill>
                  <a:solidFill>
                    <a:srgbClr val="FFFFFF"/>
                  </a:solidFill>
                </a:uFill>
                <a:latin typeface="+mj-lt"/>
                <a:ea typeface="+mj-ea"/>
                <a:cs typeface="+mj-cs"/>
                <a:sym typeface="Gill Sans"/>
              </a:defRPr>
            </a:lvl6pPr>
            <a:lvl7pPr indent="1371600" algn="ctr" defTabSz="800100">
              <a:defRPr sz="10200">
                <a:solidFill>
                  <a:srgbClr val="FFFFFF"/>
                </a:solidFill>
                <a:uFill>
                  <a:solidFill>
                    <a:srgbClr val="FFFFFF"/>
                  </a:solidFill>
                </a:uFill>
                <a:latin typeface="+mj-lt"/>
                <a:ea typeface="+mj-ea"/>
                <a:cs typeface="+mj-cs"/>
                <a:sym typeface="Gill Sans"/>
              </a:defRPr>
            </a:lvl7pPr>
            <a:lvl8pPr indent="1600200" algn="ctr" defTabSz="800100">
              <a:defRPr sz="10200">
                <a:solidFill>
                  <a:srgbClr val="FFFFFF"/>
                </a:solidFill>
                <a:uFill>
                  <a:solidFill>
                    <a:srgbClr val="FFFFFF"/>
                  </a:solidFill>
                </a:uFill>
                <a:latin typeface="+mj-lt"/>
                <a:ea typeface="+mj-ea"/>
                <a:cs typeface="+mj-cs"/>
                <a:sym typeface="Gill Sans"/>
              </a:defRPr>
            </a:lvl8pPr>
            <a:lvl9pPr indent="1828800" algn="ctr" defTabSz="800100">
              <a:defRPr sz="10200">
                <a:solidFill>
                  <a:srgbClr val="FFFFFF"/>
                </a:solidFill>
                <a:uFill>
                  <a:solidFill>
                    <a:srgbClr val="FFFFFF"/>
                  </a:solidFill>
                </a:uFill>
                <a:latin typeface="+mj-lt"/>
                <a:ea typeface="+mj-ea"/>
                <a:cs typeface="+mj-cs"/>
                <a:sym typeface="Gill Sans"/>
              </a:defRPr>
            </a:lvl9pPr>
          </a:lstStyle>
          <a:p>
            <a:pPr>
              <a:defRPr sz="1800">
                <a:solidFill>
                  <a:srgbClr val="000000"/>
                </a:solidFill>
              </a:defRPr>
            </a:pPr>
            <a:r>
              <a:rPr lang="en-US" sz="9600" dirty="0">
                <a:solidFill>
                  <a:schemeClr val="tx1"/>
                </a:solidFill>
                <a:effectLst>
                  <a:outerShdw blurRad="38100" dist="38100" dir="2700000" algn="tl">
                    <a:srgbClr val="000000">
                      <a:alpha val="43137"/>
                    </a:srgbClr>
                  </a:outerShdw>
                </a:effectLst>
              </a:rPr>
              <a:t>Elder Abuse Task Force</a:t>
            </a:r>
          </a:p>
        </p:txBody>
      </p:sp>
      <p:pic>
        <p:nvPicPr>
          <p:cNvPr id="6"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3546" y="10695017"/>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623282"/>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3" y="3299276"/>
            <a:ext cx="15859991" cy="7445434"/>
          </a:xfrm>
        </p:spPr>
        <p:txBody>
          <a:bodyPr>
            <a:normAutofit/>
          </a:bodyPr>
          <a:lstStyle/>
          <a:p>
            <a:pPr defTabSz="457182" latinLnBrk="1" hangingPunct="0">
              <a:lnSpc>
                <a:spcPct val="150000"/>
              </a:lnSpc>
              <a:spcBef>
                <a:spcPts val="0"/>
              </a:spcBef>
            </a:pPr>
            <a:r>
              <a:rPr lang="en-US" sz="7200" dirty="0">
                <a:solidFill>
                  <a:schemeClr val="tx1">
                    <a:lumMod val="95000"/>
                    <a:lumOff val="5000"/>
                  </a:schemeClr>
                </a:solidFill>
                <a:sym typeface="Helvetica"/>
              </a:rPr>
              <a:t/>
            </a:r>
            <a:br>
              <a:rPr lang="en-US" sz="7200" dirty="0">
                <a:solidFill>
                  <a:schemeClr val="tx1">
                    <a:lumMod val="95000"/>
                    <a:lumOff val="5000"/>
                  </a:schemeClr>
                </a:solidFill>
                <a:sym typeface="Helvetica"/>
              </a:rPr>
            </a:br>
            <a:endParaRPr lang="en-US" dirty="0">
              <a:solidFill>
                <a:schemeClr val="tx1">
                  <a:lumMod val="95000"/>
                  <a:lumOff val="5000"/>
                </a:schemeClr>
              </a:solidFill>
            </a:endParaRPr>
          </a:p>
        </p:txBody>
      </p:sp>
      <p:sp>
        <p:nvSpPr>
          <p:cNvPr id="4" name="TextBox 3"/>
          <p:cNvSpPr txBox="1"/>
          <p:nvPr/>
        </p:nvSpPr>
        <p:spPr>
          <a:xfrm>
            <a:off x="7780714" y="1147157"/>
            <a:ext cx="102657"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457182" rtl="0" latinLnBrk="1" hangingPunct="0"/>
            <a:endParaRPr lang="en-US" dirty="0">
              <a:solidFill>
                <a:srgbClr val="000000"/>
              </a:solidFill>
            </a:endParaRPr>
          </a:p>
        </p:txBody>
      </p:sp>
      <p:sp>
        <p:nvSpPr>
          <p:cNvPr id="5" name="TextBox 4"/>
          <p:cNvSpPr txBox="1"/>
          <p:nvPr/>
        </p:nvSpPr>
        <p:spPr>
          <a:xfrm>
            <a:off x="3794687" y="644455"/>
            <a:ext cx="14148262"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182" rtl="0" latinLnBrk="1" hangingPunct="0"/>
            <a:r>
              <a:rPr lang="en-US" sz="9600" dirty="0">
                <a:solidFill>
                  <a:schemeClr val="tx1">
                    <a:lumMod val="95000"/>
                    <a:lumOff val="5000"/>
                  </a:schemeClr>
                </a:solidFill>
                <a:effectLst>
                  <a:outerShdw blurRad="38100" dist="38100" dir="2700000" algn="tl">
                    <a:srgbClr val="000000">
                      <a:alpha val="43137"/>
                    </a:srgbClr>
                  </a:outerShdw>
                </a:effectLst>
              </a:rPr>
              <a:t>Task Force Members</a:t>
            </a:r>
          </a:p>
        </p:txBody>
      </p:sp>
      <p:pic>
        <p:nvPicPr>
          <p:cNvPr id="6"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 y="10445635"/>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323"/>
          <p:cNvSpPr txBox="1">
            <a:spLocks/>
          </p:cNvSpPr>
          <p:nvPr/>
        </p:nvSpPr>
        <p:spPr>
          <a:xfrm>
            <a:off x="1047404" y="2294313"/>
            <a:ext cx="19933920" cy="8906164"/>
          </a:xfrm>
          <a:prstGeom prst="rect">
            <a:avLst/>
          </a:prstGeom>
        </p:spPr>
        <p:txBody>
          <a:bodyPr>
            <a:normAutofit/>
          </a:bodyPr>
          <a:lstStyle>
            <a:lvl1pPr marL="742927" indent="-742927"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1pPr>
            <a:lvl2pPr marL="1609675" indent="-619106"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2pPr>
            <a:lvl3pPr marL="2476424"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3pPr>
            <a:lvl4pPr marL="3466993"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4pPr>
            <a:lvl5pPr marL="4457563"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5pPr>
            <a:lvl6pPr marL="5448132"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6pPr>
            <a:lvl7pPr marL="6438702"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7pPr>
            <a:lvl8pPr marL="7429271"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8pPr>
            <a:lvl9pPr marL="8419841"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9pPr>
          </a:lstStyle>
          <a:p>
            <a:pPr marL="1272772" indent="-1031480">
              <a:lnSpc>
                <a:spcPct val="150000"/>
              </a:lnSpc>
              <a:defRPr sz="1800">
                <a:solidFill>
                  <a:srgbClr val="000000"/>
                </a:solidFill>
              </a:defRPr>
            </a:pPr>
            <a:r>
              <a:rPr lang="en-US" sz="6600" dirty="0">
                <a:solidFill>
                  <a:schemeClr val="tx1">
                    <a:lumMod val="95000"/>
                    <a:lumOff val="5000"/>
                  </a:schemeClr>
                </a:solidFill>
              </a:rPr>
              <a:t>3 members w/ experience – Choice of Governor</a:t>
            </a:r>
          </a:p>
          <a:p>
            <a:pPr marL="2139485" lvl="1" indent="-1031480">
              <a:lnSpc>
                <a:spcPct val="150000"/>
              </a:lnSpc>
              <a:defRPr sz="1800">
                <a:solidFill>
                  <a:srgbClr val="000000"/>
                </a:solidFill>
              </a:defRPr>
            </a:pPr>
            <a:r>
              <a:rPr lang="en-US" sz="6600" dirty="0">
                <a:solidFill>
                  <a:schemeClr val="tx1">
                    <a:lumMod val="95000"/>
                    <a:lumOff val="5000"/>
                  </a:schemeClr>
                </a:solidFill>
              </a:rPr>
              <a:t>State Director of AARP</a:t>
            </a:r>
          </a:p>
          <a:p>
            <a:pPr marL="2139485" lvl="1" indent="-1031480">
              <a:lnSpc>
                <a:spcPct val="150000"/>
              </a:lnSpc>
              <a:defRPr sz="1800">
                <a:solidFill>
                  <a:srgbClr val="000000"/>
                </a:solidFill>
              </a:defRPr>
            </a:pPr>
            <a:r>
              <a:rPr lang="en-US" sz="6600" dirty="0">
                <a:solidFill>
                  <a:schemeClr val="tx1">
                    <a:lumMod val="95000"/>
                    <a:lumOff val="5000"/>
                  </a:schemeClr>
                </a:solidFill>
              </a:rPr>
              <a:t>DSS Regional Manager</a:t>
            </a:r>
          </a:p>
          <a:p>
            <a:pPr marL="2139485" lvl="1" indent="-1031480">
              <a:lnSpc>
                <a:spcPct val="150000"/>
              </a:lnSpc>
              <a:defRPr sz="1800">
                <a:solidFill>
                  <a:srgbClr val="000000"/>
                </a:solidFill>
              </a:defRPr>
            </a:pPr>
            <a:r>
              <a:rPr lang="en-US" sz="6600" dirty="0">
                <a:solidFill>
                  <a:schemeClr val="tx1">
                    <a:lumMod val="95000"/>
                    <a:lumOff val="5000"/>
                  </a:schemeClr>
                </a:solidFill>
              </a:rPr>
              <a:t>Attorney and Former Director of SD Advocacy Services</a:t>
            </a:r>
          </a:p>
        </p:txBody>
      </p:sp>
    </p:spTree>
    <p:extLst>
      <p:ext uri="{BB962C8B-B14F-4D97-AF65-F5344CB8AC3E}">
        <p14:creationId xmlns:p14="http://schemas.microsoft.com/office/powerpoint/2010/main" val="209853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3" y="3299276"/>
            <a:ext cx="15859991" cy="7445434"/>
          </a:xfrm>
        </p:spPr>
        <p:txBody>
          <a:bodyPr>
            <a:normAutofit/>
          </a:bodyPr>
          <a:lstStyle/>
          <a:p>
            <a:pPr defTabSz="457182" latinLnBrk="1" hangingPunct="0">
              <a:lnSpc>
                <a:spcPct val="150000"/>
              </a:lnSpc>
              <a:spcBef>
                <a:spcPts val="0"/>
              </a:spcBef>
            </a:pPr>
            <a:r>
              <a:rPr lang="en-US" sz="7200" dirty="0">
                <a:solidFill>
                  <a:schemeClr val="tx1">
                    <a:lumMod val="95000"/>
                    <a:lumOff val="5000"/>
                  </a:schemeClr>
                </a:solidFill>
                <a:sym typeface="Helvetica"/>
              </a:rPr>
              <a:t/>
            </a:r>
            <a:br>
              <a:rPr lang="en-US" sz="7200" dirty="0">
                <a:solidFill>
                  <a:schemeClr val="tx1">
                    <a:lumMod val="95000"/>
                    <a:lumOff val="5000"/>
                  </a:schemeClr>
                </a:solidFill>
                <a:sym typeface="Helvetica"/>
              </a:rPr>
            </a:br>
            <a:endParaRPr lang="en-US" dirty="0">
              <a:solidFill>
                <a:schemeClr val="tx1">
                  <a:lumMod val="95000"/>
                  <a:lumOff val="5000"/>
                </a:schemeClr>
              </a:solidFill>
            </a:endParaRPr>
          </a:p>
        </p:txBody>
      </p:sp>
      <p:sp>
        <p:nvSpPr>
          <p:cNvPr id="4" name="TextBox 3"/>
          <p:cNvSpPr txBox="1"/>
          <p:nvPr/>
        </p:nvSpPr>
        <p:spPr>
          <a:xfrm>
            <a:off x="7780714" y="1147157"/>
            <a:ext cx="102657"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457182" rtl="0" latinLnBrk="1" hangingPunct="0"/>
            <a:endParaRPr lang="en-US" dirty="0">
              <a:solidFill>
                <a:srgbClr val="000000"/>
              </a:solidFill>
            </a:endParaRPr>
          </a:p>
        </p:txBody>
      </p:sp>
      <p:sp>
        <p:nvSpPr>
          <p:cNvPr id="5" name="TextBox 4"/>
          <p:cNvSpPr txBox="1"/>
          <p:nvPr/>
        </p:nvSpPr>
        <p:spPr>
          <a:xfrm>
            <a:off x="3794687" y="644455"/>
            <a:ext cx="14148262"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182" rtl="0" latinLnBrk="1" hangingPunct="0"/>
            <a:r>
              <a:rPr lang="en-US" sz="9600" dirty="0">
                <a:solidFill>
                  <a:schemeClr val="tx1">
                    <a:lumMod val="95000"/>
                    <a:lumOff val="5000"/>
                  </a:schemeClr>
                </a:solidFill>
                <a:effectLst>
                  <a:outerShdw blurRad="38100" dist="38100" dir="2700000" algn="tl">
                    <a:srgbClr val="000000">
                      <a:alpha val="43137"/>
                    </a:srgbClr>
                  </a:outerShdw>
                </a:effectLst>
              </a:rPr>
              <a:t>Task Force Members</a:t>
            </a:r>
          </a:p>
        </p:txBody>
      </p:sp>
      <p:pic>
        <p:nvPicPr>
          <p:cNvPr id="6"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20063" y="10606056"/>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323"/>
          <p:cNvSpPr txBox="1">
            <a:spLocks/>
          </p:cNvSpPr>
          <p:nvPr/>
        </p:nvSpPr>
        <p:spPr>
          <a:xfrm>
            <a:off x="1476203" y="2294313"/>
            <a:ext cx="19215100" cy="8906164"/>
          </a:xfrm>
          <a:prstGeom prst="rect">
            <a:avLst/>
          </a:prstGeom>
        </p:spPr>
        <p:txBody>
          <a:bodyPr>
            <a:normAutofit fontScale="62500" lnSpcReduction="20000"/>
          </a:bodyPr>
          <a:lstStyle>
            <a:lvl1pPr marL="742927" indent="-742927"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1pPr>
            <a:lvl2pPr marL="1609675" indent="-619106"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2pPr>
            <a:lvl3pPr marL="2476424"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3pPr>
            <a:lvl4pPr marL="3466993"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4pPr>
            <a:lvl5pPr marL="4457563"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5pPr>
            <a:lvl6pPr marL="5448132"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6pPr>
            <a:lvl7pPr marL="6438702"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7pPr>
            <a:lvl8pPr marL="7429271"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8pPr>
            <a:lvl9pPr marL="8419841"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9pPr>
          </a:lstStyle>
          <a:p>
            <a:pPr marL="1272772" indent="-1031480">
              <a:lnSpc>
                <a:spcPct val="150000"/>
              </a:lnSpc>
              <a:defRPr sz="1800">
                <a:solidFill>
                  <a:srgbClr val="000000"/>
                </a:solidFill>
              </a:defRPr>
            </a:pPr>
            <a:r>
              <a:rPr lang="en-US" sz="6600" dirty="0">
                <a:solidFill>
                  <a:schemeClr val="tx1">
                    <a:lumMod val="95000"/>
                    <a:lumOff val="5000"/>
                  </a:schemeClr>
                </a:solidFill>
              </a:rPr>
              <a:t>7 members w/ experience – Choice of Chief Justice</a:t>
            </a:r>
          </a:p>
          <a:p>
            <a:pPr marL="2139485" lvl="1" indent="-1031480">
              <a:lnSpc>
                <a:spcPct val="150000"/>
              </a:lnSpc>
              <a:defRPr sz="1800">
                <a:solidFill>
                  <a:srgbClr val="000000"/>
                </a:solidFill>
              </a:defRPr>
            </a:pPr>
            <a:r>
              <a:rPr lang="en-US" sz="6600" dirty="0">
                <a:solidFill>
                  <a:schemeClr val="tx1">
                    <a:lumMod val="95000"/>
                    <a:lumOff val="5000"/>
                  </a:schemeClr>
                </a:solidFill>
              </a:rPr>
              <a:t>Justice Steven Zinter</a:t>
            </a:r>
          </a:p>
          <a:p>
            <a:pPr marL="2139485" lvl="1" indent="-1031480">
              <a:lnSpc>
                <a:spcPct val="150000"/>
              </a:lnSpc>
              <a:defRPr sz="1800">
                <a:solidFill>
                  <a:srgbClr val="000000"/>
                </a:solidFill>
              </a:defRPr>
            </a:pPr>
            <a:r>
              <a:rPr lang="en-US" sz="6600" dirty="0">
                <a:solidFill>
                  <a:schemeClr val="tx1">
                    <a:lumMod val="95000"/>
                    <a:lumOff val="5000"/>
                  </a:schemeClr>
                </a:solidFill>
              </a:rPr>
              <a:t>Chief Medical Officer – Good Samaritan Society</a:t>
            </a:r>
          </a:p>
          <a:p>
            <a:pPr marL="2139485" lvl="1" indent="-1031480">
              <a:lnSpc>
                <a:spcPct val="150000"/>
              </a:lnSpc>
              <a:defRPr sz="1800">
                <a:solidFill>
                  <a:srgbClr val="000000"/>
                </a:solidFill>
              </a:defRPr>
            </a:pPr>
            <a:r>
              <a:rPr lang="en-US" sz="6600" dirty="0">
                <a:solidFill>
                  <a:schemeClr val="tx1">
                    <a:lumMod val="95000"/>
                    <a:lumOff val="5000"/>
                  </a:schemeClr>
                </a:solidFill>
              </a:rPr>
              <a:t>Chair of Real Property, Probate &amp; Trust Law Section – State Bar</a:t>
            </a:r>
          </a:p>
          <a:p>
            <a:pPr marL="2139485" lvl="1" indent="-1031480">
              <a:lnSpc>
                <a:spcPct val="150000"/>
              </a:lnSpc>
              <a:defRPr sz="1800">
                <a:solidFill>
                  <a:srgbClr val="000000"/>
                </a:solidFill>
              </a:defRPr>
            </a:pPr>
            <a:r>
              <a:rPr lang="en-US" sz="6600" dirty="0">
                <a:solidFill>
                  <a:schemeClr val="tx1">
                    <a:lumMod val="95000"/>
                    <a:lumOff val="5000"/>
                  </a:schemeClr>
                </a:solidFill>
              </a:rPr>
              <a:t>Executive Director of South Dakota Advocacy Services</a:t>
            </a:r>
          </a:p>
          <a:p>
            <a:pPr marL="2139485" lvl="1" indent="-1031480">
              <a:lnSpc>
                <a:spcPct val="150000"/>
              </a:lnSpc>
              <a:defRPr sz="1800">
                <a:solidFill>
                  <a:srgbClr val="000000"/>
                </a:solidFill>
              </a:defRPr>
            </a:pPr>
            <a:r>
              <a:rPr lang="en-US" sz="6600" dirty="0">
                <a:solidFill>
                  <a:schemeClr val="tx1">
                    <a:lumMod val="95000"/>
                    <a:lumOff val="5000"/>
                  </a:schemeClr>
                </a:solidFill>
              </a:rPr>
              <a:t>Geriatrician – Clinical Faculty at USD Sanford School of Medicine, </a:t>
            </a:r>
            <a:r>
              <a:rPr lang="en-US" sz="6600" b="1" u="sng" dirty="0">
                <a:solidFill>
                  <a:schemeClr val="tx1">
                    <a:lumMod val="95000"/>
                    <a:lumOff val="5000"/>
                  </a:schemeClr>
                </a:solidFill>
              </a:rPr>
              <a:t>Dr. B.</a:t>
            </a:r>
          </a:p>
          <a:p>
            <a:pPr marL="2139485" lvl="1" indent="-1031480">
              <a:lnSpc>
                <a:spcPct val="150000"/>
              </a:lnSpc>
              <a:defRPr sz="1800">
                <a:solidFill>
                  <a:srgbClr val="000000"/>
                </a:solidFill>
              </a:defRPr>
            </a:pPr>
            <a:r>
              <a:rPr lang="en-US" sz="6600" dirty="0">
                <a:solidFill>
                  <a:schemeClr val="tx1">
                    <a:lumMod val="95000"/>
                    <a:lumOff val="5000"/>
                  </a:schemeClr>
                </a:solidFill>
              </a:rPr>
              <a:t>Regional President of a South Dakota Bank</a:t>
            </a:r>
          </a:p>
          <a:p>
            <a:pPr marL="2139485" lvl="1" indent="-1031480">
              <a:lnSpc>
                <a:spcPct val="150000"/>
              </a:lnSpc>
              <a:defRPr sz="1800">
                <a:solidFill>
                  <a:srgbClr val="000000"/>
                </a:solidFill>
              </a:defRPr>
            </a:pPr>
            <a:r>
              <a:rPr lang="en-US" sz="6600" dirty="0">
                <a:solidFill>
                  <a:schemeClr val="tx1">
                    <a:lumMod val="95000"/>
                    <a:lumOff val="5000"/>
                  </a:schemeClr>
                </a:solidFill>
              </a:rPr>
              <a:t>General Counsel for a South Dakota Financial Corporation</a:t>
            </a:r>
          </a:p>
        </p:txBody>
      </p:sp>
    </p:spTree>
    <p:extLst>
      <p:ext uri="{BB962C8B-B14F-4D97-AF65-F5344CB8AC3E}">
        <p14:creationId xmlns:p14="http://schemas.microsoft.com/office/powerpoint/2010/main" val="3937302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3" y="3299276"/>
            <a:ext cx="15859991" cy="7445434"/>
          </a:xfrm>
        </p:spPr>
        <p:txBody>
          <a:bodyPr>
            <a:normAutofit/>
          </a:bodyPr>
          <a:lstStyle/>
          <a:p>
            <a:pPr defTabSz="457182" latinLnBrk="1" hangingPunct="0">
              <a:lnSpc>
                <a:spcPct val="150000"/>
              </a:lnSpc>
              <a:spcBef>
                <a:spcPts val="0"/>
              </a:spcBef>
            </a:pPr>
            <a:r>
              <a:rPr lang="en-US" sz="7200" dirty="0">
                <a:solidFill>
                  <a:schemeClr val="tx1">
                    <a:lumMod val="95000"/>
                    <a:lumOff val="5000"/>
                  </a:schemeClr>
                </a:solidFill>
                <a:sym typeface="Helvetica"/>
              </a:rPr>
              <a:t/>
            </a:r>
            <a:br>
              <a:rPr lang="en-US" sz="7200" dirty="0">
                <a:solidFill>
                  <a:schemeClr val="tx1">
                    <a:lumMod val="95000"/>
                    <a:lumOff val="5000"/>
                  </a:schemeClr>
                </a:solidFill>
                <a:sym typeface="Helvetica"/>
              </a:rPr>
            </a:br>
            <a:endParaRPr lang="en-US" dirty="0">
              <a:solidFill>
                <a:schemeClr val="tx1">
                  <a:lumMod val="95000"/>
                  <a:lumOff val="5000"/>
                </a:schemeClr>
              </a:solidFill>
            </a:endParaRPr>
          </a:p>
        </p:txBody>
      </p:sp>
      <p:sp>
        <p:nvSpPr>
          <p:cNvPr id="4" name="TextBox 3"/>
          <p:cNvSpPr txBox="1"/>
          <p:nvPr/>
        </p:nvSpPr>
        <p:spPr>
          <a:xfrm>
            <a:off x="7780714" y="1147157"/>
            <a:ext cx="102657"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l" defTabSz="457182" rtl="0" latinLnBrk="1" hangingPunct="0"/>
            <a:endParaRPr lang="en-US" dirty="0">
              <a:solidFill>
                <a:srgbClr val="000000"/>
              </a:solidFill>
            </a:endParaRPr>
          </a:p>
        </p:txBody>
      </p:sp>
      <p:sp>
        <p:nvSpPr>
          <p:cNvPr id="5" name="TextBox 4"/>
          <p:cNvSpPr txBox="1"/>
          <p:nvPr/>
        </p:nvSpPr>
        <p:spPr>
          <a:xfrm>
            <a:off x="3794687" y="644455"/>
            <a:ext cx="14148262"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182" rtl="0" latinLnBrk="1" hangingPunct="0"/>
            <a:r>
              <a:rPr lang="en-US" sz="9600" dirty="0">
                <a:solidFill>
                  <a:schemeClr val="tx1">
                    <a:lumMod val="95000"/>
                    <a:lumOff val="5000"/>
                  </a:schemeClr>
                </a:solidFill>
                <a:effectLst>
                  <a:outerShdw blurRad="38100" dist="38100" dir="2700000" algn="tl">
                    <a:srgbClr val="000000">
                      <a:alpha val="43137"/>
                    </a:srgbClr>
                  </a:outerShdw>
                </a:effectLst>
              </a:rPr>
              <a:t>Task Force Members</a:t>
            </a:r>
          </a:p>
        </p:txBody>
      </p:sp>
      <p:pic>
        <p:nvPicPr>
          <p:cNvPr id="6"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 y="10606055"/>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323"/>
          <p:cNvSpPr txBox="1">
            <a:spLocks/>
          </p:cNvSpPr>
          <p:nvPr/>
        </p:nvSpPr>
        <p:spPr>
          <a:xfrm>
            <a:off x="1476203" y="3299277"/>
            <a:ext cx="19215100" cy="6564308"/>
          </a:xfrm>
          <a:prstGeom prst="rect">
            <a:avLst/>
          </a:prstGeom>
        </p:spPr>
        <p:txBody>
          <a:bodyPr>
            <a:normAutofit/>
          </a:bodyPr>
          <a:lstStyle>
            <a:lvl1pPr marL="742927" indent="-742927"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1pPr>
            <a:lvl2pPr marL="1609675" indent="-619106"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2pPr>
            <a:lvl3pPr marL="2476424"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3pPr>
            <a:lvl4pPr marL="3466993"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4pPr>
            <a:lvl5pPr marL="4457563"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spc="65" baseline="0">
                <a:solidFill>
                  <a:schemeClr val="tx1"/>
                </a:solidFill>
                <a:latin typeface="+mn-lt"/>
                <a:ea typeface="+mn-ea"/>
                <a:cs typeface="+mn-cs"/>
              </a:defRPr>
            </a:lvl5pPr>
            <a:lvl6pPr marL="5448132"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6pPr>
            <a:lvl7pPr marL="6438702"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7pPr>
            <a:lvl8pPr marL="7429271"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8pPr>
            <a:lvl9pPr marL="8419841" indent="-495285" algn="l" defTabSz="1981139" rtl="0" eaLnBrk="1" latinLnBrk="0" hangingPunct="1">
              <a:lnSpc>
                <a:spcPct val="100000"/>
              </a:lnSpc>
              <a:spcBef>
                <a:spcPct val="20000"/>
              </a:spcBef>
              <a:spcAft>
                <a:spcPts val="1300"/>
              </a:spcAft>
              <a:buClr>
                <a:schemeClr val="tx2"/>
              </a:buClr>
              <a:buFont typeface="Arial" pitchFamily="34" charset="0"/>
              <a:buChar char="•"/>
              <a:defRPr sz="3700" kern="1200">
                <a:solidFill>
                  <a:schemeClr val="tx1"/>
                </a:solidFill>
                <a:latin typeface="+mn-lt"/>
                <a:ea typeface="+mn-ea"/>
                <a:cs typeface="+mn-cs"/>
              </a:defRPr>
            </a:lvl9pPr>
          </a:lstStyle>
          <a:p>
            <a:pPr marL="1272772" indent="-1031480">
              <a:lnSpc>
                <a:spcPct val="150000"/>
              </a:lnSpc>
              <a:defRPr sz="1800">
                <a:solidFill>
                  <a:srgbClr val="000000"/>
                </a:solidFill>
              </a:defRPr>
            </a:pPr>
            <a:r>
              <a:rPr lang="en-US" sz="6600" dirty="0">
                <a:solidFill>
                  <a:schemeClr val="tx1">
                    <a:lumMod val="95000"/>
                    <a:lumOff val="5000"/>
                  </a:schemeClr>
                </a:solidFill>
              </a:rPr>
              <a:t>1 member w/ experience – Choice of Attorney General</a:t>
            </a:r>
          </a:p>
          <a:p>
            <a:pPr marL="2139485" lvl="1" indent="-1031480">
              <a:lnSpc>
                <a:spcPct val="150000"/>
              </a:lnSpc>
              <a:defRPr sz="1800">
                <a:solidFill>
                  <a:srgbClr val="000000"/>
                </a:solidFill>
              </a:defRPr>
            </a:pPr>
            <a:r>
              <a:rPr lang="en-US" sz="6600" dirty="0">
                <a:solidFill>
                  <a:schemeClr val="tx1">
                    <a:lumMod val="95000"/>
                    <a:lumOff val="5000"/>
                  </a:schemeClr>
                </a:solidFill>
              </a:rPr>
              <a:t>Director of MFCU</a:t>
            </a:r>
          </a:p>
        </p:txBody>
      </p:sp>
    </p:spTree>
    <p:extLst>
      <p:ext uri="{BB962C8B-B14F-4D97-AF65-F5344CB8AC3E}">
        <p14:creationId xmlns:p14="http://schemas.microsoft.com/office/powerpoint/2010/main" val="17143582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8837" y="3365448"/>
            <a:ext cx="14846531" cy="69352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defTabSz="457182" rtl="0" latinLnBrk="1" hangingPunct="0">
              <a:lnSpc>
                <a:spcPct val="200000"/>
              </a:lnSpc>
              <a:buFontTx/>
              <a:buAutoNum type="arabicPeriod"/>
            </a:pPr>
            <a:r>
              <a:rPr lang="en-US" sz="5400" dirty="0">
                <a:solidFill>
                  <a:schemeClr val="tx1">
                    <a:lumMod val="95000"/>
                    <a:lumOff val="5000"/>
                  </a:schemeClr>
                </a:solidFill>
              </a:rPr>
              <a:t>Elder Abuse and Neglect</a:t>
            </a:r>
          </a:p>
          <a:p>
            <a:pPr marL="914364" indent="-914364" algn="l" defTabSz="457182" rtl="0" latinLnBrk="1" hangingPunct="0">
              <a:lnSpc>
                <a:spcPct val="200000"/>
              </a:lnSpc>
              <a:buFontTx/>
              <a:buAutoNum type="arabicPeriod"/>
            </a:pPr>
            <a:r>
              <a:rPr lang="en-US" sz="5400" dirty="0">
                <a:solidFill>
                  <a:schemeClr val="tx1">
                    <a:lumMod val="95000"/>
                    <a:lumOff val="5000"/>
                  </a:schemeClr>
                </a:solidFill>
              </a:rPr>
              <a:t>Elder Financial Exploitation</a:t>
            </a:r>
          </a:p>
          <a:p>
            <a:pPr marL="914364" indent="-914364" algn="l" defTabSz="457182" rtl="0" latinLnBrk="1" hangingPunct="0">
              <a:lnSpc>
                <a:spcPct val="200000"/>
              </a:lnSpc>
              <a:buFontTx/>
              <a:buAutoNum type="arabicPeriod"/>
            </a:pPr>
            <a:r>
              <a:rPr lang="en-US" sz="5400" dirty="0">
                <a:solidFill>
                  <a:schemeClr val="tx1">
                    <a:lumMod val="95000"/>
                    <a:lumOff val="5000"/>
                  </a:schemeClr>
                </a:solidFill>
              </a:rPr>
              <a:t>Education</a:t>
            </a:r>
          </a:p>
          <a:p>
            <a:pPr marL="914364" indent="-914364" algn="l" defTabSz="457182" rtl="0" latinLnBrk="1" hangingPunct="0">
              <a:lnSpc>
                <a:spcPct val="200000"/>
              </a:lnSpc>
              <a:buFontTx/>
              <a:buAutoNum type="arabicPeriod"/>
            </a:pPr>
            <a:r>
              <a:rPr lang="en-US" sz="5400" dirty="0">
                <a:solidFill>
                  <a:schemeClr val="tx1">
                    <a:lumMod val="95000"/>
                    <a:lumOff val="5000"/>
                  </a:schemeClr>
                </a:solidFill>
              </a:rPr>
              <a:t>Guardianships, Wills, and Powers of Attorney</a:t>
            </a:r>
          </a:p>
          <a:p>
            <a:pPr algn="l" defTabSz="457182" rtl="0" latinLnBrk="1" hangingPunct="0"/>
            <a:endParaRPr lang="en-US" dirty="0">
              <a:solidFill>
                <a:srgbClr val="000000"/>
              </a:solidFill>
            </a:endParaRPr>
          </a:p>
        </p:txBody>
      </p:sp>
      <p:sp>
        <p:nvSpPr>
          <p:cNvPr id="4" name="Shape 303"/>
          <p:cNvSpPr txBox="1">
            <a:spLocks/>
          </p:cNvSpPr>
          <p:nvPr/>
        </p:nvSpPr>
        <p:spPr>
          <a:xfrm>
            <a:off x="3861262" y="764768"/>
            <a:ext cx="13441679" cy="1959034"/>
          </a:xfrm>
          <a:prstGeom prst="rect">
            <a:avLst/>
          </a:prstGeom>
        </p:spPr>
        <p:txBody>
          <a:bodyPr/>
          <a:lstStyle>
            <a:lvl1pPr algn="ctr" defTabSz="800100">
              <a:defRPr sz="14400">
                <a:solidFill>
                  <a:srgbClr val="FFFFFF"/>
                </a:solidFill>
                <a:uFill>
                  <a:solidFill>
                    <a:srgbClr val="FFFFFF"/>
                  </a:solidFill>
                </a:uFill>
                <a:latin typeface="+mj-lt"/>
                <a:ea typeface="+mj-ea"/>
                <a:cs typeface="+mj-cs"/>
                <a:sym typeface="Gill Sans"/>
              </a:defRPr>
            </a:lvl1pPr>
            <a:lvl2pPr indent="228600" algn="ctr" defTabSz="800100">
              <a:defRPr sz="10200">
                <a:solidFill>
                  <a:srgbClr val="FFFFFF"/>
                </a:solidFill>
                <a:uFill>
                  <a:solidFill>
                    <a:srgbClr val="FFFFFF"/>
                  </a:solidFill>
                </a:uFill>
                <a:latin typeface="+mj-lt"/>
                <a:ea typeface="+mj-ea"/>
                <a:cs typeface="+mj-cs"/>
                <a:sym typeface="Gill Sans"/>
              </a:defRPr>
            </a:lvl2pPr>
            <a:lvl3pPr indent="457200" algn="ctr" defTabSz="800100">
              <a:defRPr sz="10200">
                <a:solidFill>
                  <a:srgbClr val="FFFFFF"/>
                </a:solidFill>
                <a:uFill>
                  <a:solidFill>
                    <a:srgbClr val="FFFFFF"/>
                  </a:solidFill>
                </a:uFill>
                <a:latin typeface="+mj-lt"/>
                <a:ea typeface="+mj-ea"/>
                <a:cs typeface="+mj-cs"/>
                <a:sym typeface="Gill Sans"/>
              </a:defRPr>
            </a:lvl3pPr>
            <a:lvl4pPr indent="685800" algn="ctr" defTabSz="800100">
              <a:defRPr sz="10200">
                <a:solidFill>
                  <a:srgbClr val="FFFFFF"/>
                </a:solidFill>
                <a:uFill>
                  <a:solidFill>
                    <a:srgbClr val="FFFFFF"/>
                  </a:solidFill>
                </a:uFill>
                <a:latin typeface="+mj-lt"/>
                <a:ea typeface="+mj-ea"/>
                <a:cs typeface="+mj-cs"/>
                <a:sym typeface="Gill Sans"/>
              </a:defRPr>
            </a:lvl4pPr>
            <a:lvl5pPr indent="914400" algn="ctr" defTabSz="800100">
              <a:defRPr sz="10200">
                <a:solidFill>
                  <a:srgbClr val="FFFFFF"/>
                </a:solidFill>
                <a:uFill>
                  <a:solidFill>
                    <a:srgbClr val="FFFFFF"/>
                  </a:solidFill>
                </a:uFill>
                <a:latin typeface="+mj-lt"/>
                <a:ea typeface="+mj-ea"/>
                <a:cs typeface="+mj-cs"/>
                <a:sym typeface="Gill Sans"/>
              </a:defRPr>
            </a:lvl5pPr>
            <a:lvl6pPr indent="1143000" algn="ctr" defTabSz="800100">
              <a:defRPr sz="10200">
                <a:solidFill>
                  <a:srgbClr val="FFFFFF"/>
                </a:solidFill>
                <a:uFill>
                  <a:solidFill>
                    <a:srgbClr val="FFFFFF"/>
                  </a:solidFill>
                </a:uFill>
                <a:latin typeface="+mj-lt"/>
                <a:ea typeface="+mj-ea"/>
                <a:cs typeface="+mj-cs"/>
                <a:sym typeface="Gill Sans"/>
              </a:defRPr>
            </a:lvl6pPr>
            <a:lvl7pPr indent="1371600" algn="ctr" defTabSz="800100">
              <a:defRPr sz="10200">
                <a:solidFill>
                  <a:srgbClr val="FFFFFF"/>
                </a:solidFill>
                <a:uFill>
                  <a:solidFill>
                    <a:srgbClr val="FFFFFF"/>
                  </a:solidFill>
                </a:uFill>
                <a:latin typeface="+mj-lt"/>
                <a:ea typeface="+mj-ea"/>
                <a:cs typeface="+mj-cs"/>
                <a:sym typeface="Gill Sans"/>
              </a:defRPr>
            </a:lvl7pPr>
            <a:lvl8pPr indent="1600200" algn="ctr" defTabSz="800100">
              <a:defRPr sz="10200">
                <a:solidFill>
                  <a:srgbClr val="FFFFFF"/>
                </a:solidFill>
                <a:uFill>
                  <a:solidFill>
                    <a:srgbClr val="FFFFFF"/>
                  </a:solidFill>
                </a:uFill>
                <a:latin typeface="+mj-lt"/>
                <a:ea typeface="+mj-ea"/>
                <a:cs typeface="+mj-cs"/>
                <a:sym typeface="Gill Sans"/>
              </a:defRPr>
            </a:lvl8pPr>
            <a:lvl9pPr indent="1828800" algn="ctr" defTabSz="800100">
              <a:defRPr sz="10200">
                <a:solidFill>
                  <a:srgbClr val="FFFFFF"/>
                </a:solidFill>
                <a:uFill>
                  <a:solidFill>
                    <a:srgbClr val="FFFFFF"/>
                  </a:solidFill>
                </a:uFill>
                <a:latin typeface="+mj-lt"/>
                <a:ea typeface="+mj-ea"/>
                <a:cs typeface="+mj-cs"/>
                <a:sym typeface="Gill Sans"/>
              </a:defRPr>
            </a:lvl9pPr>
          </a:lstStyle>
          <a:p>
            <a:pPr>
              <a:defRPr sz="1800">
                <a:solidFill>
                  <a:srgbClr val="000000"/>
                </a:solidFill>
              </a:defRPr>
            </a:pPr>
            <a:r>
              <a:rPr lang="en-US" sz="9600" dirty="0">
                <a:solidFill>
                  <a:schemeClr val="tx1"/>
                </a:solidFill>
                <a:effectLst>
                  <a:outerShdw blurRad="38100" dist="38100" dir="2700000" algn="tl">
                    <a:srgbClr val="000000">
                      <a:alpha val="43137"/>
                    </a:srgbClr>
                  </a:outerShdw>
                </a:effectLst>
              </a:rPr>
              <a:t>Task Force Committees</a:t>
            </a:r>
          </a:p>
        </p:txBody>
      </p:sp>
      <p:pic>
        <p:nvPicPr>
          <p:cNvPr id="6" name="Picture 7" descr="ag seal2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3794" y="10728267"/>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a:spLocks/>
          </p:cNvSpPr>
          <p:nvPr/>
        </p:nvSpPr>
        <p:spPr>
          <a:xfrm>
            <a:off x="2128059" y="950421"/>
            <a:ext cx="17124218" cy="1959034"/>
          </a:xfrm>
          <a:prstGeom prst="rect">
            <a:avLst/>
          </a:prstGeom>
        </p:spPr>
        <p:txBody>
          <a:bodyPr/>
          <a:lstStyle>
            <a:lvl1pPr algn="ctr" defTabSz="800100">
              <a:defRPr sz="14400">
                <a:solidFill>
                  <a:srgbClr val="FFFFFF"/>
                </a:solidFill>
                <a:uFill>
                  <a:solidFill>
                    <a:srgbClr val="FFFFFF"/>
                  </a:solidFill>
                </a:uFill>
                <a:latin typeface="+mj-lt"/>
                <a:ea typeface="+mj-ea"/>
                <a:cs typeface="+mj-cs"/>
                <a:sym typeface="Gill Sans"/>
              </a:defRPr>
            </a:lvl1pPr>
            <a:lvl2pPr indent="228600" algn="ctr" defTabSz="800100">
              <a:defRPr sz="10200">
                <a:solidFill>
                  <a:srgbClr val="FFFFFF"/>
                </a:solidFill>
                <a:uFill>
                  <a:solidFill>
                    <a:srgbClr val="FFFFFF"/>
                  </a:solidFill>
                </a:uFill>
                <a:latin typeface="+mj-lt"/>
                <a:ea typeface="+mj-ea"/>
                <a:cs typeface="+mj-cs"/>
                <a:sym typeface="Gill Sans"/>
              </a:defRPr>
            </a:lvl2pPr>
            <a:lvl3pPr indent="457200" algn="ctr" defTabSz="800100">
              <a:defRPr sz="10200">
                <a:solidFill>
                  <a:srgbClr val="FFFFFF"/>
                </a:solidFill>
                <a:uFill>
                  <a:solidFill>
                    <a:srgbClr val="FFFFFF"/>
                  </a:solidFill>
                </a:uFill>
                <a:latin typeface="+mj-lt"/>
                <a:ea typeface="+mj-ea"/>
                <a:cs typeface="+mj-cs"/>
                <a:sym typeface="Gill Sans"/>
              </a:defRPr>
            </a:lvl3pPr>
            <a:lvl4pPr indent="685800" algn="ctr" defTabSz="800100">
              <a:defRPr sz="10200">
                <a:solidFill>
                  <a:srgbClr val="FFFFFF"/>
                </a:solidFill>
                <a:uFill>
                  <a:solidFill>
                    <a:srgbClr val="FFFFFF"/>
                  </a:solidFill>
                </a:uFill>
                <a:latin typeface="+mj-lt"/>
                <a:ea typeface="+mj-ea"/>
                <a:cs typeface="+mj-cs"/>
                <a:sym typeface="Gill Sans"/>
              </a:defRPr>
            </a:lvl4pPr>
            <a:lvl5pPr indent="914400" algn="ctr" defTabSz="800100">
              <a:defRPr sz="10200">
                <a:solidFill>
                  <a:srgbClr val="FFFFFF"/>
                </a:solidFill>
                <a:uFill>
                  <a:solidFill>
                    <a:srgbClr val="FFFFFF"/>
                  </a:solidFill>
                </a:uFill>
                <a:latin typeface="+mj-lt"/>
                <a:ea typeface="+mj-ea"/>
                <a:cs typeface="+mj-cs"/>
                <a:sym typeface="Gill Sans"/>
              </a:defRPr>
            </a:lvl5pPr>
            <a:lvl6pPr indent="1143000" algn="ctr" defTabSz="800100">
              <a:defRPr sz="10200">
                <a:solidFill>
                  <a:srgbClr val="FFFFFF"/>
                </a:solidFill>
                <a:uFill>
                  <a:solidFill>
                    <a:srgbClr val="FFFFFF"/>
                  </a:solidFill>
                </a:uFill>
                <a:latin typeface="+mj-lt"/>
                <a:ea typeface="+mj-ea"/>
                <a:cs typeface="+mj-cs"/>
                <a:sym typeface="Gill Sans"/>
              </a:defRPr>
            </a:lvl6pPr>
            <a:lvl7pPr indent="1371600" algn="ctr" defTabSz="800100">
              <a:defRPr sz="10200">
                <a:solidFill>
                  <a:srgbClr val="FFFFFF"/>
                </a:solidFill>
                <a:uFill>
                  <a:solidFill>
                    <a:srgbClr val="FFFFFF"/>
                  </a:solidFill>
                </a:uFill>
                <a:latin typeface="+mj-lt"/>
                <a:ea typeface="+mj-ea"/>
                <a:cs typeface="+mj-cs"/>
                <a:sym typeface="Gill Sans"/>
              </a:defRPr>
            </a:lvl7pPr>
            <a:lvl8pPr indent="1600200" algn="ctr" defTabSz="800100">
              <a:defRPr sz="10200">
                <a:solidFill>
                  <a:srgbClr val="FFFFFF"/>
                </a:solidFill>
                <a:uFill>
                  <a:solidFill>
                    <a:srgbClr val="FFFFFF"/>
                  </a:solidFill>
                </a:uFill>
                <a:latin typeface="+mj-lt"/>
                <a:ea typeface="+mj-ea"/>
                <a:cs typeface="+mj-cs"/>
                <a:sym typeface="Gill Sans"/>
              </a:defRPr>
            </a:lvl8pPr>
            <a:lvl9pPr indent="1828800" algn="ctr" defTabSz="800100">
              <a:defRPr sz="10200">
                <a:solidFill>
                  <a:srgbClr val="FFFFFF"/>
                </a:solidFill>
                <a:uFill>
                  <a:solidFill>
                    <a:srgbClr val="FFFFFF"/>
                  </a:solidFill>
                </a:uFill>
                <a:latin typeface="+mj-lt"/>
                <a:ea typeface="+mj-ea"/>
                <a:cs typeface="+mj-cs"/>
                <a:sym typeface="Gill Sans"/>
              </a:defRPr>
            </a:lvl9pPr>
          </a:lstStyle>
          <a:p>
            <a:pPr>
              <a:defRPr sz="1800">
                <a:solidFill>
                  <a:srgbClr val="000000"/>
                </a:solidFill>
              </a:defRPr>
            </a:pPr>
            <a:r>
              <a:rPr lang="en-US" sz="9600" dirty="0">
                <a:solidFill>
                  <a:schemeClr val="tx1"/>
                </a:solidFill>
                <a:effectLst>
                  <a:outerShdw blurRad="38100" dist="38100" dir="2700000" algn="tl">
                    <a:srgbClr val="000000">
                      <a:alpha val="43137"/>
                    </a:srgbClr>
                  </a:outerShdw>
                </a:effectLst>
              </a:rPr>
              <a:t>Multidisciplinary Approach</a:t>
            </a:r>
          </a:p>
        </p:txBody>
      </p:sp>
      <p:sp>
        <p:nvSpPr>
          <p:cNvPr id="5" name="TextBox 4"/>
          <p:cNvSpPr txBox="1"/>
          <p:nvPr/>
        </p:nvSpPr>
        <p:spPr>
          <a:xfrm>
            <a:off x="2128058" y="4406136"/>
            <a:ext cx="7754112" cy="51501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buAutoNum type="arabicPeriod"/>
            </a:pPr>
            <a:r>
              <a:rPr lang="en-US" sz="4800" dirty="0">
                <a:solidFill>
                  <a:schemeClr val="tx1">
                    <a:lumMod val="95000"/>
                    <a:lumOff val="5000"/>
                  </a:schemeClr>
                </a:solidFill>
              </a:rPr>
              <a:t>Financial Community</a:t>
            </a:r>
          </a:p>
          <a:p>
            <a:pPr marL="914364" indent="-914364" algn="l" rtl="0" latinLnBrk="1" hangingPunct="0">
              <a:buAutoNum type="arabicPeriod"/>
            </a:pPr>
            <a:r>
              <a:rPr lang="en-US" sz="4800" dirty="0">
                <a:solidFill>
                  <a:schemeClr val="tx1">
                    <a:lumMod val="95000"/>
                    <a:lumOff val="5000"/>
                  </a:schemeClr>
                </a:solidFill>
              </a:rPr>
              <a:t>Legal Community</a:t>
            </a:r>
          </a:p>
          <a:p>
            <a:pPr marL="914364" indent="-914364" algn="l" rtl="0" latinLnBrk="1" hangingPunct="0">
              <a:buAutoNum type="arabicPeriod"/>
            </a:pPr>
            <a:r>
              <a:rPr lang="en-US" sz="4800" dirty="0">
                <a:solidFill>
                  <a:schemeClr val="tx1">
                    <a:lumMod val="95000"/>
                    <a:lumOff val="5000"/>
                  </a:schemeClr>
                </a:solidFill>
              </a:rPr>
              <a:t>Business Community</a:t>
            </a:r>
          </a:p>
          <a:p>
            <a:pPr marL="914364" indent="-914364" algn="l" rtl="0" latinLnBrk="1" hangingPunct="0">
              <a:buAutoNum type="arabicPeriod"/>
            </a:pPr>
            <a:r>
              <a:rPr lang="en-US" sz="4800" dirty="0">
                <a:solidFill>
                  <a:schemeClr val="tx1">
                    <a:lumMod val="95000"/>
                    <a:lumOff val="5000"/>
                  </a:schemeClr>
                </a:solidFill>
              </a:rPr>
              <a:t>Healthcare Community</a:t>
            </a:r>
          </a:p>
          <a:p>
            <a:pPr marL="914364" indent="-914364" algn="l" rtl="0" latinLnBrk="1" hangingPunct="0">
              <a:buAutoNum type="arabicPeriod"/>
            </a:pPr>
            <a:r>
              <a:rPr lang="en-US" sz="4800" dirty="0">
                <a:solidFill>
                  <a:schemeClr val="tx1">
                    <a:lumMod val="95000"/>
                    <a:lumOff val="5000"/>
                  </a:schemeClr>
                </a:solidFill>
              </a:rPr>
              <a:t>State Government</a:t>
            </a:r>
          </a:p>
          <a:p>
            <a:pPr marL="914364" indent="-914364" algn="l" rtl="0" latinLnBrk="1" hangingPunct="0">
              <a:buAutoNum type="arabicPeriod"/>
            </a:pPr>
            <a:r>
              <a:rPr lang="en-US" sz="4800" dirty="0">
                <a:solidFill>
                  <a:schemeClr val="tx1">
                    <a:lumMod val="95000"/>
                    <a:lumOff val="5000"/>
                  </a:schemeClr>
                </a:solidFill>
              </a:rPr>
              <a:t>Local Government</a:t>
            </a:r>
          </a:p>
          <a:p>
            <a:pPr algn="l" rtl="0" latinLnBrk="1" hangingPunct="0"/>
            <a:endParaRPr lang="en-US" sz="4000" dirty="0">
              <a:solidFill>
                <a:schemeClr val="bg1"/>
              </a:solidFill>
            </a:endParaRPr>
          </a:p>
        </p:txBody>
      </p:sp>
      <p:pic>
        <p:nvPicPr>
          <p:cNvPr id="6"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 y="10445635"/>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7EB1999C-EAAF-4829-B783-854B4A6C5F93}"/>
              </a:ext>
            </a:extLst>
          </p:cNvPr>
          <p:cNvSpPr txBox="1"/>
          <p:nvPr/>
        </p:nvSpPr>
        <p:spPr>
          <a:xfrm>
            <a:off x="11740896" y="5395380"/>
            <a:ext cx="7150608" cy="1446550"/>
          </a:xfrm>
          <a:prstGeom prst="rect">
            <a:avLst/>
          </a:prstGeom>
          <a:noFill/>
        </p:spPr>
        <p:txBody>
          <a:bodyPr wrap="square" rtlCol="0">
            <a:spAutoFit/>
          </a:bodyPr>
          <a:lstStyle/>
          <a:p>
            <a:pPr algn="ctr"/>
            <a:r>
              <a:rPr lang="en-US" sz="4400" dirty="0">
                <a:solidFill>
                  <a:schemeClr val="tx1"/>
                </a:solidFill>
              </a:rPr>
              <a:t>Do not forget everyone who brought you together.</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idx="4294967295"/>
          </p:nvPr>
        </p:nvSpPr>
        <p:spPr>
          <a:xfrm>
            <a:off x="1080655" y="7789633"/>
            <a:ext cx="19646900" cy="3911600"/>
          </a:xfrm>
          <a:prstGeom prst="rect">
            <a:avLst/>
          </a:prstGeom>
        </p:spPr>
        <p:txBody>
          <a:bodyPr vert="horz" lIns="38100" tIns="38100" rIns="38100" bIns="38100" rtlCol="0" anchor="b" anchorCtr="0">
            <a:normAutofit fontScale="90000"/>
          </a:bodyPr>
          <a:lstStyle>
            <a:lvl1pPr defTabSz="832104">
              <a:defRPr sz="13104">
                <a:solidFill>
                  <a:srgbClr val="FEFEFE"/>
                </a:solidFill>
                <a:uFillTx/>
              </a:defRPr>
            </a:lvl1pPr>
          </a:lstStyle>
          <a:p>
            <a:pPr marL="228590" indent="-228590" algn="ctr" latinLnBrk="1" hangingPunct="0">
              <a:lnSpc>
                <a:spcPct val="150000"/>
              </a:lnSpc>
            </a:pPr>
            <a:r>
              <a:rPr lang="en-US" sz="6700" dirty="0">
                <a:solidFill>
                  <a:schemeClr val="bg1"/>
                </a:solidFill>
              </a:rPr>
              <a:t>;</a:t>
            </a:r>
            <a:r>
              <a:rPr lang="en-US" sz="6000" dirty="0">
                <a:solidFill>
                  <a:schemeClr val="bg1"/>
                </a:solidFill>
              </a:rPr>
              <a:t/>
            </a:r>
            <a:br>
              <a:rPr lang="en-US" sz="6000" dirty="0">
                <a:solidFill>
                  <a:schemeClr val="bg1"/>
                </a:solidFill>
              </a:rPr>
            </a:br>
            <a:r>
              <a:rPr lang="en-US" sz="6000" dirty="0">
                <a:solidFill>
                  <a:schemeClr val="bg1"/>
                </a:solidFill>
              </a:rPr>
              <a:t/>
            </a:r>
            <a:br>
              <a:rPr lang="en-US" sz="6000" dirty="0">
                <a:solidFill>
                  <a:schemeClr val="bg1"/>
                </a:solidFill>
              </a:rPr>
            </a:br>
            <a:r>
              <a:rPr lang="en-US" sz="6000" dirty="0">
                <a:solidFill>
                  <a:schemeClr val="bg1"/>
                </a:solidFill>
              </a:rPr>
              <a:t> </a:t>
            </a:r>
          </a:p>
        </p:txBody>
      </p:sp>
      <p:sp>
        <p:nvSpPr>
          <p:cNvPr id="4" name="Shape 303"/>
          <p:cNvSpPr txBox="1">
            <a:spLocks/>
          </p:cNvSpPr>
          <p:nvPr/>
        </p:nvSpPr>
        <p:spPr>
          <a:xfrm>
            <a:off x="2128059" y="950421"/>
            <a:ext cx="17124218" cy="1959034"/>
          </a:xfrm>
          <a:prstGeom prst="rect">
            <a:avLst/>
          </a:prstGeom>
        </p:spPr>
        <p:txBody>
          <a:bodyPr/>
          <a:lstStyle>
            <a:lvl1pPr algn="ctr" defTabSz="800100">
              <a:defRPr sz="14400">
                <a:solidFill>
                  <a:srgbClr val="FFFFFF"/>
                </a:solidFill>
                <a:uFill>
                  <a:solidFill>
                    <a:srgbClr val="FFFFFF"/>
                  </a:solidFill>
                </a:uFill>
                <a:latin typeface="+mj-lt"/>
                <a:ea typeface="+mj-ea"/>
                <a:cs typeface="+mj-cs"/>
                <a:sym typeface="Gill Sans"/>
              </a:defRPr>
            </a:lvl1pPr>
            <a:lvl2pPr indent="228600" algn="ctr" defTabSz="800100">
              <a:defRPr sz="10200">
                <a:solidFill>
                  <a:srgbClr val="FFFFFF"/>
                </a:solidFill>
                <a:uFill>
                  <a:solidFill>
                    <a:srgbClr val="FFFFFF"/>
                  </a:solidFill>
                </a:uFill>
                <a:latin typeface="+mj-lt"/>
                <a:ea typeface="+mj-ea"/>
                <a:cs typeface="+mj-cs"/>
                <a:sym typeface="Gill Sans"/>
              </a:defRPr>
            </a:lvl2pPr>
            <a:lvl3pPr indent="457200" algn="ctr" defTabSz="800100">
              <a:defRPr sz="10200">
                <a:solidFill>
                  <a:srgbClr val="FFFFFF"/>
                </a:solidFill>
                <a:uFill>
                  <a:solidFill>
                    <a:srgbClr val="FFFFFF"/>
                  </a:solidFill>
                </a:uFill>
                <a:latin typeface="+mj-lt"/>
                <a:ea typeface="+mj-ea"/>
                <a:cs typeface="+mj-cs"/>
                <a:sym typeface="Gill Sans"/>
              </a:defRPr>
            </a:lvl3pPr>
            <a:lvl4pPr indent="685800" algn="ctr" defTabSz="800100">
              <a:defRPr sz="10200">
                <a:solidFill>
                  <a:srgbClr val="FFFFFF"/>
                </a:solidFill>
                <a:uFill>
                  <a:solidFill>
                    <a:srgbClr val="FFFFFF"/>
                  </a:solidFill>
                </a:uFill>
                <a:latin typeface="+mj-lt"/>
                <a:ea typeface="+mj-ea"/>
                <a:cs typeface="+mj-cs"/>
                <a:sym typeface="Gill Sans"/>
              </a:defRPr>
            </a:lvl4pPr>
            <a:lvl5pPr indent="914400" algn="ctr" defTabSz="800100">
              <a:defRPr sz="10200">
                <a:solidFill>
                  <a:srgbClr val="FFFFFF"/>
                </a:solidFill>
                <a:uFill>
                  <a:solidFill>
                    <a:srgbClr val="FFFFFF"/>
                  </a:solidFill>
                </a:uFill>
                <a:latin typeface="+mj-lt"/>
                <a:ea typeface="+mj-ea"/>
                <a:cs typeface="+mj-cs"/>
                <a:sym typeface="Gill Sans"/>
              </a:defRPr>
            </a:lvl5pPr>
            <a:lvl6pPr indent="1143000" algn="ctr" defTabSz="800100">
              <a:defRPr sz="10200">
                <a:solidFill>
                  <a:srgbClr val="FFFFFF"/>
                </a:solidFill>
                <a:uFill>
                  <a:solidFill>
                    <a:srgbClr val="FFFFFF"/>
                  </a:solidFill>
                </a:uFill>
                <a:latin typeface="+mj-lt"/>
                <a:ea typeface="+mj-ea"/>
                <a:cs typeface="+mj-cs"/>
                <a:sym typeface="Gill Sans"/>
              </a:defRPr>
            </a:lvl6pPr>
            <a:lvl7pPr indent="1371600" algn="ctr" defTabSz="800100">
              <a:defRPr sz="10200">
                <a:solidFill>
                  <a:srgbClr val="FFFFFF"/>
                </a:solidFill>
                <a:uFill>
                  <a:solidFill>
                    <a:srgbClr val="FFFFFF"/>
                  </a:solidFill>
                </a:uFill>
                <a:latin typeface="+mj-lt"/>
                <a:ea typeface="+mj-ea"/>
                <a:cs typeface="+mj-cs"/>
                <a:sym typeface="Gill Sans"/>
              </a:defRPr>
            </a:lvl7pPr>
            <a:lvl8pPr indent="1600200" algn="ctr" defTabSz="800100">
              <a:defRPr sz="10200">
                <a:solidFill>
                  <a:srgbClr val="FFFFFF"/>
                </a:solidFill>
                <a:uFill>
                  <a:solidFill>
                    <a:srgbClr val="FFFFFF"/>
                  </a:solidFill>
                </a:uFill>
                <a:latin typeface="+mj-lt"/>
                <a:ea typeface="+mj-ea"/>
                <a:cs typeface="+mj-cs"/>
                <a:sym typeface="Gill Sans"/>
              </a:defRPr>
            </a:lvl8pPr>
            <a:lvl9pPr indent="1828800" algn="ctr" defTabSz="800100">
              <a:defRPr sz="10200">
                <a:solidFill>
                  <a:srgbClr val="FFFFFF"/>
                </a:solidFill>
                <a:uFill>
                  <a:solidFill>
                    <a:srgbClr val="FFFFFF"/>
                  </a:solidFill>
                </a:uFill>
                <a:latin typeface="+mj-lt"/>
                <a:ea typeface="+mj-ea"/>
                <a:cs typeface="+mj-cs"/>
                <a:sym typeface="Gill Sans"/>
              </a:defRPr>
            </a:lvl9pPr>
          </a:lstStyle>
          <a:p>
            <a:pPr>
              <a:defRPr sz="1800">
                <a:solidFill>
                  <a:srgbClr val="000000"/>
                </a:solidFill>
              </a:defRPr>
            </a:pPr>
            <a:r>
              <a:rPr lang="en-US" sz="9600" dirty="0">
                <a:solidFill>
                  <a:schemeClr val="tx1"/>
                </a:solidFill>
                <a:effectLst>
                  <a:outerShdw blurRad="38100" dist="38100" dir="2700000" algn="tl">
                    <a:srgbClr val="000000">
                      <a:alpha val="43137"/>
                    </a:srgbClr>
                  </a:outerShdw>
                </a:effectLst>
              </a:rPr>
              <a:t>Results of the Task Force</a:t>
            </a:r>
          </a:p>
        </p:txBody>
      </p:sp>
      <p:pic>
        <p:nvPicPr>
          <p:cNvPr id="5"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66674" y="10678391"/>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80161" y="4643880"/>
            <a:ext cx="18820014" cy="51501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New laws protecting the elderly and vulnerable adults</a:t>
            </a:r>
          </a:p>
          <a:p>
            <a:pPr marL="914364" indent="-914364" algn="l" rtl="0" latinLnBrk="1" hangingPunct="0">
              <a:lnSpc>
                <a:spcPct val="200000"/>
              </a:lnSpc>
              <a:buAutoNum type="arabicPeriod"/>
            </a:pPr>
            <a:r>
              <a:rPr lang="en-US" sz="4800" dirty="0">
                <a:solidFill>
                  <a:schemeClr val="tx1">
                    <a:lumMod val="95000"/>
                    <a:lumOff val="5000"/>
                  </a:schemeClr>
                </a:solidFill>
              </a:rPr>
              <a:t>New guidance on prosecuting these cases</a:t>
            </a:r>
          </a:p>
          <a:p>
            <a:pPr marL="914364" indent="-914364" algn="l" rtl="0" latinLnBrk="1" hangingPunct="0">
              <a:lnSpc>
                <a:spcPct val="200000"/>
              </a:lnSpc>
              <a:buAutoNum type="arabicPeriod"/>
            </a:pPr>
            <a:r>
              <a:rPr lang="en-US" sz="4800" dirty="0">
                <a:solidFill>
                  <a:schemeClr val="tx1">
                    <a:lumMod val="95000"/>
                    <a:lumOff val="5000"/>
                  </a:schemeClr>
                </a:solidFill>
              </a:rPr>
              <a:t>The Elder Abuse and Financial Exploitation Unit </a:t>
            </a:r>
          </a:p>
          <a:p>
            <a:pPr algn="l" rtl="0" latinLnBrk="1" hangingPunct="0"/>
            <a:endParaRPr lang="en-US" sz="4000" dirty="0">
              <a:solidFill>
                <a:schemeClr val="bg1"/>
              </a:solidFill>
            </a:endParaRPr>
          </a:p>
        </p:txBody>
      </p:sp>
    </p:spTree>
    <p:extLst>
      <p:ext uri="{BB962C8B-B14F-4D97-AF65-F5344CB8AC3E}">
        <p14:creationId xmlns:p14="http://schemas.microsoft.com/office/powerpoint/2010/main" val="854365687"/>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idx="4294967295"/>
          </p:nvPr>
        </p:nvSpPr>
        <p:spPr>
          <a:xfrm>
            <a:off x="2453393" y="4809030"/>
            <a:ext cx="17181022" cy="2907319"/>
          </a:xfrm>
          <a:prstGeom prst="rect">
            <a:avLst/>
          </a:prstGeom>
        </p:spPr>
        <p:txBody>
          <a:bodyPr vert="horz" lIns="38100" tIns="38100" rIns="38100" bIns="38100" rtlCol="0" anchor="b" anchorCtr="0">
            <a:normAutofit/>
          </a:bodyPr>
          <a:lstStyle>
            <a:lvl1pPr defTabSz="914400">
              <a:defRPr sz="14400">
                <a:solidFill>
                  <a:srgbClr val="FEFEFE"/>
                </a:solidFill>
                <a:uFillTx/>
              </a:defRPr>
            </a:lvl1pPr>
          </a:lstStyle>
          <a:p>
            <a:pPr lvl="0" algn="ctr">
              <a:defRPr sz="1800">
                <a:solidFill>
                  <a:srgbClr val="000000"/>
                </a:solidFill>
              </a:defRPr>
            </a:pPr>
            <a:r>
              <a:rPr lang="en-US" sz="6000" dirty="0">
                <a:solidFill>
                  <a:srgbClr val="FF0000"/>
                </a:solidFill>
              </a:rPr>
              <a:t/>
            </a:r>
            <a:br>
              <a:rPr lang="en-US" sz="6000" dirty="0">
                <a:solidFill>
                  <a:srgbClr val="FF0000"/>
                </a:solidFill>
              </a:rPr>
            </a:br>
            <a:r>
              <a:rPr lang="en-US" sz="6000" dirty="0">
                <a:solidFill>
                  <a:schemeClr val="bg1"/>
                </a:solidFill>
              </a:rPr>
              <a:t/>
            </a:r>
            <a:br>
              <a:rPr lang="en-US" sz="6000" dirty="0">
                <a:solidFill>
                  <a:schemeClr val="bg1"/>
                </a:solidFill>
              </a:rPr>
            </a:br>
            <a:r>
              <a:rPr lang="en-US" sz="1300" dirty="0">
                <a:solidFill>
                  <a:schemeClr val="bg1"/>
                </a:solidFill>
              </a:rPr>
              <a:t> </a:t>
            </a:r>
            <a:endParaRPr sz="2200" dirty="0"/>
          </a:p>
        </p:txBody>
      </p:sp>
      <p:sp>
        <p:nvSpPr>
          <p:cNvPr id="3" name="TextBox 2"/>
          <p:cNvSpPr txBox="1"/>
          <p:nvPr/>
        </p:nvSpPr>
        <p:spPr>
          <a:xfrm>
            <a:off x="8103018" y="903401"/>
            <a:ext cx="4759315"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New Laws</a:t>
            </a:r>
          </a:p>
        </p:txBody>
      </p:sp>
      <p:pic>
        <p:nvPicPr>
          <p:cNvPr id="4"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99" y="10445635"/>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30533" y="3423955"/>
            <a:ext cx="19169149" cy="662745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Emotional and Psychological Abuse Criminalized</a:t>
            </a:r>
          </a:p>
          <a:p>
            <a:pPr marL="914364" indent="-914364" algn="l" rtl="0" latinLnBrk="1" hangingPunct="0">
              <a:lnSpc>
                <a:spcPct val="200000"/>
              </a:lnSpc>
              <a:buAutoNum type="arabicPeriod"/>
            </a:pPr>
            <a:r>
              <a:rPr lang="en-US" sz="4800" dirty="0">
                <a:solidFill>
                  <a:schemeClr val="tx1">
                    <a:lumMod val="95000"/>
                    <a:lumOff val="5000"/>
                  </a:schemeClr>
                </a:solidFill>
              </a:rPr>
              <a:t>Elder and Vulnerable </a:t>
            </a:r>
            <a:r>
              <a:rPr lang="en-US" sz="4800" u="sng" dirty="0">
                <a:solidFill>
                  <a:schemeClr val="tx1">
                    <a:lumMod val="95000"/>
                    <a:lumOff val="5000"/>
                  </a:schemeClr>
                </a:solidFill>
              </a:rPr>
              <a:t>Neglect</a:t>
            </a:r>
            <a:r>
              <a:rPr lang="en-US" sz="4800" dirty="0">
                <a:solidFill>
                  <a:schemeClr val="tx1">
                    <a:lumMod val="95000"/>
                    <a:lumOff val="5000"/>
                  </a:schemeClr>
                </a:solidFill>
              </a:rPr>
              <a:t> Criminalized</a:t>
            </a:r>
          </a:p>
          <a:p>
            <a:pPr marL="914364" indent="-914364" algn="l" rtl="0" latinLnBrk="1" hangingPunct="0">
              <a:lnSpc>
                <a:spcPct val="200000"/>
              </a:lnSpc>
              <a:buAutoNum type="arabicPeriod"/>
            </a:pPr>
            <a:r>
              <a:rPr lang="en-US" sz="4800" dirty="0">
                <a:solidFill>
                  <a:schemeClr val="tx1">
                    <a:lumMod val="95000"/>
                    <a:lumOff val="5000"/>
                  </a:schemeClr>
                </a:solidFill>
              </a:rPr>
              <a:t>Civil and Criminal Protections for Cooperating Financial Institutions</a:t>
            </a:r>
          </a:p>
          <a:p>
            <a:pPr marL="914364" indent="-914364" algn="l" rtl="0" latinLnBrk="1" hangingPunct="0">
              <a:lnSpc>
                <a:spcPct val="200000"/>
              </a:lnSpc>
              <a:buAutoNum type="arabicPeriod"/>
            </a:pPr>
            <a:r>
              <a:rPr lang="en-US" sz="4800" dirty="0">
                <a:solidFill>
                  <a:schemeClr val="tx1">
                    <a:lumMod val="95000"/>
                    <a:lumOff val="5000"/>
                  </a:schemeClr>
                </a:solidFill>
              </a:rPr>
              <a:t>MANY MORE…</a:t>
            </a:r>
          </a:p>
          <a:p>
            <a:pPr algn="l" rtl="0" latinLnBrk="1" hangingPunct="0"/>
            <a:endParaRPr lang="en-US" sz="4000" dirty="0">
              <a:solidFill>
                <a:schemeClr val="bg1"/>
              </a:solidFill>
            </a:endParaRP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idx="4294967295"/>
          </p:nvPr>
        </p:nvSpPr>
        <p:spPr>
          <a:xfrm>
            <a:off x="2453393" y="4809030"/>
            <a:ext cx="17181022" cy="2907319"/>
          </a:xfrm>
          <a:prstGeom prst="rect">
            <a:avLst/>
          </a:prstGeom>
        </p:spPr>
        <p:txBody>
          <a:bodyPr vert="horz" lIns="38100" tIns="38100" rIns="38100" bIns="38100" rtlCol="0" anchor="b" anchorCtr="0">
            <a:normAutofit/>
          </a:bodyPr>
          <a:lstStyle>
            <a:lvl1pPr defTabSz="914400">
              <a:defRPr sz="14400">
                <a:solidFill>
                  <a:srgbClr val="FEFEFE"/>
                </a:solidFill>
                <a:uFillTx/>
              </a:defRPr>
            </a:lvl1pPr>
          </a:lstStyle>
          <a:p>
            <a:pPr lvl="0" algn="ctr">
              <a:defRPr sz="1800">
                <a:solidFill>
                  <a:srgbClr val="000000"/>
                </a:solidFill>
              </a:defRPr>
            </a:pPr>
            <a:r>
              <a:rPr lang="en-US" sz="6000" dirty="0">
                <a:solidFill>
                  <a:srgbClr val="FF0000"/>
                </a:solidFill>
              </a:rPr>
              <a:t/>
            </a:r>
            <a:br>
              <a:rPr lang="en-US" sz="6000" dirty="0">
                <a:solidFill>
                  <a:srgbClr val="FF0000"/>
                </a:solidFill>
              </a:rPr>
            </a:br>
            <a:r>
              <a:rPr lang="en-US" sz="6000" dirty="0">
                <a:solidFill>
                  <a:schemeClr val="bg1"/>
                </a:solidFill>
              </a:rPr>
              <a:t/>
            </a:r>
            <a:br>
              <a:rPr lang="en-US" sz="6000" dirty="0">
                <a:solidFill>
                  <a:schemeClr val="bg1"/>
                </a:solidFill>
              </a:rPr>
            </a:br>
            <a:r>
              <a:rPr lang="en-US" sz="1300" dirty="0">
                <a:solidFill>
                  <a:schemeClr val="bg1"/>
                </a:solidFill>
              </a:rPr>
              <a:t> </a:t>
            </a:r>
            <a:endParaRPr sz="2200" dirty="0"/>
          </a:p>
        </p:txBody>
      </p:sp>
      <p:sp>
        <p:nvSpPr>
          <p:cNvPr id="3" name="TextBox 2"/>
          <p:cNvSpPr txBox="1"/>
          <p:nvPr/>
        </p:nvSpPr>
        <p:spPr>
          <a:xfrm>
            <a:off x="6167395" y="561974"/>
            <a:ext cx="8630568"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Passing New Laws</a:t>
            </a:r>
          </a:p>
        </p:txBody>
      </p:sp>
      <p:pic>
        <p:nvPicPr>
          <p:cNvPr id="4"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2572" y="10559253"/>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97776" y="1693359"/>
            <a:ext cx="19102648" cy="958211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Font typeface="+mj-lt"/>
              <a:buAutoNum type="arabicPeriod"/>
            </a:pPr>
            <a:r>
              <a:rPr lang="en-US" sz="4800" dirty="0">
                <a:solidFill>
                  <a:schemeClr val="tx1">
                    <a:lumMod val="95000"/>
                    <a:lumOff val="5000"/>
                  </a:schemeClr>
                </a:solidFill>
              </a:rPr>
              <a:t>Emotional and Psychological Abuse Criminalized – Felony or       misdemeanor?</a:t>
            </a:r>
          </a:p>
          <a:p>
            <a:pPr marL="914364" indent="-914364" algn="l" rtl="0" latinLnBrk="1" hangingPunct="0">
              <a:lnSpc>
                <a:spcPct val="200000"/>
              </a:lnSpc>
              <a:buFont typeface="+mj-lt"/>
              <a:buAutoNum type="arabicPeriod"/>
            </a:pPr>
            <a:r>
              <a:rPr lang="en-US" sz="4800" dirty="0">
                <a:solidFill>
                  <a:schemeClr val="tx1">
                    <a:lumMod val="95000"/>
                    <a:lumOff val="5000"/>
                  </a:schemeClr>
                </a:solidFill>
              </a:rPr>
              <a:t>Elder and Vulnerable </a:t>
            </a:r>
            <a:r>
              <a:rPr lang="en-US" sz="4800" u="sng" dirty="0">
                <a:solidFill>
                  <a:schemeClr val="tx1">
                    <a:lumMod val="95000"/>
                    <a:lumOff val="5000"/>
                  </a:schemeClr>
                </a:solidFill>
              </a:rPr>
              <a:t>Neglect</a:t>
            </a:r>
            <a:r>
              <a:rPr lang="en-US" sz="4800" dirty="0">
                <a:solidFill>
                  <a:schemeClr val="tx1">
                    <a:lumMod val="95000"/>
                    <a:lumOff val="5000"/>
                  </a:schemeClr>
                </a:solidFill>
              </a:rPr>
              <a:t> criminalized – Prove a negative</a:t>
            </a:r>
          </a:p>
          <a:p>
            <a:pPr marL="914364" indent="-914364" algn="l" rtl="0" latinLnBrk="1" hangingPunct="0">
              <a:lnSpc>
                <a:spcPct val="200000"/>
              </a:lnSpc>
              <a:buFont typeface="+mj-lt"/>
              <a:buAutoNum type="arabicPeriod"/>
            </a:pPr>
            <a:r>
              <a:rPr lang="en-US" sz="4800" dirty="0">
                <a:solidFill>
                  <a:schemeClr val="tx1">
                    <a:lumMod val="95000"/>
                    <a:lumOff val="5000"/>
                  </a:schemeClr>
                </a:solidFill>
              </a:rPr>
              <a:t>Civil and Criminal Protections for Cooperating Financial Institutions – Mandatory reporter for financial institutions?</a:t>
            </a:r>
          </a:p>
          <a:p>
            <a:pPr marL="914364" indent="-914364" algn="l" rtl="0" latinLnBrk="1" hangingPunct="0">
              <a:lnSpc>
                <a:spcPct val="200000"/>
              </a:lnSpc>
              <a:buFont typeface="+mj-lt"/>
              <a:buAutoNum type="arabicPeriod"/>
            </a:pPr>
            <a:r>
              <a:rPr lang="en-US" sz="4800" dirty="0">
                <a:solidFill>
                  <a:schemeClr val="tx1">
                    <a:lumMod val="95000"/>
                    <a:lumOff val="5000"/>
                  </a:schemeClr>
                </a:solidFill>
              </a:rPr>
              <a:t>MANY MORE…</a:t>
            </a:r>
          </a:p>
          <a:p>
            <a:pPr algn="l" rtl="0" latinLnBrk="1" hangingPunct="0"/>
            <a:endParaRPr lang="en-US" sz="4000" dirty="0">
              <a:solidFill>
                <a:schemeClr val="bg1"/>
              </a:solidFill>
            </a:endParaRPr>
          </a:p>
        </p:txBody>
      </p:sp>
    </p:spTree>
    <p:extLst>
      <p:ext uri="{BB962C8B-B14F-4D97-AF65-F5344CB8AC3E}">
        <p14:creationId xmlns:p14="http://schemas.microsoft.com/office/powerpoint/2010/main" val="411078097"/>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p:cNvSpPr>
          <p:nvPr>
            <p:ph type="title" idx="4294967295"/>
          </p:nvPr>
        </p:nvSpPr>
        <p:spPr>
          <a:xfrm>
            <a:off x="2453393" y="4809030"/>
            <a:ext cx="17181022" cy="2907319"/>
          </a:xfrm>
          <a:prstGeom prst="rect">
            <a:avLst/>
          </a:prstGeom>
        </p:spPr>
        <p:txBody>
          <a:bodyPr vert="horz" lIns="38100" tIns="38100" rIns="38100" bIns="38100" rtlCol="0" anchor="b" anchorCtr="0">
            <a:normAutofit/>
          </a:bodyPr>
          <a:lstStyle>
            <a:lvl1pPr defTabSz="914400">
              <a:defRPr sz="14400">
                <a:solidFill>
                  <a:srgbClr val="FEFEFE"/>
                </a:solidFill>
                <a:uFillTx/>
              </a:defRPr>
            </a:lvl1pPr>
          </a:lstStyle>
          <a:p>
            <a:pPr lvl="0" algn="ctr">
              <a:defRPr sz="1800">
                <a:solidFill>
                  <a:srgbClr val="000000"/>
                </a:solidFill>
              </a:defRPr>
            </a:pPr>
            <a:r>
              <a:rPr lang="en-US" sz="6000" dirty="0">
                <a:solidFill>
                  <a:srgbClr val="FF0000"/>
                </a:solidFill>
              </a:rPr>
              <a:t/>
            </a:r>
            <a:br>
              <a:rPr lang="en-US" sz="6000" dirty="0">
                <a:solidFill>
                  <a:srgbClr val="FF0000"/>
                </a:solidFill>
              </a:rPr>
            </a:br>
            <a:r>
              <a:rPr lang="en-US" sz="6000" dirty="0">
                <a:solidFill>
                  <a:schemeClr val="bg1"/>
                </a:solidFill>
              </a:rPr>
              <a:t/>
            </a:r>
            <a:br>
              <a:rPr lang="en-US" sz="6000" dirty="0">
                <a:solidFill>
                  <a:schemeClr val="bg1"/>
                </a:solidFill>
              </a:rPr>
            </a:br>
            <a:r>
              <a:rPr lang="en-US" sz="1300" dirty="0">
                <a:solidFill>
                  <a:schemeClr val="bg1"/>
                </a:solidFill>
              </a:rPr>
              <a:t> </a:t>
            </a:r>
            <a:endParaRPr sz="2200" dirty="0"/>
          </a:p>
        </p:txBody>
      </p:sp>
      <p:sp>
        <p:nvSpPr>
          <p:cNvPr id="3" name="TextBox 2"/>
          <p:cNvSpPr txBox="1"/>
          <p:nvPr/>
        </p:nvSpPr>
        <p:spPr>
          <a:xfrm>
            <a:off x="7121181" y="903401"/>
            <a:ext cx="6722994"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New Guidance</a:t>
            </a:r>
          </a:p>
        </p:txBody>
      </p:sp>
      <p:pic>
        <p:nvPicPr>
          <p:cNvPr id="4"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957" y="10386041"/>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63781" y="3687623"/>
            <a:ext cx="19119274" cy="51501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Law Enforcement Education – Civil matter?</a:t>
            </a:r>
          </a:p>
          <a:p>
            <a:pPr marL="914364" indent="-914364" algn="l" rtl="0" latinLnBrk="1" hangingPunct="0">
              <a:lnSpc>
                <a:spcPct val="200000"/>
              </a:lnSpc>
              <a:buAutoNum type="arabicPeriod"/>
            </a:pPr>
            <a:r>
              <a:rPr lang="en-US" sz="4800" dirty="0">
                <a:solidFill>
                  <a:schemeClr val="tx1">
                    <a:lumMod val="95000"/>
                    <a:lumOff val="5000"/>
                  </a:schemeClr>
                </a:solidFill>
              </a:rPr>
              <a:t>Compiling Elder Abuse and Financial Leads – Who do people call?</a:t>
            </a:r>
          </a:p>
          <a:p>
            <a:pPr marL="914364" indent="-914364" algn="l" rtl="0" latinLnBrk="1" hangingPunct="0">
              <a:lnSpc>
                <a:spcPct val="200000"/>
              </a:lnSpc>
              <a:buAutoNum type="arabicPeriod"/>
            </a:pPr>
            <a:r>
              <a:rPr lang="en-US" sz="4800" dirty="0">
                <a:solidFill>
                  <a:schemeClr val="tx1">
                    <a:lumMod val="95000"/>
                    <a:lumOff val="5000"/>
                  </a:schemeClr>
                </a:solidFill>
              </a:rPr>
              <a:t>Not Everything is Elder Abuse</a:t>
            </a:r>
          </a:p>
          <a:p>
            <a:pPr algn="l" rtl="0" latinLnBrk="1" hangingPunct="0"/>
            <a:endParaRPr lang="en-US" sz="4000" dirty="0">
              <a:solidFill>
                <a:schemeClr val="bg1"/>
              </a:solidFill>
            </a:endParaRPr>
          </a:p>
        </p:txBody>
      </p:sp>
    </p:spTree>
    <p:extLst>
      <p:ext uri="{BB962C8B-B14F-4D97-AF65-F5344CB8AC3E}">
        <p14:creationId xmlns:p14="http://schemas.microsoft.com/office/powerpoint/2010/main" val="1522236508"/>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Technical overview</a:t>
            </a:r>
          </a:p>
        </p:txBody>
      </p:sp>
      <p:sp>
        <p:nvSpPr>
          <p:cNvPr id="3" name="Content Placeholder 2"/>
          <p:cNvSpPr>
            <a:spLocks noGrp="1"/>
          </p:cNvSpPr>
          <p:nvPr>
            <p:ph idx="1"/>
          </p:nvPr>
        </p:nvSpPr>
        <p:spPr>
          <a:xfrm>
            <a:off x="2126193" y="2516626"/>
            <a:ext cx="15094480" cy="9374629"/>
          </a:xfrm>
        </p:spPr>
        <p:txBody>
          <a:bodyPr/>
          <a:lstStyle/>
          <a:p>
            <a:pPr marL="1066733" lvl="3" indent="-533366" eaLnBrk="1" fontAlgn="auto" hangingPunct="1">
              <a:lnSpc>
                <a:spcPct val="100000"/>
              </a:lnSpc>
              <a:spcBef>
                <a:spcPts val="0"/>
              </a:spcBef>
              <a:spcAft>
                <a:spcPts val="1556"/>
              </a:spcAft>
              <a:buClr>
                <a:schemeClr val="accent3"/>
              </a:buClr>
              <a:buFont typeface="Lucida Grande"/>
              <a:buChar char="‣"/>
              <a:defRPr/>
            </a:pPr>
            <a:r>
              <a:rPr lang="en-US" sz="3889" dirty="0">
                <a:solidFill>
                  <a:schemeClr val="accent3"/>
                </a:solidFill>
              </a:rPr>
              <a:t>If you are experiencing any technical issues with the audio for this session, please let us know in the feedback box. </a:t>
            </a:r>
          </a:p>
          <a:p>
            <a:pPr marL="1066733" lvl="3" indent="-533366" eaLnBrk="1" fontAlgn="auto" hangingPunct="1">
              <a:lnSpc>
                <a:spcPct val="100000"/>
              </a:lnSpc>
              <a:spcBef>
                <a:spcPts val="0"/>
              </a:spcBef>
              <a:spcAft>
                <a:spcPts val="1556"/>
              </a:spcAft>
              <a:buClr>
                <a:schemeClr val="accent3"/>
              </a:buClr>
              <a:buFont typeface="Lucida Grande"/>
              <a:buChar char="‣"/>
              <a:defRPr/>
            </a:pPr>
            <a:r>
              <a:rPr lang="en-US" sz="3889" dirty="0">
                <a:solidFill>
                  <a:schemeClr val="accent3"/>
                </a:solidFill>
              </a:rPr>
              <a:t>If you have technical difficulties during the webinar, contact Jason Adams, who is providing technical support for this webinar. His email address is jadams@ovcttac.org.</a:t>
            </a:r>
          </a:p>
          <a:p>
            <a:pPr marL="1066733" lvl="3" indent="-533366" eaLnBrk="1" fontAlgn="auto" hangingPunct="1">
              <a:lnSpc>
                <a:spcPct val="100000"/>
              </a:lnSpc>
              <a:spcBef>
                <a:spcPts val="0"/>
              </a:spcBef>
              <a:spcAft>
                <a:spcPts val="1556"/>
              </a:spcAft>
              <a:buClr>
                <a:schemeClr val="accent3"/>
              </a:buClr>
              <a:buFont typeface="Lucida Grande"/>
              <a:buChar char="‣"/>
              <a:defRPr/>
            </a:pPr>
            <a:r>
              <a:rPr lang="en-US" sz="3889" dirty="0">
                <a:solidFill>
                  <a:schemeClr val="accent3"/>
                </a:solidFill>
              </a:rPr>
              <a:t>Today’s session will be recorded and made available on the training website. </a:t>
            </a:r>
          </a:p>
          <a:p>
            <a:pPr marL="1066733" lvl="3" indent="-533366" eaLnBrk="1" fontAlgn="auto" hangingPunct="1">
              <a:lnSpc>
                <a:spcPct val="100000"/>
              </a:lnSpc>
              <a:spcBef>
                <a:spcPts val="0"/>
              </a:spcBef>
              <a:spcAft>
                <a:spcPts val="1556"/>
              </a:spcAft>
              <a:buClr>
                <a:schemeClr val="accent3"/>
              </a:buClr>
              <a:buFont typeface="Lucida Grande"/>
              <a:buChar char="‣"/>
              <a:defRPr/>
            </a:pPr>
            <a:r>
              <a:rPr lang="en-US" sz="3889" dirty="0">
                <a:solidFill>
                  <a:schemeClr val="accent3"/>
                </a:solidFill>
              </a:rPr>
              <a:t>If you have questions, type them in the feedback box. We will address as many as possible throughout the webinar.</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67">
                <a:solidFill>
                  <a:schemeClr val="hlink"/>
                </a:solidFill>
                <a:latin typeface="Times New Roman" panose="02020603050405020304" pitchFamily="18" charset="0"/>
              </a:defRPr>
            </a:lvl1pPr>
            <a:lvl2pPr marL="1444535" indent="-555589">
              <a:defRPr sz="4667">
                <a:solidFill>
                  <a:schemeClr val="hlink"/>
                </a:solidFill>
                <a:latin typeface="Times New Roman" panose="02020603050405020304" pitchFamily="18" charset="0"/>
              </a:defRPr>
            </a:lvl2pPr>
            <a:lvl3pPr marL="2222360" indent="-444473">
              <a:defRPr sz="4667">
                <a:solidFill>
                  <a:schemeClr val="hlink"/>
                </a:solidFill>
                <a:latin typeface="Times New Roman" panose="02020603050405020304" pitchFamily="18" charset="0"/>
              </a:defRPr>
            </a:lvl3pPr>
            <a:lvl4pPr marL="3111305" indent="-444473">
              <a:defRPr sz="4667">
                <a:solidFill>
                  <a:schemeClr val="hlink"/>
                </a:solidFill>
                <a:latin typeface="Times New Roman" panose="02020603050405020304" pitchFamily="18" charset="0"/>
              </a:defRPr>
            </a:lvl4pPr>
            <a:lvl5pPr marL="4000249" indent="-444473">
              <a:defRPr sz="4667">
                <a:solidFill>
                  <a:schemeClr val="hlink"/>
                </a:solidFill>
                <a:latin typeface="Times New Roman" panose="02020603050405020304" pitchFamily="18" charset="0"/>
              </a:defRPr>
            </a:lvl5pPr>
            <a:lvl6pPr marL="4889192" indent="-444473" eaLnBrk="0" fontAlgn="base" hangingPunct="0">
              <a:spcBef>
                <a:spcPct val="0"/>
              </a:spcBef>
              <a:spcAft>
                <a:spcPct val="0"/>
              </a:spcAft>
              <a:defRPr sz="4667">
                <a:solidFill>
                  <a:schemeClr val="hlink"/>
                </a:solidFill>
                <a:latin typeface="Times New Roman" panose="02020603050405020304" pitchFamily="18" charset="0"/>
              </a:defRPr>
            </a:lvl6pPr>
            <a:lvl7pPr marL="5778137" indent="-444473" eaLnBrk="0" fontAlgn="base" hangingPunct="0">
              <a:spcBef>
                <a:spcPct val="0"/>
              </a:spcBef>
              <a:spcAft>
                <a:spcPct val="0"/>
              </a:spcAft>
              <a:defRPr sz="4667">
                <a:solidFill>
                  <a:schemeClr val="hlink"/>
                </a:solidFill>
                <a:latin typeface="Times New Roman" panose="02020603050405020304" pitchFamily="18" charset="0"/>
              </a:defRPr>
            </a:lvl7pPr>
            <a:lvl8pPr marL="6667081" indent="-444473" eaLnBrk="0" fontAlgn="base" hangingPunct="0">
              <a:spcBef>
                <a:spcPct val="0"/>
              </a:spcBef>
              <a:spcAft>
                <a:spcPct val="0"/>
              </a:spcAft>
              <a:defRPr sz="4667">
                <a:solidFill>
                  <a:schemeClr val="hlink"/>
                </a:solidFill>
                <a:latin typeface="Times New Roman" panose="02020603050405020304" pitchFamily="18" charset="0"/>
              </a:defRPr>
            </a:lvl8pPr>
            <a:lvl9pPr marL="7556024" indent="-444473" eaLnBrk="0" fontAlgn="base" hangingPunct="0">
              <a:spcBef>
                <a:spcPct val="0"/>
              </a:spcBef>
              <a:spcAft>
                <a:spcPct val="0"/>
              </a:spcAft>
              <a:defRPr sz="4667">
                <a:solidFill>
                  <a:schemeClr val="hlink"/>
                </a:solidFill>
                <a:latin typeface="Times New Roman" panose="02020603050405020304" pitchFamily="18" charset="0"/>
              </a:defRPr>
            </a:lvl9pPr>
          </a:lstStyle>
          <a:p>
            <a:fld id="{B3100886-6E6E-4A17-9107-7FC9BE1A01E7}" type="slidenum">
              <a:rPr lang="en-US" altLang="en-US" sz="1944">
                <a:solidFill>
                  <a:srgbClr val="FFFFFF"/>
                </a:solidFill>
                <a:cs typeface="Times New Roman" panose="02020603050405020304" pitchFamily="18" charset="0"/>
              </a:rPr>
              <a:pPr/>
              <a:t>2</a:t>
            </a:fld>
            <a:endParaRPr lang="en-US" altLang="en-US" sz="1944"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129889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idx="4294967295"/>
          </p:nvPr>
        </p:nvSpPr>
        <p:spPr>
          <a:xfrm>
            <a:off x="1828800" y="4272741"/>
            <a:ext cx="17767300" cy="5370022"/>
          </a:xfrm>
          <a:prstGeom prst="rect">
            <a:avLst/>
          </a:prstGeom>
        </p:spPr>
        <p:txBody>
          <a:bodyPr vert="horz" lIns="38100" tIns="38100" rIns="38100" bIns="38100" rtlCol="0" anchor="b" anchorCtr="0">
            <a:normAutofit/>
          </a:bodyPr>
          <a:lstStyle>
            <a:lvl1pPr defTabSz="914400">
              <a:defRPr sz="14400">
                <a:solidFill>
                  <a:srgbClr val="FEFEFE"/>
                </a:solidFill>
                <a:uFillTx/>
              </a:defRPr>
            </a:lvl1pPr>
          </a:lstStyle>
          <a:p>
            <a:pPr lvl="0" algn="ctr">
              <a:lnSpc>
                <a:spcPct val="150000"/>
              </a:lnSpc>
              <a:defRPr sz="1800">
                <a:solidFill>
                  <a:srgbClr val="000000"/>
                </a:solidFill>
              </a:defRPr>
            </a:pPr>
            <a:r>
              <a:rPr lang="en-US" sz="2000" dirty="0">
                <a:solidFill>
                  <a:schemeClr val="tx1"/>
                </a:solidFill>
              </a:rPr>
              <a:t/>
            </a:r>
            <a:br>
              <a:rPr lang="en-US" sz="2000" dirty="0">
                <a:solidFill>
                  <a:schemeClr val="tx1"/>
                </a:solidFill>
              </a:rPr>
            </a:br>
            <a:r>
              <a:rPr lang="en-US" sz="2000" dirty="0">
                <a:solidFill>
                  <a:schemeClr val="bg1"/>
                </a:solidFill>
              </a:rPr>
              <a:t/>
            </a:r>
            <a:br>
              <a:rPr lang="en-US" sz="2000" dirty="0">
                <a:solidFill>
                  <a:schemeClr val="bg1"/>
                </a:solidFill>
              </a:rPr>
            </a:br>
            <a:endParaRPr sz="2000" dirty="0"/>
          </a:p>
        </p:txBody>
      </p:sp>
      <p:sp>
        <p:nvSpPr>
          <p:cNvPr id="3" name="TextBox 2"/>
          <p:cNvSpPr txBox="1"/>
          <p:nvPr/>
        </p:nvSpPr>
        <p:spPr>
          <a:xfrm>
            <a:off x="5561367" y="1272368"/>
            <a:ext cx="10257616"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Hurdles in Rural Areas</a:t>
            </a:r>
          </a:p>
        </p:txBody>
      </p:sp>
      <p:pic>
        <p:nvPicPr>
          <p:cNvPr id="4"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93097" y="10352199"/>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023360" y="4604555"/>
            <a:ext cx="11686032" cy="51501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Elderly Farmers and Ranchers</a:t>
            </a:r>
          </a:p>
          <a:p>
            <a:pPr marL="914364" indent="-914364" algn="l" rtl="0" latinLnBrk="1" hangingPunct="0">
              <a:lnSpc>
                <a:spcPct val="200000"/>
              </a:lnSpc>
              <a:buAutoNum type="arabicPeriod"/>
            </a:pPr>
            <a:r>
              <a:rPr lang="en-US" sz="4800" dirty="0">
                <a:solidFill>
                  <a:schemeClr val="tx1">
                    <a:lumMod val="95000"/>
                    <a:lumOff val="5000"/>
                  </a:schemeClr>
                </a:solidFill>
              </a:rPr>
              <a:t>Jurisdictional Issues</a:t>
            </a:r>
          </a:p>
          <a:p>
            <a:pPr marL="914364" indent="-914364" algn="l" rtl="0" latinLnBrk="1" hangingPunct="0">
              <a:lnSpc>
                <a:spcPct val="200000"/>
              </a:lnSpc>
              <a:buAutoNum type="arabicPeriod"/>
            </a:pPr>
            <a:r>
              <a:rPr lang="en-US" sz="4800" dirty="0">
                <a:solidFill>
                  <a:schemeClr val="tx1">
                    <a:lumMod val="95000"/>
                    <a:lumOff val="5000"/>
                  </a:schemeClr>
                </a:solidFill>
              </a:rPr>
              <a:t>VA Benefits</a:t>
            </a:r>
          </a:p>
          <a:p>
            <a:pPr algn="l" rtl="0" latinLnBrk="1" hangingPunct="0"/>
            <a:endParaRPr lang="en-US" sz="4000" dirty="0">
              <a:solidFill>
                <a:schemeClr val="bg1"/>
              </a:solidFill>
            </a:endParaRPr>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47797" y="1272370"/>
            <a:ext cx="13792237"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Elderly Farmers and Ranchers</a:t>
            </a:r>
          </a:p>
        </p:txBody>
      </p:sp>
      <p:pic>
        <p:nvPicPr>
          <p:cNvPr id="5"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078" y="10459127"/>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6851" y="2875874"/>
            <a:ext cx="17407072" cy="81047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Assets – Land not cash</a:t>
            </a:r>
          </a:p>
          <a:p>
            <a:pPr marL="914364" indent="-914364" algn="l" rtl="0" latinLnBrk="1" hangingPunct="0">
              <a:lnSpc>
                <a:spcPct val="200000"/>
              </a:lnSpc>
              <a:buAutoNum type="arabicPeriod"/>
            </a:pPr>
            <a:r>
              <a:rPr lang="en-US" sz="4800" dirty="0">
                <a:solidFill>
                  <a:schemeClr val="tx1">
                    <a:lumMod val="95000"/>
                    <a:lumOff val="5000"/>
                  </a:schemeClr>
                </a:solidFill>
              </a:rPr>
              <a:t>Rural – Isolated by design</a:t>
            </a:r>
          </a:p>
          <a:p>
            <a:pPr marL="914364" indent="-914364" algn="l" rtl="0" latinLnBrk="1" hangingPunct="0">
              <a:lnSpc>
                <a:spcPct val="200000"/>
              </a:lnSpc>
              <a:buAutoNum type="arabicPeriod"/>
            </a:pPr>
            <a:r>
              <a:rPr lang="en-US" sz="4800" dirty="0">
                <a:solidFill>
                  <a:schemeClr val="tx1">
                    <a:lumMod val="95000"/>
                    <a:lumOff val="5000"/>
                  </a:schemeClr>
                </a:solidFill>
              </a:rPr>
              <a:t>Family Mindset</a:t>
            </a:r>
          </a:p>
          <a:p>
            <a:pPr marL="914364" indent="-914364" algn="l" rtl="0" latinLnBrk="1" hangingPunct="0">
              <a:lnSpc>
                <a:spcPct val="200000"/>
              </a:lnSpc>
              <a:buAutoNum type="arabicPeriod"/>
            </a:pPr>
            <a:r>
              <a:rPr lang="en-US" sz="4800" dirty="0">
                <a:solidFill>
                  <a:schemeClr val="tx1">
                    <a:lumMod val="95000"/>
                    <a:lumOff val="5000"/>
                  </a:schemeClr>
                </a:solidFill>
              </a:rPr>
              <a:t>Mental Health Assessment and Treatment</a:t>
            </a:r>
          </a:p>
          <a:p>
            <a:pPr marL="914364" indent="-914364" algn="l" rtl="0" latinLnBrk="1" hangingPunct="0">
              <a:lnSpc>
                <a:spcPct val="200000"/>
              </a:lnSpc>
              <a:buAutoNum type="arabicPeriod"/>
            </a:pPr>
            <a:r>
              <a:rPr lang="en-US" sz="4800" dirty="0">
                <a:solidFill>
                  <a:schemeClr val="tx1">
                    <a:lumMod val="95000"/>
                    <a:lumOff val="5000"/>
                  </a:schemeClr>
                </a:solidFill>
              </a:rPr>
              <a:t>Contract Obligations</a:t>
            </a:r>
          </a:p>
          <a:p>
            <a:pPr algn="l" rtl="0" latinLnBrk="1" hangingPunct="0"/>
            <a:endParaRPr lang="en-US" sz="4000" dirty="0">
              <a:solidFill>
                <a:schemeClr val="bg1"/>
              </a:solidFill>
            </a:endParaRP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6156" y="1272370"/>
            <a:ext cx="9135514"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Jurisdictional Issues</a:t>
            </a:r>
          </a:p>
        </p:txBody>
      </p:sp>
      <p:pic>
        <p:nvPicPr>
          <p:cNvPr id="5"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9733" y="10481090"/>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2459" y="2852290"/>
            <a:ext cx="12219709" cy="81047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State Investigation</a:t>
            </a:r>
          </a:p>
          <a:p>
            <a:pPr marL="914364" indent="-914364" algn="l" rtl="0" latinLnBrk="1" hangingPunct="0">
              <a:lnSpc>
                <a:spcPct val="200000"/>
              </a:lnSpc>
              <a:buAutoNum type="arabicPeriod"/>
            </a:pPr>
            <a:r>
              <a:rPr lang="en-US" sz="4800" dirty="0">
                <a:solidFill>
                  <a:schemeClr val="tx1">
                    <a:lumMod val="95000"/>
                    <a:lumOff val="5000"/>
                  </a:schemeClr>
                </a:solidFill>
              </a:rPr>
              <a:t>City Investigation</a:t>
            </a:r>
          </a:p>
          <a:p>
            <a:pPr marL="914364" indent="-914364" algn="l" rtl="0" latinLnBrk="1" hangingPunct="0">
              <a:lnSpc>
                <a:spcPct val="200000"/>
              </a:lnSpc>
              <a:buAutoNum type="arabicPeriod"/>
            </a:pPr>
            <a:r>
              <a:rPr lang="en-US" sz="4800" dirty="0">
                <a:solidFill>
                  <a:schemeClr val="tx1">
                    <a:lumMod val="95000"/>
                    <a:lumOff val="5000"/>
                  </a:schemeClr>
                </a:solidFill>
              </a:rPr>
              <a:t>County Investigation</a:t>
            </a:r>
          </a:p>
          <a:p>
            <a:pPr marL="914364" indent="-914364" algn="l" rtl="0" latinLnBrk="1" hangingPunct="0">
              <a:lnSpc>
                <a:spcPct val="200000"/>
              </a:lnSpc>
              <a:buAutoNum type="arabicPeriod"/>
            </a:pPr>
            <a:r>
              <a:rPr lang="en-US" sz="4800" dirty="0">
                <a:solidFill>
                  <a:schemeClr val="tx1">
                    <a:lumMod val="95000"/>
                    <a:lumOff val="5000"/>
                  </a:schemeClr>
                </a:solidFill>
              </a:rPr>
              <a:t>Tribal Investigation</a:t>
            </a:r>
          </a:p>
          <a:p>
            <a:pPr marL="914364" indent="-914364" algn="l" rtl="0" latinLnBrk="1" hangingPunct="0">
              <a:lnSpc>
                <a:spcPct val="200000"/>
              </a:lnSpc>
              <a:buAutoNum type="arabicPeriod"/>
            </a:pPr>
            <a:r>
              <a:rPr lang="en-US" sz="4800" dirty="0">
                <a:solidFill>
                  <a:schemeClr val="tx1">
                    <a:lumMod val="95000"/>
                    <a:lumOff val="5000"/>
                  </a:schemeClr>
                </a:solidFill>
              </a:rPr>
              <a:t>Prosecution?</a:t>
            </a:r>
          </a:p>
          <a:p>
            <a:pPr algn="l" rtl="0" latinLnBrk="1" hangingPunct="0"/>
            <a:endParaRPr lang="en-US" sz="4000" dirty="0">
              <a:solidFill>
                <a:schemeClr val="bg1"/>
              </a:solidFill>
            </a:endParaRPr>
          </a:p>
        </p:txBody>
      </p:sp>
    </p:spTree>
    <p:extLst>
      <p:ext uri="{BB962C8B-B14F-4D97-AF65-F5344CB8AC3E}">
        <p14:creationId xmlns:p14="http://schemas.microsoft.com/office/powerpoint/2010/main" val="280341507"/>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55675" y="1272370"/>
            <a:ext cx="5376472"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rtl="0" latinLnBrk="1" hangingPunct="0"/>
            <a:r>
              <a:rPr lang="en-US" sz="9600" dirty="0">
                <a:solidFill>
                  <a:schemeClr val="tx1"/>
                </a:solidFill>
                <a:effectLst>
                  <a:outerShdw blurRad="38100" dist="38100" dir="2700000" algn="tl">
                    <a:srgbClr val="000000">
                      <a:alpha val="43137"/>
                    </a:srgbClr>
                  </a:outerShdw>
                </a:effectLst>
                <a:latin typeface="+mj-lt"/>
              </a:rPr>
              <a:t>VA Benefits</a:t>
            </a:r>
          </a:p>
        </p:txBody>
      </p:sp>
      <p:pic>
        <p:nvPicPr>
          <p:cNvPr id="5"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994" y="10648249"/>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25339" y="3841775"/>
            <a:ext cx="16874836" cy="51501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364" indent="-914364" algn="l" rtl="0" latinLnBrk="1" hangingPunct="0">
              <a:lnSpc>
                <a:spcPct val="200000"/>
              </a:lnSpc>
              <a:buAutoNum type="arabicPeriod"/>
            </a:pPr>
            <a:r>
              <a:rPr lang="en-US" sz="4800" dirty="0">
                <a:solidFill>
                  <a:schemeClr val="tx1">
                    <a:lumMod val="95000"/>
                    <a:lumOff val="5000"/>
                  </a:schemeClr>
                </a:solidFill>
              </a:rPr>
              <a:t>Travel Times</a:t>
            </a:r>
          </a:p>
          <a:p>
            <a:pPr marL="914364" indent="-914364" algn="l" rtl="0" latinLnBrk="1" hangingPunct="0">
              <a:lnSpc>
                <a:spcPct val="200000"/>
              </a:lnSpc>
              <a:buAutoNum type="arabicPeriod"/>
            </a:pPr>
            <a:r>
              <a:rPr lang="en-US" sz="4800" dirty="0">
                <a:solidFill>
                  <a:schemeClr val="tx1">
                    <a:lumMod val="95000"/>
                    <a:lumOff val="5000"/>
                  </a:schemeClr>
                </a:solidFill>
              </a:rPr>
              <a:t>Weather Issues</a:t>
            </a:r>
          </a:p>
          <a:p>
            <a:pPr algn="l" rtl="0" latinLnBrk="1" hangingPunct="0">
              <a:lnSpc>
                <a:spcPct val="200000"/>
              </a:lnSpc>
            </a:pPr>
            <a:endParaRPr lang="en-US" sz="4800" dirty="0">
              <a:solidFill>
                <a:schemeClr val="tx1">
                  <a:lumMod val="95000"/>
                  <a:lumOff val="5000"/>
                </a:schemeClr>
              </a:solidFill>
            </a:endParaRPr>
          </a:p>
          <a:p>
            <a:pPr algn="l" rtl="0" latinLnBrk="1" hangingPunct="0"/>
            <a:endParaRPr lang="en-US" sz="4000" dirty="0">
              <a:solidFill>
                <a:schemeClr val="bg1"/>
              </a:solidFill>
            </a:endParaRPr>
          </a:p>
        </p:txBody>
      </p:sp>
    </p:spTree>
    <p:extLst>
      <p:ext uri="{BB962C8B-B14F-4D97-AF65-F5344CB8AC3E}">
        <p14:creationId xmlns:p14="http://schemas.microsoft.com/office/powerpoint/2010/main" val="1551972578"/>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9899" y="774068"/>
            <a:ext cx="10425892" cy="1569660"/>
          </a:xfrm>
          <a:prstGeom prst="rect">
            <a:avLst/>
          </a:prstGeom>
        </p:spPr>
        <p:txBody>
          <a:bodyPr wrap="square">
            <a:spAutoFit/>
          </a:bodyPr>
          <a:lstStyle/>
          <a:p>
            <a:pPr algn="ctr"/>
            <a:r>
              <a:rPr lang="en-US" sz="9600" dirty="0">
                <a:solidFill>
                  <a:schemeClr val="tx1"/>
                </a:solidFill>
                <a:effectLst>
                  <a:outerShdw blurRad="38100" dist="38100" dir="2700000" algn="tl">
                    <a:srgbClr val="000000">
                      <a:alpha val="43137"/>
                    </a:srgbClr>
                  </a:outerShdw>
                </a:effectLst>
                <a:latin typeface="+mj-lt"/>
              </a:rPr>
              <a:t>Solutions</a:t>
            </a:r>
          </a:p>
        </p:txBody>
      </p:sp>
      <p:pic>
        <p:nvPicPr>
          <p:cNvPr id="5"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16666" y="10486469"/>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49472" y="3642142"/>
            <a:ext cx="8617600" cy="54579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4800" dirty="0">
                <a:solidFill>
                  <a:schemeClr val="tx1">
                    <a:lumMod val="95000"/>
                    <a:lumOff val="5000"/>
                  </a:schemeClr>
                </a:solidFill>
              </a:rPr>
              <a:t>State v. Moffenbier</a:t>
            </a:r>
          </a:p>
          <a:p>
            <a:pPr algn="l" rtl="0" latinLnBrk="1" hangingPunct="0"/>
            <a:endParaRPr lang="en-US" sz="4800" dirty="0">
              <a:solidFill>
                <a:schemeClr val="tx1">
                  <a:lumMod val="95000"/>
                  <a:lumOff val="5000"/>
                </a:schemeClr>
              </a:solidFill>
            </a:endParaRPr>
          </a:p>
          <a:p>
            <a:pPr marL="631800" indent="-631800" algn="l" rtl="0" latinLnBrk="1" hangingPunct="0">
              <a:buAutoNum type="arabicPeriod"/>
            </a:pPr>
            <a:r>
              <a:rPr lang="en-US" sz="4800" dirty="0">
                <a:solidFill>
                  <a:schemeClr val="tx1">
                    <a:lumMod val="95000"/>
                    <a:lumOff val="5000"/>
                  </a:schemeClr>
                </a:solidFill>
              </a:rPr>
              <a:t>Financial Case</a:t>
            </a:r>
          </a:p>
          <a:p>
            <a:pPr marL="631800" indent="-631800" algn="l" rtl="0" latinLnBrk="1" hangingPunct="0">
              <a:lnSpc>
                <a:spcPct val="150000"/>
              </a:lnSpc>
              <a:buAutoNum type="arabicPeriod"/>
            </a:pPr>
            <a:r>
              <a:rPr lang="en-US" sz="4800" dirty="0">
                <a:solidFill>
                  <a:schemeClr val="tx1">
                    <a:lumMod val="95000"/>
                    <a:lumOff val="5000"/>
                  </a:schemeClr>
                </a:solidFill>
              </a:rPr>
              <a:t>101 Level Case</a:t>
            </a:r>
          </a:p>
          <a:p>
            <a:pPr marL="681011" indent="-681011" algn="l" rtl="0" latinLnBrk="1" hangingPunct="0">
              <a:lnSpc>
                <a:spcPct val="150000"/>
              </a:lnSpc>
              <a:buAutoNum type="arabicPeriod"/>
            </a:pPr>
            <a:r>
              <a:rPr lang="en-US" sz="4800" dirty="0">
                <a:solidFill>
                  <a:schemeClr val="tx1">
                    <a:lumMod val="95000"/>
                    <a:lumOff val="5000"/>
                  </a:schemeClr>
                </a:solidFill>
              </a:rPr>
              <a:t>Prosecution Basics</a:t>
            </a:r>
          </a:p>
          <a:p>
            <a:pPr marL="742920" indent="-742920" algn="l" rtl="0" latinLnBrk="1" hangingPunct="0">
              <a:lnSpc>
                <a:spcPct val="150000"/>
              </a:lnSpc>
              <a:buAutoNum type="arabicPeriod"/>
            </a:pPr>
            <a:endParaRPr lang="en-US" sz="4000" dirty="0">
              <a:solidFill>
                <a:schemeClr val="tx1"/>
              </a:solidFill>
            </a:endParaRPr>
          </a:p>
        </p:txBody>
      </p:sp>
      <p:sp>
        <p:nvSpPr>
          <p:cNvPr id="2" name="TextBox 1">
            <a:extLst>
              <a:ext uri="{FF2B5EF4-FFF2-40B4-BE49-F238E27FC236}">
                <a16:creationId xmlns="" xmlns:a16="http://schemas.microsoft.com/office/drawing/2014/main" id="{F4A1BC57-E133-4C1A-ACBE-0960380AC19A}"/>
              </a:ext>
            </a:extLst>
          </p:cNvPr>
          <p:cNvSpPr txBox="1"/>
          <p:nvPr/>
        </p:nvSpPr>
        <p:spPr>
          <a:xfrm>
            <a:off x="11927101" y="3642443"/>
            <a:ext cx="6437376" cy="7355860"/>
          </a:xfrm>
          <a:prstGeom prst="rect">
            <a:avLst/>
          </a:prstGeom>
          <a:noFill/>
        </p:spPr>
        <p:txBody>
          <a:bodyPr wrap="square" rtlCol="0">
            <a:spAutoFit/>
          </a:bodyPr>
          <a:lstStyle/>
          <a:p>
            <a:r>
              <a:rPr lang="en-US" sz="4800" dirty="0">
                <a:solidFill>
                  <a:schemeClr val="tx1"/>
                </a:solidFill>
              </a:rPr>
              <a:t>State v. Hauge</a:t>
            </a:r>
          </a:p>
          <a:p>
            <a:endParaRPr lang="en-US" sz="4800" dirty="0">
              <a:solidFill>
                <a:schemeClr val="tx1"/>
              </a:solidFill>
            </a:endParaRPr>
          </a:p>
          <a:p>
            <a:pPr marL="515917" indent="-515917">
              <a:buAutoNum type="arabicPeriod"/>
            </a:pPr>
            <a:r>
              <a:rPr lang="en-US" sz="4800" dirty="0">
                <a:solidFill>
                  <a:schemeClr val="tx1"/>
                </a:solidFill>
              </a:rPr>
              <a:t> Financial Case</a:t>
            </a:r>
          </a:p>
          <a:p>
            <a:pPr lvl="2" indent="0"/>
            <a:r>
              <a:rPr lang="en-US" sz="4800" dirty="0">
                <a:solidFill>
                  <a:schemeClr val="tx1"/>
                </a:solidFill>
              </a:rPr>
              <a:t>	</a:t>
            </a:r>
            <a:r>
              <a:rPr lang="en-US" sz="4400" dirty="0">
                <a:solidFill>
                  <a:schemeClr val="tx1"/>
                </a:solidFill>
              </a:rPr>
              <a:t>a. Banks</a:t>
            </a:r>
          </a:p>
          <a:p>
            <a:pPr lvl="2" indent="0"/>
            <a:r>
              <a:rPr lang="en-US" sz="4400" dirty="0">
                <a:solidFill>
                  <a:schemeClr val="tx1"/>
                </a:solidFill>
              </a:rPr>
              <a:t>	b. Witnesses</a:t>
            </a:r>
          </a:p>
          <a:p>
            <a:pPr lvl="2" indent="0"/>
            <a:r>
              <a:rPr lang="en-US" sz="4800" dirty="0">
                <a:solidFill>
                  <a:schemeClr val="tx1"/>
                </a:solidFill>
              </a:rPr>
              <a:t>2. Neglect?</a:t>
            </a:r>
          </a:p>
          <a:p>
            <a:pPr lvl="2" indent="0"/>
            <a:r>
              <a:rPr lang="en-US" sz="4800" dirty="0">
                <a:solidFill>
                  <a:schemeClr val="tx1"/>
                </a:solidFill>
              </a:rPr>
              <a:t>3. Victim/Witness</a:t>
            </a:r>
          </a:p>
          <a:p>
            <a:pPr lvl="2" indent="0"/>
            <a:r>
              <a:rPr lang="en-US" sz="4800" dirty="0">
                <a:solidFill>
                  <a:schemeClr val="tx1"/>
                </a:solidFill>
              </a:rPr>
              <a:t>	</a:t>
            </a:r>
            <a:r>
              <a:rPr lang="en-US" sz="4400" dirty="0">
                <a:solidFill>
                  <a:schemeClr val="tx1"/>
                </a:solidFill>
              </a:rPr>
              <a:t>a. Elder</a:t>
            </a:r>
          </a:p>
          <a:p>
            <a:pPr lvl="2" indent="0"/>
            <a:r>
              <a:rPr lang="en-US" sz="4400" dirty="0">
                <a:solidFill>
                  <a:schemeClr val="tx1"/>
                </a:solidFill>
              </a:rPr>
              <a:t>	b. Location </a:t>
            </a:r>
          </a:p>
          <a:p>
            <a:pPr lvl="2" indent="0"/>
            <a:r>
              <a:rPr lang="en-US" sz="4800" dirty="0">
                <a:solidFill>
                  <a:schemeClr val="tx1"/>
                </a:solidFill>
              </a:rPr>
              <a:t>4. Complex Case</a:t>
            </a:r>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56001" y="889003"/>
            <a:ext cx="14224000" cy="898261"/>
          </a:xfrm>
        </p:spPr>
        <p:txBody>
          <a:bodyPr/>
          <a:lstStyle/>
          <a:p>
            <a:pPr eaLnBrk="1" fontAlgn="auto" hangingPunct="1">
              <a:buFont typeface="Arial"/>
              <a:buNone/>
              <a:defRPr/>
            </a:pPr>
            <a:r>
              <a:rPr lang="en-US" sz="3889" b="1" dirty="0"/>
              <a:t>Q&amp;A</a:t>
            </a:r>
          </a:p>
        </p:txBody>
      </p:sp>
      <p:sp>
        <p:nvSpPr>
          <p:cNvPr id="8909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67">
                <a:solidFill>
                  <a:schemeClr val="hlink"/>
                </a:solidFill>
                <a:latin typeface="Times New Roman" panose="02020603050405020304" pitchFamily="18" charset="0"/>
              </a:defRPr>
            </a:lvl1pPr>
            <a:lvl2pPr marL="1444535" indent="-555589">
              <a:defRPr sz="4667">
                <a:solidFill>
                  <a:schemeClr val="hlink"/>
                </a:solidFill>
                <a:latin typeface="Times New Roman" panose="02020603050405020304" pitchFamily="18" charset="0"/>
              </a:defRPr>
            </a:lvl2pPr>
            <a:lvl3pPr marL="2222360" indent="-444473">
              <a:defRPr sz="4667">
                <a:solidFill>
                  <a:schemeClr val="hlink"/>
                </a:solidFill>
                <a:latin typeface="Times New Roman" panose="02020603050405020304" pitchFamily="18" charset="0"/>
              </a:defRPr>
            </a:lvl3pPr>
            <a:lvl4pPr marL="3111305" indent="-444473">
              <a:defRPr sz="4667">
                <a:solidFill>
                  <a:schemeClr val="hlink"/>
                </a:solidFill>
                <a:latin typeface="Times New Roman" panose="02020603050405020304" pitchFamily="18" charset="0"/>
              </a:defRPr>
            </a:lvl4pPr>
            <a:lvl5pPr marL="4000249" indent="-444473">
              <a:defRPr sz="4667">
                <a:solidFill>
                  <a:schemeClr val="hlink"/>
                </a:solidFill>
                <a:latin typeface="Times New Roman" panose="02020603050405020304" pitchFamily="18" charset="0"/>
              </a:defRPr>
            </a:lvl5pPr>
            <a:lvl6pPr marL="4889192" indent="-444473" eaLnBrk="0" fontAlgn="base" hangingPunct="0">
              <a:spcBef>
                <a:spcPct val="0"/>
              </a:spcBef>
              <a:spcAft>
                <a:spcPct val="0"/>
              </a:spcAft>
              <a:defRPr sz="4667">
                <a:solidFill>
                  <a:schemeClr val="hlink"/>
                </a:solidFill>
                <a:latin typeface="Times New Roman" panose="02020603050405020304" pitchFamily="18" charset="0"/>
              </a:defRPr>
            </a:lvl6pPr>
            <a:lvl7pPr marL="5778137" indent="-444473" eaLnBrk="0" fontAlgn="base" hangingPunct="0">
              <a:spcBef>
                <a:spcPct val="0"/>
              </a:spcBef>
              <a:spcAft>
                <a:spcPct val="0"/>
              </a:spcAft>
              <a:defRPr sz="4667">
                <a:solidFill>
                  <a:schemeClr val="hlink"/>
                </a:solidFill>
                <a:latin typeface="Times New Roman" panose="02020603050405020304" pitchFamily="18" charset="0"/>
              </a:defRPr>
            </a:lvl7pPr>
            <a:lvl8pPr marL="6667081" indent="-444473" eaLnBrk="0" fontAlgn="base" hangingPunct="0">
              <a:spcBef>
                <a:spcPct val="0"/>
              </a:spcBef>
              <a:spcAft>
                <a:spcPct val="0"/>
              </a:spcAft>
              <a:defRPr sz="4667">
                <a:solidFill>
                  <a:schemeClr val="hlink"/>
                </a:solidFill>
                <a:latin typeface="Times New Roman" panose="02020603050405020304" pitchFamily="18" charset="0"/>
              </a:defRPr>
            </a:lvl8pPr>
            <a:lvl9pPr marL="7556024" indent="-444473" eaLnBrk="0" fontAlgn="base" hangingPunct="0">
              <a:spcBef>
                <a:spcPct val="0"/>
              </a:spcBef>
              <a:spcAft>
                <a:spcPct val="0"/>
              </a:spcAft>
              <a:defRPr sz="4667">
                <a:solidFill>
                  <a:schemeClr val="hlink"/>
                </a:solidFill>
                <a:latin typeface="Times New Roman" panose="02020603050405020304" pitchFamily="18" charset="0"/>
              </a:defRPr>
            </a:lvl9pPr>
          </a:lstStyle>
          <a:p>
            <a:fld id="{604B4C87-B9C3-4154-AF25-78BC6AD2F995}" type="slidenum">
              <a:rPr lang="en-US" altLang="en-US" sz="1944">
                <a:solidFill>
                  <a:srgbClr val="FFFFFF"/>
                </a:solidFill>
                <a:cs typeface="Times New Roman" panose="02020603050405020304" pitchFamily="18" charset="0"/>
              </a:rPr>
              <a:pPr/>
              <a:t>25</a:t>
            </a:fld>
            <a:endParaRPr lang="en-US" altLang="en-US" sz="1944" dirty="0">
              <a:solidFill>
                <a:srgbClr val="FFFFFF"/>
              </a:solidFill>
              <a:cs typeface="Times New Roman" panose="02020603050405020304" pitchFamily="18" charset="0"/>
            </a:endParaRPr>
          </a:p>
        </p:txBody>
      </p:sp>
      <p:pic>
        <p:nvPicPr>
          <p:cNvPr id="89092"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66" b="966"/>
          <a:stretch>
            <a:fillRect/>
          </a:stretch>
        </p:blipFill>
        <p:spPr bwMode="auto">
          <a:xfrm>
            <a:off x="1778001" y="0"/>
            <a:ext cx="17780000" cy="11276102"/>
          </a:xfrm>
        </p:spPr>
      </p:pic>
    </p:spTree>
    <p:extLst>
      <p:ext uri="{BB962C8B-B14F-4D97-AF65-F5344CB8AC3E}">
        <p14:creationId xmlns:p14="http://schemas.microsoft.com/office/powerpoint/2010/main" val="208573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556001" y="1114339"/>
            <a:ext cx="14224000" cy="672924"/>
          </a:xfrm>
        </p:spPr>
        <p:txBody>
          <a:bodyPr/>
          <a:lstStyle/>
          <a:p>
            <a:pPr eaLnBrk="1" fontAlgn="auto" hangingPunct="1">
              <a:buFont typeface="Arial"/>
              <a:buNone/>
              <a:defRPr/>
            </a:pPr>
            <a:r>
              <a:rPr lang="en-US" sz="5443" dirty="0"/>
              <a:t>Questions</a:t>
            </a:r>
          </a:p>
        </p:txBody>
      </p:sp>
      <p:sp>
        <p:nvSpPr>
          <p:cNvPr id="91139" name="Slide Number Placeholder 5"/>
          <p:cNvSpPr>
            <a:spLocks noGrp="1" noChangeAspect="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67">
                <a:solidFill>
                  <a:schemeClr val="hlink"/>
                </a:solidFill>
                <a:latin typeface="Times New Roman" panose="02020603050405020304" pitchFamily="18" charset="0"/>
              </a:defRPr>
            </a:lvl1pPr>
            <a:lvl2pPr marL="1444535" indent="-555589">
              <a:defRPr sz="4667">
                <a:solidFill>
                  <a:schemeClr val="hlink"/>
                </a:solidFill>
                <a:latin typeface="Times New Roman" panose="02020603050405020304" pitchFamily="18" charset="0"/>
              </a:defRPr>
            </a:lvl2pPr>
            <a:lvl3pPr marL="2222360" indent="-444473">
              <a:defRPr sz="4667">
                <a:solidFill>
                  <a:schemeClr val="hlink"/>
                </a:solidFill>
                <a:latin typeface="Times New Roman" panose="02020603050405020304" pitchFamily="18" charset="0"/>
              </a:defRPr>
            </a:lvl3pPr>
            <a:lvl4pPr marL="3111305" indent="-444473">
              <a:defRPr sz="4667">
                <a:solidFill>
                  <a:schemeClr val="hlink"/>
                </a:solidFill>
                <a:latin typeface="Times New Roman" panose="02020603050405020304" pitchFamily="18" charset="0"/>
              </a:defRPr>
            </a:lvl4pPr>
            <a:lvl5pPr marL="4000249" indent="-444473">
              <a:defRPr sz="4667">
                <a:solidFill>
                  <a:schemeClr val="hlink"/>
                </a:solidFill>
                <a:latin typeface="Times New Roman" panose="02020603050405020304" pitchFamily="18" charset="0"/>
              </a:defRPr>
            </a:lvl5pPr>
            <a:lvl6pPr marL="4889192" indent="-444473" eaLnBrk="0" fontAlgn="base" hangingPunct="0">
              <a:spcBef>
                <a:spcPct val="0"/>
              </a:spcBef>
              <a:spcAft>
                <a:spcPct val="0"/>
              </a:spcAft>
              <a:defRPr sz="4667">
                <a:solidFill>
                  <a:schemeClr val="hlink"/>
                </a:solidFill>
                <a:latin typeface="Times New Roman" panose="02020603050405020304" pitchFamily="18" charset="0"/>
              </a:defRPr>
            </a:lvl6pPr>
            <a:lvl7pPr marL="5778137" indent="-444473" eaLnBrk="0" fontAlgn="base" hangingPunct="0">
              <a:spcBef>
                <a:spcPct val="0"/>
              </a:spcBef>
              <a:spcAft>
                <a:spcPct val="0"/>
              </a:spcAft>
              <a:defRPr sz="4667">
                <a:solidFill>
                  <a:schemeClr val="hlink"/>
                </a:solidFill>
                <a:latin typeface="Times New Roman" panose="02020603050405020304" pitchFamily="18" charset="0"/>
              </a:defRPr>
            </a:lvl7pPr>
            <a:lvl8pPr marL="6667081" indent="-444473" eaLnBrk="0" fontAlgn="base" hangingPunct="0">
              <a:spcBef>
                <a:spcPct val="0"/>
              </a:spcBef>
              <a:spcAft>
                <a:spcPct val="0"/>
              </a:spcAft>
              <a:defRPr sz="4667">
                <a:solidFill>
                  <a:schemeClr val="hlink"/>
                </a:solidFill>
                <a:latin typeface="Times New Roman" panose="02020603050405020304" pitchFamily="18" charset="0"/>
              </a:defRPr>
            </a:lvl8pPr>
            <a:lvl9pPr marL="7556024" indent="-444473" eaLnBrk="0" fontAlgn="base" hangingPunct="0">
              <a:spcBef>
                <a:spcPct val="0"/>
              </a:spcBef>
              <a:spcAft>
                <a:spcPct val="0"/>
              </a:spcAft>
              <a:defRPr sz="4667">
                <a:solidFill>
                  <a:schemeClr val="hlink"/>
                </a:solidFill>
                <a:latin typeface="Times New Roman" panose="02020603050405020304" pitchFamily="18" charset="0"/>
              </a:defRPr>
            </a:lvl9pPr>
          </a:lstStyle>
          <a:p>
            <a:fld id="{7FF40E6B-60AB-428A-9454-05414C1758BB}" type="slidenum">
              <a:rPr lang="en-US" altLang="en-US" sz="1944">
                <a:solidFill>
                  <a:srgbClr val="FFFFFF"/>
                </a:solidFill>
                <a:cs typeface="Times New Roman" panose="02020603050405020304" pitchFamily="18" charset="0"/>
              </a:rPr>
              <a:pPr/>
              <a:t>26</a:t>
            </a:fld>
            <a:endParaRPr lang="en-US" altLang="en-US" sz="1944" dirty="0">
              <a:solidFill>
                <a:srgbClr val="FFFFFF"/>
              </a:solidFill>
              <a:cs typeface="Times New Roman" panose="02020603050405020304" pitchFamily="18" charset="0"/>
            </a:endParaRPr>
          </a:p>
        </p:txBody>
      </p:sp>
      <p:sp>
        <p:nvSpPr>
          <p:cNvPr id="9" name="Text Placeholder 6"/>
          <p:cNvSpPr txBox="1">
            <a:spLocks/>
          </p:cNvSpPr>
          <p:nvPr/>
        </p:nvSpPr>
        <p:spPr>
          <a:xfrm>
            <a:off x="6963834" y="4461318"/>
            <a:ext cx="7006166" cy="7852834"/>
          </a:xfrm>
          <a:prstGeom prst="rect">
            <a:avLst/>
          </a:prstGeom>
        </p:spPr>
        <p:txBody>
          <a:bodyPr/>
          <a:lst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4278" b="1" dirty="0">
                <a:solidFill>
                  <a:srgbClr val="FFFFFF"/>
                </a:solidFill>
              </a:rPr>
              <a:t>Elder Justice Initiative</a:t>
            </a:r>
          </a:p>
          <a:p>
            <a:pPr algn="ctr">
              <a:defRPr/>
            </a:pPr>
            <a:r>
              <a:rPr lang="en-US" sz="4278" dirty="0">
                <a:solidFill>
                  <a:srgbClr val="FFFFFF"/>
                </a:solidFill>
              </a:rPr>
              <a:t>Elder.justice@usdoj.gov</a:t>
            </a:r>
          </a:p>
          <a:p>
            <a:pPr algn="ctr">
              <a:defRPr/>
            </a:pPr>
            <a:r>
              <a:rPr lang="en-US" sz="4278" dirty="0">
                <a:solidFill>
                  <a:srgbClr val="FFFFFF"/>
                </a:solidFill>
              </a:rPr>
              <a:t>www.elderjustice.gov</a:t>
            </a:r>
          </a:p>
          <a:p>
            <a:pPr>
              <a:defRPr/>
            </a:pPr>
            <a:endParaRPr lang="en-US" sz="4278" dirty="0">
              <a:solidFill>
                <a:srgbClr val="636261"/>
              </a:solidFill>
            </a:endParaRPr>
          </a:p>
          <a:p>
            <a:pPr algn="ctr"/>
            <a:endParaRPr lang="en-US" altLang="en-US" sz="4278" b="1" dirty="0">
              <a:solidFill>
                <a:srgbClr val="FFFFFF"/>
              </a:solidFill>
            </a:endParaRPr>
          </a:p>
          <a:p>
            <a:pPr algn="ctr"/>
            <a:endParaRPr lang="en-US" altLang="en-US" sz="4278" b="1" dirty="0">
              <a:solidFill>
                <a:srgbClr val="FFFFFF"/>
              </a:solidFill>
            </a:endParaRPr>
          </a:p>
          <a:p>
            <a:pPr algn="ctr"/>
            <a:endParaRPr lang="en-US" altLang="en-US" sz="4278" b="1" dirty="0">
              <a:solidFill>
                <a:srgbClr val="FFFFFF"/>
              </a:solidFill>
            </a:endParaRPr>
          </a:p>
          <a:p>
            <a:pPr>
              <a:defRPr/>
            </a:pPr>
            <a:endParaRPr lang="en-US" sz="4278" dirty="0">
              <a:solidFill>
                <a:srgbClr val="636261"/>
              </a:solidFill>
            </a:endParaRPr>
          </a:p>
          <a:p>
            <a:pPr>
              <a:defRPr/>
            </a:pPr>
            <a:endParaRPr lang="en-US" sz="4278" dirty="0">
              <a:solidFill>
                <a:srgbClr val="FFFFFF"/>
              </a:solidFill>
            </a:endParaRPr>
          </a:p>
          <a:p>
            <a:pPr>
              <a:defRPr/>
            </a:pPr>
            <a:endParaRPr lang="en-US" sz="4278" dirty="0">
              <a:solidFill>
                <a:srgbClr val="FFFFFF"/>
              </a:solidFill>
            </a:endParaRPr>
          </a:p>
        </p:txBody>
      </p:sp>
    </p:spTree>
    <p:extLst>
      <p:ext uri="{BB962C8B-B14F-4D97-AF65-F5344CB8AC3E}">
        <p14:creationId xmlns:p14="http://schemas.microsoft.com/office/powerpoint/2010/main" val="2154333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1" y="885916"/>
            <a:ext cx="14224000" cy="929128"/>
          </a:xfrm>
        </p:spPr>
        <p:txBody>
          <a:bodyPr/>
          <a:lstStyle/>
          <a:p>
            <a:pPr eaLnBrk="1" fontAlgn="auto" hangingPunct="1">
              <a:spcAft>
                <a:spcPts val="0"/>
              </a:spcAft>
              <a:defRPr/>
            </a:pPr>
            <a:r>
              <a:rPr lang="en-US" dirty="0"/>
              <a:t>Elder Justice Initiative</a:t>
            </a:r>
          </a:p>
        </p:txBody>
      </p:sp>
      <p:sp>
        <p:nvSpPr>
          <p:cNvPr id="7" name="Content Placeholder 6"/>
          <p:cNvSpPr>
            <a:spLocks noGrp="1"/>
          </p:cNvSpPr>
          <p:nvPr>
            <p:ph idx="1"/>
          </p:nvPr>
        </p:nvSpPr>
        <p:spPr>
          <a:xfrm>
            <a:off x="3556001" y="1910734"/>
            <a:ext cx="14856796" cy="9331412"/>
          </a:xfrm>
        </p:spPr>
        <p:txBody>
          <a:bodyPr/>
          <a:lstStyle/>
          <a:p>
            <a:pPr eaLnBrk="1" fontAlgn="auto" hangingPunct="1">
              <a:buFont typeface="Arial"/>
              <a:buNone/>
              <a:defRPr/>
            </a:pPr>
            <a:r>
              <a:rPr lang="en-US" sz="4278" dirty="0">
                <a:solidFill>
                  <a:schemeClr val="accent3"/>
                </a:solidFill>
                <a:latin typeface="Times New Roman" panose="02020603050405020304" pitchFamily="18" charset="0"/>
                <a:cs typeface="Times New Roman" panose="02020603050405020304" pitchFamily="18" charset="0"/>
              </a:rPr>
              <a:t>The </a:t>
            </a:r>
            <a:r>
              <a:rPr lang="en-US" sz="4278" b="1" dirty="0">
                <a:solidFill>
                  <a:schemeClr val="tx2"/>
                </a:solidFill>
                <a:latin typeface="Times New Roman" panose="02020603050405020304" pitchFamily="18" charset="0"/>
                <a:cs typeface="Times New Roman" panose="02020603050405020304" pitchFamily="18" charset="0"/>
              </a:rPr>
              <a:t>mission</a:t>
            </a:r>
            <a:r>
              <a:rPr lang="en-US" sz="4278" dirty="0">
                <a:solidFill>
                  <a:schemeClr val="accent3"/>
                </a:solidFill>
                <a:latin typeface="Times New Roman" panose="02020603050405020304" pitchFamily="18" charset="0"/>
                <a:cs typeface="Times New Roman" panose="02020603050405020304" pitchFamily="18" charset="0"/>
              </a:rPr>
              <a:t> is to support and coordinate the Department of Justice’s enforcement and programmatic efforts to combat elder abuse, neglect, and financial fraud and scams that target older adults.</a:t>
            </a:r>
            <a:br>
              <a:rPr lang="en-US" sz="4278" dirty="0">
                <a:solidFill>
                  <a:schemeClr val="accent3"/>
                </a:solidFill>
                <a:latin typeface="Times New Roman" panose="02020603050405020304" pitchFamily="18" charset="0"/>
                <a:cs typeface="Times New Roman" panose="02020603050405020304" pitchFamily="18" charset="0"/>
              </a:rPr>
            </a:br>
            <a:endParaRPr lang="en-US" sz="4278" dirty="0">
              <a:solidFill>
                <a:schemeClr val="accent3"/>
              </a:solidFill>
              <a:latin typeface="Times New Roman" panose="02020603050405020304" pitchFamily="18" charset="0"/>
              <a:cs typeface="Times New Roman" panose="02020603050405020304" pitchFamily="18" charset="0"/>
            </a:endParaRPr>
          </a:p>
          <a:p>
            <a:pPr eaLnBrk="1" fontAlgn="auto" hangingPunct="1">
              <a:buFont typeface="Arial"/>
              <a:buNone/>
              <a:defRPr/>
            </a:pPr>
            <a:r>
              <a:rPr lang="en-US" sz="4278" dirty="0">
                <a:solidFill>
                  <a:schemeClr val="accent3"/>
                </a:solidFill>
                <a:latin typeface="Times New Roman" panose="02020603050405020304" pitchFamily="18" charset="0"/>
                <a:cs typeface="Times New Roman" panose="02020603050405020304" pitchFamily="18" charset="0"/>
              </a:rPr>
              <a:t>The Initiative does so by—</a:t>
            </a:r>
          </a:p>
          <a:p>
            <a:pPr marL="1200074" lvl="3" indent="-666708" eaLnBrk="1" fontAlgn="auto" hangingPunct="1">
              <a:lnSpc>
                <a:spcPct val="100000"/>
              </a:lnSpc>
              <a:spcBef>
                <a:spcPts val="0"/>
              </a:spcBef>
              <a:spcAft>
                <a:spcPts val="1166"/>
              </a:spcAft>
              <a:buClr>
                <a:schemeClr val="accent3"/>
              </a:buClr>
              <a:buFont typeface="Arial" panose="020B0604020202020204" pitchFamily="34" charset="0"/>
              <a:buChar char="•"/>
              <a:defRPr/>
            </a:pPr>
            <a:r>
              <a:rPr lang="en-US" sz="4278" dirty="0">
                <a:solidFill>
                  <a:schemeClr val="accent3"/>
                </a:solidFill>
                <a:latin typeface="Times New Roman" panose="02020603050405020304" pitchFamily="18" charset="0"/>
                <a:cs typeface="Times New Roman" panose="02020603050405020304" pitchFamily="18" charset="0"/>
              </a:rPr>
              <a:t>Promoting justice for older adults.</a:t>
            </a:r>
          </a:p>
          <a:p>
            <a:pPr marL="1200074" lvl="3" indent="-666708" eaLnBrk="1" fontAlgn="auto" hangingPunct="1">
              <a:lnSpc>
                <a:spcPct val="100000"/>
              </a:lnSpc>
              <a:spcBef>
                <a:spcPts val="0"/>
              </a:spcBef>
              <a:spcAft>
                <a:spcPts val="1166"/>
              </a:spcAft>
              <a:buClr>
                <a:schemeClr val="accent3"/>
              </a:buClr>
              <a:buFont typeface="Arial" panose="020B0604020202020204" pitchFamily="34" charset="0"/>
              <a:buChar char="•"/>
              <a:defRPr/>
            </a:pPr>
            <a:r>
              <a:rPr lang="en-US" sz="4278" dirty="0">
                <a:solidFill>
                  <a:schemeClr val="accent3"/>
                </a:solidFill>
                <a:latin typeface="Times New Roman" panose="02020603050405020304" pitchFamily="18" charset="0"/>
                <a:cs typeface="Times New Roman" panose="02020603050405020304" pitchFamily="18" charset="0"/>
              </a:rPr>
              <a:t>Helping older victims and their families.</a:t>
            </a:r>
          </a:p>
          <a:p>
            <a:pPr marL="1200074" lvl="3" indent="-666708" eaLnBrk="1" fontAlgn="auto" hangingPunct="1">
              <a:lnSpc>
                <a:spcPct val="100000"/>
              </a:lnSpc>
              <a:spcBef>
                <a:spcPts val="0"/>
              </a:spcBef>
              <a:spcAft>
                <a:spcPts val="1166"/>
              </a:spcAft>
              <a:buClr>
                <a:schemeClr val="accent3"/>
              </a:buClr>
              <a:buFont typeface="Arial" panose="020B0604020202020204" pitchFamily="34" charset="0"/>
              <a:buChar char="•"/>
              <a:defRPr/>
            </a:pPr>
            <a:r>
              <a:rPr lang="en-US" sz="4278" dirty="0">
                <a:solidFill>
                  <a:schemeClr val="accent3"/>
                </a:solidFill>
                <a:latin typeface="Times New Roman" panose="02020603050405020304" pitchFamily="18" charset="0"/>
                <a:cs typeface="Times New Roman" panose="02020603050405020304" pitchFamily="18" charset="0"/>
              </a:rPr>
              <a:t>Enhancing state and local efforts through training and resources.</a:t>
            </a:r>
          </a:p>
          <a:p>
            <a:pPr marL="1200074" lvl="3" indent="-666708" eaLnBrk="1" fontAlgn="auto" hangingPunct="1">
              <a:lnSpc>
                <a:spcPct val="100000"/>
              </a:lnSpc>
              <a:spcBef>
                <a:spcPts val="0"/>
              </a:spcBef>
              <a:spcAft>
                <a:spcPts val="1166"/>
              </a:spcAft>
              <a:buClr>
                <a:schemeClr val="accent3"/>
              </a:buClr>
              <a:buFont typeface="Arial" panose="020B0604020202020204" pitchFamily="34" charset="0"/>
              <a:buChar char="•"/>
              <a:defRPr/>
            </a:pPr>
            <a:r>
              <a:rPr lang="en-US" sz="4278" dirty="0">
                <a:solidFill>
                  <a:schemeClr val="accent3"/>
                </a:solidFill>
                <a:latin typeface="Times New Roman" panose="02020603050405020304" pitchFamily="18" charset="0"/>
                <a:cs typeface="Times New Roman" panose="02020603050405020304" pitchFamily="18" charset="0"/>
              </a:rPr>
              <a:t>Supporting research to improve elder abuse policy and practice.</a:t>
            </a:r>
          </a:p>
        </p:txBody>
      </p:sp>
      <p:sp>
        <p:nvSpPr>
          <p:cNvPr id="38916" name="Slide Number Placeholder 1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667">
                <a:solidFill>
                  <a:schemeClr val="hlink"/>
                </a:solidFill>
                <a:latin typeface="Times New Roman" panose="02020603050405020304" pitchFamily="18" charset="0"/>
              </a:defRPr>
            </a:lvl1pPr>
            <a:lvl2pPr marL="1444535" indent="-555589">
              <a:defRPr sz="4667">
                <a:solidFill>
                  <a:schemeClr val="hlink"/>
                </a:solidFill>
                <a:latin typeface="Times New Roman" panose="02020603050405020304" pitchFamily="18" charset="0"/>
              </a:defRPr>
            </a:lvl2pPr>
            <a:lvl3pPr marL="2222360" indent="-444473">
              <a:defRPr sz="4667">
                <a:solidFill>
                  <a:schemeClr val="hlink"/>
                </a:solidFill>
                <a:latin typeface="Times New Roman" panose="02020603050405020304" pitchFamily="18" charset="0"/>
              </a:defRPr>
            </a:lvl3pPr>
            <a:lvl4pPr marL="3111305" indent="-444473">
              <a:defRPr sz="4667">
                <a:solidFill>
                  <a:schemeClr val="hlink"/>
                </a:solidFill>
                <a:latin typeface="Times New Roman" panose="02020603050405020304" pitchFamily="18" charset="0"/>
              </a:defRPr>
            </a:lvl4pPr>
            <a:lvl5pPr marL="4000249" indent="-444473">
              <a:defRPr sz="4667">
                <a:solidFill>
                  <a:schemeClr val="hlink"/>
                </a:solidFill>
                <a:latin typeface="Times New Roman" panose="02020603050405020304" pitchFamily="18" charset="0"/>
              </a:defRPr>
            </a:lvl5pPr>
            <a:lvl6pPr marL="4889192" indent="-444473" eaLnBrk="0" fontAlgn="base" hangingPunct="0">
              <a:spcBef>
                <a:spcPct val="0"/>
              </a:spcBef>
              <a:spcAft>
                <a:spcPct val="0"/>
              </a:spcAft>
              <a:defRPr sz="4667">
                <a:solidFill>
                  <a:schemeClr val="hlink"/>
                </a:solidFill>
                <a:latin typeface="Times New Roman" panose="02020603050405020304" pitchFamily="18" charset="0"/>
              </a:defRPr>
            </a:lvl6pPr>
            <a:lvl7pPr marL="5778137" indent="-444473" eaLnBrk="0" fontAlgn="base" hangingPunct="0">
              <a:spcBef>
                <a:spcPct val="0"/>
              </a:spcBef>
              <a:spcAft>
                <a:spcPct val="0"/>
              </a:spcAft>
              <a:defRPr sz="4667">
                <a:solidFill>
                  <a:schemeClr val="hlink"/>
                </a:solidFill>
                <a:latin typeface="Times New Roman" panose="02020603050405020304" pitchFamily="18" charset="0"/>
              </a:defRPr>
            </a:lvl7pPr>
            <a:lvl8pPr marL="6667081" indent="-444473" eaLnBrk="0" fontAlgn="base" hangingPunct="0">
              <a:spcBef>
                <a:spcPct val="0"/>
              </a:spcBef>
              <a:spcAft>
                <a:spcPct val="0"/>
              </a:spcAft>
              <a:defRPr sz="4667">
                <a:solidFill>
                  <a:schemeClr val="hlink"/>
                </a:solidFill>
                <a:latin typeface="Times New Roman" panose="02020603050405020304" pitchFamily="18" charset="0"/>
              </a:defRPr>
            </a:lvl8pPr>
            <a:lvl9pPr marL="7556024" indent="-444473" eaLnBrk="0" fontAlgn="base" hangingPunct="0">
              <a:spcBef>
                <a:spcPct val="0"/>
              </a:spcBef>
              <a:spcAft>
                <a:spcPct val="0"/>
              </a:spcAft>
              <a:defRPr sz="4667">
                <a:solidFill>
                  <a:schemeClr val="hlink"/>
                </a:solidFill>
                <a:latin typeface="Times New Roman" panose="02020603050405020304" pitchFamily="18" charset="0"/>
              </a:defRPr>
            </a:lvl9pPr>
          </a:lstStyle>
          <a:p>
            <a:fld id="{8A1852BA-05EC-4925-B7B7-13E8238B96DF}" type="slidenum">
              <a:rPr lang="en-US" altLang="en-US" sz="1944">
                <a:solidFill>
                  <a:srgbClr val="FFFFFF"/>
                </a:solidFill>
                <a:cs typeface="Times New Roman" panose="02020603050405020304" pitchFamily="18" charset="0"/>
              </a:rPr>
              <a:pPr/>
              <a:t>3</a:t>
            </a:fld>
            <a:endParaRPr lang="en-US" altLang="en-US" sz="1944" dirty="0">
              <a:solidFill>
                <a:srgbClr val="FFFFFF"/>
              </a:solidFill>
              <a:cs typeface="Times New Roman" panose="02020603050405020304" pitchFamily="18" charset="0"/>
            </a:endParaRPr>
          </a:p>
        </p:txBody>
      </p:sp>
    </p:spTree>
    <p:extLst>
      <p:ext uri="{BB962C8B-B14F-4D97-AF65-F5344CB8AC3E}">
        <p14:creationId xmlns:p14="http://schemas.microsoft.com/office/powerpoint/2010/main" val="24318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E648E900-773B-8F4C-92F5-1411015A5CA6}"/>
              </a:ext>
            </a:extLst>
          </p:cNvPr>
          <p:cNvSpPr>
            <a:spLocks noGrp="1"/>
          </p:cNvSpPr>
          <p:nvPr>
            <p:ph type="sldNum" sz="quarter" idx="4294967295"/>
          </p:nvPr>
        </p:nvSpPr>
        <p:spPr>
          <a:xfrm>
            <a:off x="19180175" y="12357100"/>
            <a:ext cx="1485266" cy="533400"/>
          </a:xfrm>
          <a:prstGeom prst="rect">
            <a:avLst/>
          </a:prstGeom>
        </p:spPr>
        <p:txBody>
          <a:bodyPr/>
          <a:lstStyle/>
          <a:p>
            <a:fld id="{2A845A16-6EBC-7547-AE5A-9F27E0161F19}" type="slidenum">
              <a:rPr lang="en-US" smtClean="0"/>
              <a:pPr/>
              <a:t>4</a:t>
            </a:fld>
            <a:endParaRPr lang="en-US" dirty="0"/>
          </a:p>
        </p:txBody>
      </p:sp>
      <p:sp>
        <p:nvSpPr>
          <p:cNvPr id="3" name="Title 2">
            <a:extLst>
              <a:ext uri="{FF2B5EF4-FFF2-40B4-BE49-F238E27FC236}">
                <a16:creationId xmlns="" xmlns:a16="http://schemas.microsoft.com/office/drawing/2014/main" id="{4767F6D3-117E-344F-822F-024E4C6D4487}"/>
              </a:ext>
            </a:extLst>
          </p:cNvPr>
          <p:cNvSpPr>
            <a:spLocks noGrp="1"/>
          </p:cNvSpPr>
          <p:nvPr>
            <p:ph type="title"/>
          </p:nvPr>
        </p:nvSpPr>
        <p:spPr/>
        <p:txBody>
          <a:bodyPr/>
          <a:lstStyle/>
          <a:p>
            <a:r>
              <a:rPr lang="en-US" dirty="0"/>
              <a:t>Elderjustice.gov</a:t>
            </a:r>
          </a:p>
        </p:txBody>
      </p:sp>
      <p:sp>
        <p:nvSpPr>
          <p:cNvPr id="5" name="Content Placeholder 5">
            <a:extLst>
              <a:ext uri="{FF2B5EF4-FFF2-40B4-BE49-F238E27FC236}">
                <a16:creationId xmlns="" xmlns:a16="http://schemas.microsoft.com/office/drawing/2014/main" id="{FDDFABEE-64F5-8E47-BC9C-42E62BF4E451}"/>
              </a:ext>
            </a:extLst>
          </p:cNvPr>
          <p:cNvSpPr txBox="1">
            <a:spLocks/>
          </p:cNvSpPr>
          <p:nvPr/>
        </p:nvSpPr>
        <p:spPr>
          <a:xfrm>
            <a:off x="3408966" y="2646606"/>
            <a:ext cx="13290908" cy="1395340"/>
          </a:xfrm>
          <a:prstGeom prst="rect">
            <a:avLst/>
          </a:prstGeom>
        </p:spPr>
        <p:txBody>
          <a:bodyPr/>
          <a:lstStyle>
            <a:lvl1pPr marL="0" indent="0" algn="l" defTabSz="457200" rtl="0" eaLnBrk="1" latinLnBrk="0" hangingPunct="1">
              <a:lnSpc>
                <a:spcPts val="2500"/>
              </a:lnSpc>
              <a:spcBef>
                <a:spcPts val="500"/>
              </a:spcBef>
              <a:spcAft>
                <a:spcPts val="500"/>
              </a:spcAft>
              <a:buFont typeface="Arial"/>
              <a:buNone/>
              <a:defRPr sz="1800" b="0" kern="1200" cap="none" spc="10">
                <a:solidFill>
                  <a:schemeClr val="accent3"/>
                </a:solidFill>
                <a:latin typeface="Times New Roman"/>
                <a:ea typeface="+mn-ea"/>
                <a:cs typeface="Times New Roman"/>
              </a:defRPr>
            </a:lvl1pPr>
            <a:lvl2pPr marL="283464" indent="-285750" algn="l" defTabSz="457200" rtl="0" eaLnBrk="1" latinLnBrk="0" hangingPunct="1">
              <a:lnSpc>
                <a:spcPts val="2500"/>
              </a:lnSpc>
              <a:spcBef>
                <a:spcPts val="500"/>
              </a:spcBef>
              <a:spcAft>
                <a:spcPts val="500"/>
              </a:spcAft>
              <a:buClr>
                <a:schemeClr val="accent5"/>
              </a:buClr>
              <a:buFont typeface="Lucida Grande"/>
              <a:buChar char="‣"/>
              <a:defRPr sz="1800" kern="1200" spc="10">
                <a:solidFill>
                  <a:schemeClr val="accent3"/>
                </a:solidFill>
                <a:latin typeface="Times New Roman"/>
                <a:ea typeface="+mn-ea"/>
                <a:cs typeface="Times New Roman"/>
              </a:defRPr>
            </a:lvl2pPr>
            <a:lvl3pPr marL="54864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3pPr>
            <a:lvl4pPr marL="822960" indent="-228600" algn="l" defTabSz="457200" rtl="0" eaLnBrk="1" latinLnBrk="0" hangingPunct="1">
              <a:lnSpc>
                <a:spcPts val="2500"/>
              </a:lnSpc>
              <a:spcBef>
                <a:spcPts val="500"/>
              </a:spcBef>
              <a:spcAft>
                <a:spcPts val="500"/>
              </a:spcAft>
              <a:buFont typeface="Arial"/>
              <a:buChar char="–"/>
              <a:defRPr sz="1800" kern="1200" spc="10">
                <a:solidFill>
                  <a:schemeClr val="accent3"/>
                </a:solidFill>
                <a:latin typeface="Times New Roman"/>
                <a:ea typeface="+mn-ea"/>
                <a:cs typeface="Times New Roman"/>
              </a:defRPr>
            </a:lvl4pPr>
            <a:lvl5pPr marL="1051560" indent="-228600" algn="l" defTabSz="457200" rtl="0" eaLnBrk="1" latinLnBrk="0" hangingPunct="1">
              <a:lnSpc>
                <a:spcPts val="2500"/>
              </a:lnSpc>
              <a:spcBef>
                <a:spcPts val="500"/>
              </a:spcBef>
              <a:spcAft>
                <a:spcPts val="500"/>
              </a:spcAft>
              <a:buSzPct val="100000"/>
              <a:buFont typeface="Lucida Grande"/>
              <a:buChar char="▹"/>
              <a:defRPr sz="1800" kern="1200" spc="10">
                <a:solidFill>
                  <a:schemeClr val="accent3"/>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188"/>
              </a:lnSpc>
            </a:pPr>
            <a:r>
              <a:rPr lang="en-US" sz="2333" dirty="0">
                <a:solidFill>
                  <a:srgbClr val="0E0E28"/>
                </a:solidFill>
                <a:latin typeface="Times New Roman" panose="02020603050405020304" pitchFamily="18" charset="0"/>
                <a:cs typeface="Times New Roman" panose="02020603050405020304" pitchFamily="18" charset="0"/>
              </a:rPr>
              <a:t>The mission of the Elder Justice Initiative is to support and coordinate the Department’s enforcement and programmatic efforts to combat elder abuse, neglect, and financial fraud and scams that target our Nation’s seniors.</a:t>
            </a:r>
          </a:p>
        </p:txBody>
      </p:sp>
      <p:sp>
        <p:nvSpPr>
          <p:cNvPr id="37" name="Rectangle 36">
            <a:extLst>
              <a:ext uri="{FF2B5EF4-FFF2-40B4-BE49-F238E27FC236}">
                <a16:creationId xmlns="" xmlns:a16="http://schemas.microsoft.com/office/drawing/2014/main" id="{AC75E9A7-6150-0142-9633-0B6F18EE4FC9}"/>
              </a:ext>
            </a:extLst>
          </p:cNvPr>
          <p:cNvSpPr/>
          <p:nvPr/>
        </p:nvSpPr>
        <p:spPr>
          <a:xfrm>
            <a:off x="3408963" y="2106369"/>
            <a:ext cx="13290908" cy="511230"/>
          </a:xfrm>
          <a:prstGeom prst="rect">
            <a:avLst/>
          </a:prstGeom>
        </p:spPr>
        <p:txBody>
          <a:bodyPr wrap="square">
            <a:spAutoFit/>
          </a:bodyPr>
          <a:lstStyle/>
          <a:p>
            <a:pPr algn="l" rtl="0"/>
            <a:r>
              <a:rPr lang="en-US" sz="2722" b="1" kern="1200" dirty="0">
                <a:solidFill>
                  <a:srgbClr val="172A30"/>
                </a:solidFill>
                <a:latin typeface="Helvetica" pitchFamily="2" charset="0"/>
                <a:ea typeface="+mn-ea"/>
                <a:cs typeface="Times New Roman" panose="02020603050405020304" pitchFamily="18" charset="0"/>
              </a:rPr>
              <a:t>You're fighting elder abuse on the front lines. We've got your back.</a:t>
            </a:r>
          </a:p>
        </p:txBody>
      </p:sp>
      <p:pic>
        <p:nvPicPr>
          <p:cNvPr id="28" name="Picture 27"/>
          <p:cNvPicPr>
            <a:picLocks noChangeAspect="1"/>
          </p:cNvPicPr>
          <p:nvPr/>
        </p:nvPicPr>
        <p:blipFill rotWithShape="1">
          <a:blip r:embed="rId3"/>
          <a:srcRect l="62500" t="31852" r="4167" b="24074"/>
          <a:stretch/>
        </p:blipFill>
        <p:spPr>
          <a:xfrm>
            <a:off x="2725345" y="3536552"/>
            <a:ext cx="16605571" cy="7057367"/>
          </a:xfrm>
          <a:prstGeom prst="rect">
            <a:avLst/>
          </a:prstGeom>
        </p:spPr>
      </p:pic>
    </p:spTree>
    <p:extLst>
      <p:ext uri="{BB962C8B-B14F-4D97-AF65-F5344CB8AC3E}">
        <p14:creationId xmlns:p14="http://schemas.microsoft.com/office/powerpoint/2010/main" val="306202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07834" y="914499"/>
            <a:ext cx="14224000" cy="926230"/>
          </a:xfrm>
        </p:spPr>
        <p:txBody>
          <a:bodyPr/>
          <a:lstStyle/>
          <a:p>
            <a:r>
              <a:rPr lang="en-US" dirty="0" smtClean="0"/>
              <a:t>presenters</a:t>
            </a:r>
            <a:endParaRPr lang="en-US" dirty="0"/>
          </a:p>
        </p:txBody>
      </p:sp>
      <p:sp>
        <p:nvSpPr>
          <p:cNvPr id="2" name="Content Placeholder 1"/>
          <p:cNvSpPr>
            <a:spLocks noGrp="1"/>
          </p:cNvSpPr>
          <p:nvPr>
            <p:ph idx="1"/>
          </p:nvPr>
        </p:nvSpPr>
        <p:spPr>
          <a:xfrm>
            <a:off x="6223000" y="3508584"/>
            <a:ext cx="8901176" cy="5598840"/>
          </a:xfrm>
        </p:spPr>
        <p:txBody>
          <a:bodyPr/>
          <a:lstStyle/>
          <a:p>
            <a:pPr algn="ctr"/>
            <a:r>
              <a:rPr lang="en-US" sz="4278" b="1" dirty="0"/>
              <a:t>Michael D. Sharp</a:t>
            </a:r>
          </a:p>
          <a:p>
            <a:pPr algn="ctr"/>
            <a:r>
              <a:rPr lang="en-US" sz="4278" dirty="0"/>
              <a:t>Assistant Attorney General</a:t>
            </a:r>
          </a:p>
          <a:p>
            <a:pPr algn="ctr"/>
            <a:endParaRPr lang="en-US" sz="4278" dirty="0"/>
          </a:p>
          <a:p>
            <a:pPr algn="ctr"/>
            <a:r>
              <a:rPr lang="en-US" sz="4278" b="1" dirty="0" smtClean="0"/>
              <a:t>Dave </a:t>
            </a:r>
            <a:r>
              <a:rPr lang="en-US" sz="4278" b="1" dirty="0"/>
              <a:t>Lunzman</a:t>
            </a:r>
          </a:p>
          <a:p>
            <a:pPr algn="ctr"/>
            <a:r>
              <a:rPr lang="en-US" sz="4278" dirty="0"/>
              <a:t>Special Assistant Attorney General</a:t>
            </a:r>
          </a:p>
          <a:p>
            <a:pPr algn="ctr"/>
            <a:endParaRPr lang="en-US" sz="4278" dirty="0"/>
          </a:p>
        </p:txBody>
      </p:sp>
      <p:sp>
        <p:nvSpPr>
          <p:cNvPr id="3" name="Slide Number Placeholder 2"/>
          <p:cNvSpPr>
            <a:spLocks noGrp="1"/>
          </p:cNvSpPr>
          <p:nvPr>
            <p:ph type="sldNum" sz="quarter" idx="12"/>
          </p:nvPr>
        </p:nvSpPr>
        <p:spPr/>
        <p:txBody>
          <a:bodyPr/>
          <a:lstStyle/>
          <a:p>
            <a:fld id="{2A845A16-6EBC-7547-AE5A-9F27E0161F19}"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15572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title"/>
          </p:nvPr>
        </p:nvSpPr>
        <p:spPr>
          <a:xfrm>
            <a:off x="2294303" y="2590355"/>
            <a:ext cx="16542346" cy="4824598"/>
          </a:xfrm>
          <a:prstGeom prst="rect">
            <a:avLst/>
          </a:prstGeom>
        </p:spPr>
        <p:txBody>
          <a:bodyPr/>
          <a:lstStyle/>
          <a:p>
            <a:pPr lvl="0" algn="ctr">
              <a:defRPr sz="1800">
                <a:solidFill>
                  <a:srgbClr val="000000"/>
                </a:solidFill>
              </a:defRPr>
            </a:pPr>
            <a:r>
              <a:rPr lang="en-US" sz="9600" dirty="0">
                <a:solidFill>
                  <a:schemeClr val="tx1">
                    <a:lumMod val="95000"/>
                    <a:lumOff val="5000"/>
                  </a:schemeClr>
                </a:solidFill>
              </a:rPr>
              <a:t>BUILDING AN </a:t>
            </a:r>
            <a:br>
              <a:rPr lang="en-US" sz="9600" dirty="0">
                <a:solidFill>
                  <a:schemeClr val="tx1">
                    <a:lumMod val="95000"/>
                    <a:lumOff val="5000"/>
                  </a:schemeClr>
                </a:solidFill>
              </a:rPr>
            </a:br>
            <a:r>
              <a:rPr lang="en-US" sz="9600" dirty="0">
                <a:solidFill>
                  <a:schemeClr val="tx1">
                    <a:lumMod val="95000"/>
                    <a:lumOff val="5000"/>
                  </a:schemeClr>
                </a:solidFill>
              </a:rPr>
              <a:t>ELDER ABUSE &amp; FINANCIAL EXPLOITATION UNIT</a:t>
            </a:r>
            <a:endParaRPr sz="9600" dirty="0">
              <a:solidFill>
                <a:schemeClr val="tx1">
                  <a:lumMod val="95000"/>
                  <a:lumOff val="5000"/>
                </a:schemeClr>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title"/>
          </p:nvPr>
        </p:nvSpPr>
        <p:spPr>
          <a:xfrm>
            <a:off x="4782820" y="748145"/>
            <a:ext cx="11582400" cy="1030778"/>
          </a:xfrm>
          <a:prstGeom prst="rect">
            <a:avLst/>
          </a:prstGeom>
        </p:spPr>
        <p:txBody>
          <a:bodyPr/>
          <a:lstStyle>
            <a:lvl1pPr marL="43408" marR="43408">
              <a:defRPr sz="9600">
                <a:effectLst>
                  <a:outerShdw blurRad="12700" dist="38100" dir="2700000" rotWithShape="0">
                    <a:srgbClr val="000000"/>
                  </a:outerShdw>
                </a:effectLst>
              </a:defRPr>
            </a:lvl1pPr>
          </a:lstStyle>
          <a:p>
            <a:pPr lvl="0" algn="ctr">
              <a:defRPr sz="1800">
                <a:solidFill>
                  <a:srgbClr val="000000"/>
                </a:solidFill>
                <a:effectLst/>
              </a:defRPr>
            </a:pPr>
            <a:r>
              <a:rPr lang="en-US" sz="6000" dirty="0">
                <a:solidFill>
                  <a:schemeClr val="tx1">
                    <a:lumMod val="95000"/>
                    <a:lumOff val="5000"/>
                  </a:schemeClr>
                </a:solidFill>
              </a:rPr>
              <a:t>Presented by:</a:t>
            </a:r>
            <a:endParaRPr sz="6000" dirty="0">
              <a:solidFill>
                <a:schemeClr val="tx1">
                  <a:lumMod val="95000"/>
                  <a:lumOff val="5000"/>
                </a:schemeClr>
              </a:solidFill>
            </a:endParaRPr>
          </a:p>
        </p:txBody>
      </p:sp>
      <p:sp>
        <p:nvSpPr>
          <p:cNvPr id="5" name="Shape 283"/>
          <p:cNvSpPr txBox="1">
            <a:spLocks/>
          </p:cNvSpPr>
          <p:nvPr/>
        </p:nvSpPr>
        <p:spPr>
          <a:xfrm>
            <a:off x="3239655" y="1961807"/>
            <a:ext cx="14668732" cy="3325092"/>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lstStyle>
            <a:lvl1pPr marL="508000" indent="-330200" defTabSz="444500">
              <a:spcBef>
                <a:spcPts val="1800"/>
              </a:spcBef>
              <a:buClrTx/>
              <a:buSzPct val="171000"/>
              <a:buChar char="•"/>
              <a:defRPr sz="2200">
                <a:solidFill>
                  <a:srgbClr val="FFFFFF"/>
                </a:solidFill>
                <a:uFillTx/>
                <a:latin typeface="+mj-lt"/>
                <a:ea typeface="+mj-ea"/>
                <a:cs typeface="+mj-cs"/>
                <a:sym typeface="Gill Sans"/>
              </a:defRPr>
            </a:lvl1pPr>
            <a:lvl2pPr marL="762000" indent="-330200" defTabSz="444500">
              <a:spcBef>
                <a:spcPts val="1800"/>
              </a:spcBef>
              <a:buClrTx/>
              <a:buSzPct val="171000"/>
              <a:buChar char="•"/>
              <a:defRPr sz="2200">
                <a:solidFill>
                  <a:srgbClr val="FFFFFF"/>
                </a:solidFill>
                <a:uFillTx/>
                <a:latin typeface="+mj-lt"/>
                <a:ea typeface="+mj-ea"/>
                <a:cs typeface="+mj-cs"/>
                <a:sym typeface="Gill Sans"/>
              </a:defRPr>
            </a:lvl2pPr>
            <a:lvl3pPr marL="1016000" indent="-330200" defTabSz="444500">
              <a:spcBef>
                <a:spcPts val="1800"/>
              </a:spcBef>
              <a:buClrTx/>
              <a:buSzPct val="171000"/>
              <a:buChar char="•"/>
              <a:defRPr sz="2200">
                <a:solidFill>
                  <a:srgbClr val="FFFFFF"/>
                </a:solidFill>
                <a:uFillTx/>
                <a:latin typeface="+mj-lt"/>
                <a:ea typeface="+mj-ea"/>
                <a:cs typeface="+mj-cs"/>
                <a:sym typeface="Gill Sans"/>
              </a:defRPr>
            </a:lvl3pPr>
            <a:lvl4pPr marL="1270000" indent="-330200" defTabSz="444500">
              <a:spcBef>
                <a:spcPts val="1800"/>
              </a:spcBef>
              <a:buClrTx/>
              <a:buSzPct val="171000"/>
              <a:buChar char="•"/>
              <a:defRPr sz="2200">
                <a:solidFill>
                  <a:srgbClr val="FFFFFF"/>
                </a:solidFill>
                <a:uFillTx/>
                <a:latin typeface="+mj-lt"/>
                <a:ea typeface="+mj-ea"/>
                <a:cs typeface="+mj-cs"/>
                <a:sym typeface="Gill Sans"/>
              </a:defRPr>
            </a:lvl4pPr>
            <a:lvl5pPr marL="1511300" indent="-330200" defTabSz="444500">
              <a:spcBef>
                <a:spcPts val="1800"/>
              </a:spcBef>
              <a:buClrTx/>
              <a:buSzPct val="171000"/>
              <a:buChar char="•"/>
              <a:defRPr sz="2200">
                <a:solidFill>
                  <a:srgbClr val="FFFFFF"/>
                </a:solidFill>
                <a:uFillTx/>
                <a:latin typeface="+mj-lt"/>
                <a:ea typeface="+mj-ea"/>
                <a:cs typeface="+mj-cs"/>
                <a:sym typeface="Gill Sans"/>
              </a:defRPr>
            </a:lvl5pPr>
            <a:lvl6pPr marL="3022600" indent="-571500" defTabSz="800100">
              <a:spcBef>
                <a:spcPts val="3100"/>
              </a:spcBef>
              <a:buClr>
                <a:srgbClr val="FFFFFF"/>
              </a:buClr>
              <a:buSzPct val="171000"/>
              <a:buChar char="•"/>
              <a:defRPr sz="4800">
                <a:solidFill>
                  <a:srgbClr val="FFFFFF"/>
                </a:solidFill>
                <a:uFill>
                  <a:solidFill>
                    <a:srgbClr val="FFFFFF"/>
                  </a:solidFill>
                </a:uFill>
                <a:latin typeface="+mj-lt"/>
                <a:ea typeface="+mj-ea"/>
                <a:cs typeface="+mj-cs"/>
                <a:sym typeface="Gill Sans"/>
              </a:defRPr>
            </a:lvl6pPr>
            <a:lvl7pPr marL="3378200" indent="-571500" defTabSz="800100">
              <a:spcBef>
                <a:spcPts val="3100"/>
              </a:spcBef>
              <a:buClr>
                <a:srgbClr val="FFFFFF"/>
              </a:buClr>
              <a:buSzPct val="171000"/>
              <a:buChar char="•"/>
              <a:defRPr sz="4800">
                <a:solidFill>
                  <a:srgbClr val="FFFFFF"/>
                </a:solidFill>
                <a:uFill>
                  <a:solidFill>
                    <a:srgbClr val="FFFFFF"/>
                  </a:solidFill>
                </a:uFill>
                <a:latin typeface="+mj-lt"/>
                <a:ea typeface="+mj-ea"/>
                <a:cs typeface="+mj-cs"/>
                <a:sym typeface="Gill Sans"/>
              </a:defRPr>
            </a:lvl7pPr>
            <a:lvl8pPr marL="3733800" indent="-571500" defTabSz="800100">
              <a:spcBef>
                <a:spcPts val="3100"/>
              </a:spcBef>
              <a:buClr>
                <a:srgbClr val="FFFFFF"/>
              </a:buClr>
              <a:buSzPct val="171000"/>
              <a:buChar char="•"/>
              <a:defRPr sz="4800">
                <a:solidFill>
                  <a:srgbClr val="FFFFFF"/>
                </a:solidFill>
                <a:uFill>
                  <a:solidFill>
                    <a:srgbClr val="FFFFFF"/>
                  </a:solidFill>
                </a:uFill>
                <a:latin typeface="+mj-lt"/>
                <a:ea typeface="+mj-ea"/>
                <a:cs typeface="+mj-cs"/>
                <a:sym typeface="Gill Sans"/>
              </a:defRPr>
            </a:lvl8pPr>
            <a:lvl9pPr marL="4089400" indent="-571500" defTabSz="800100">
              <a:spcBef>
                <a:spcPts val="3100"/>
              </a:spcBef>
              <a:buClr>
                <a:srgbClr val="FFFFFF"/>
              </a:buClr>
              <a:buSzPct val="171000"/>
              <a:buChar char="•"/>
              <a:defRPr sz="4800">
                <a:solidFill>
                  <a:srgbClr val="FFFFFF"/>
                </a:solidFill>
                <a:uFill>
                  <a:solidFill>
                    <a:srgbClr val="FFFFFF"/>
                  </a:solidFill>
                </a:uFill>
                <a:latin typeface="+mj-lt"/>
                <a:ea typeface="+mj-ea"/>
                <a:cs typeface="+mj-cs"/>
                <a:sym typeface="Gill Sans"/>
              </a:defRPr>
            </a:lvl9pPr>
          </a:lstStyle>
          <a:p>
            <a:pPr marL="743891" indent="-666724" algn="ctr">
              <a:buClr>
                <a:srgbClr val="FF9500"/>
              </a:buClr>
              <a:buSzTx/>
              <a:buNone/>
              <a:defRPr sz="1800">
                <a:solidFill>
                  <a:srgbClr val="000000"/>
                </a:solidFill>
              </a:defRPr>
            </a:pPr>
            <a:r>
              <a:rPr lang="en-US" sz="7200" dirty="0">
                <a:solidFill>
                  <a:schemeClr val="tx1">
                    <a:lumMod val="95000"/>
                    <a:lumOff val="5000"/>
                  </a:schemeClr>
                </a:solidFill>
              </a:rPr>
              <a:t>Office of South Dakota </a:t>
            </a:r>
          </a:p>
          <a:p>
            <a:pPr marL="743891" indent="-666724" algn="ctr">
              <a:buClr>
                <a:srgbClr val="FF9500"/>
              </a:buClr>
              <a:buSzTx/>
              <a:buNone/>
              <a:defRPr sz="1800">
                <a:solidFill>
                  <a:srgbClr val="000000"/>
                </a:solidFill>
              </a:defRPr>
            </a:pPr>
            <a:r>
              <a:rPr lang="en-US" sz="7200" dirty="0">
                <a:solidFill>
                  <a:schemeClr val="tx1">
                    <a:lumMod val="95000"/>
                    <a:lumOff val="5000"/>
                  </a:schemeClr>
                </a:solidFill>
              </a:rPr>
              <a:t>Attorney General Marty Jackley</a:t>
            </a:r>
          </a:p>
        </p:txBody>
      </p:sp>
      <p:pic>
        <p:nvPicPr>
          <p:cNvPr id="2063" name="imgBadgePreview" descr="Bad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4934" y="5569528"/>
            <a:ext cx="4518172" cy="448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OBJECTIVES</a:t>
            </a:r>
          </a:p>
        </p:txBody>
      </p:sp>
      <p:sp>
        <p:nvSpPr>
          <p:cNvPr id="3" name="Text Placeholder 2"/>
          <p:cNvSpPr>
            <a:spLocks noGrp="1"/>
          </p:cNvSpPr>
          <p:nvPr>
            <p:ph type="body" idx="1"/>
          </p:nvPr>
        </p:nvSpPr>
        <p:spPr>
          <a:xfrm>
            <a:off x="1289397" y="3591099"/>
            <a:ext cx="18491200" cy="7256858"/>
          </a:xfrm>
        </p:spPr>
        <p:txBody>
          <a:bodyPr>
            <a:normAutofit/>
          </a:bodyPr>
          <a:lstStyle/>
          <a:p>
            <a:pPr>
              <a:buClr>
                <a:schemeClr val="tx2"/>
              </a:buClr>
            </a:pPr>
            <a:r>
              <a:rPr lang="en-US" sz="5400" dirty="0">
                <a:latin typeface="Helvetica" panose="020B0604020202020204" pitchFamily="34" charset="0"/>
                <a:cs typeface="Helvetica" panose="020B0604020202020204" pitchFamily="34" charset="0"/>
              </a:rPr>
              <a:t>Identify how to establish an Elder Abuse Unit</a:t>
            </a:r>
          </a:p>
          <a:p>
            <a:pPr>
              <a:buClr>
                <a:schemeClr val="tx2"/>
              </a:buClr>
            </a:pPr>
            <a:r>
              <a:rPr lang="en-US" sz="5400" dirty="0">
                <a:latin typeface="Helvetica" panose="020B0604020202020204" pitchFamily="34" charset="0"/>
                <a:cs typeface="Helvetica" panose="020B0604020202020204" pitchFamily="34" charset="0"/>
              </a:rPr>
              <a:t>Identify strategies for overcoming hurdles in a rural state</a:t>
            </a:r>
          </a:p>
        </p:txBody>
      </p:sp>
      <p:pic>
        <p:nvPicPr>
          <p:cNvPr id="4" name="Picture 7" descr="ag seal2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8652" y="10113126"/>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5119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171" y="5760071"/>
            <a:ext cx="18321252" cy="2595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457182" rtl="0" latinLnBrk="1" hangingPunct="0">
              <a:lnSpc>
                <a:spcPct val="150000"/>
              </a:lnSpc>
            </a:pPr>
            <a:r>
              <a:rPr lang="en-US" sz="5400" dirty="0">
                <a:solidFill>
                  <a:schemeClr val="tx1">
                    <a:lumMod val="95000"/>
                    <a:lumOff val="5000"/>
                  </a:schemeClr>
                </a:solidFill>
              </a:rPr>
              <a:t>Elder Abuse Task Force created by Senate Bill 168 </a:t>
            </a:r>
          </a:p>
          <a:p>
            <a:pPr algn="ctr" defTabSz="457182" rtl="0" latinLnBrk="1" hangingPunct="0">
              <a:lnSpc>
                <a:spcPct val="150000"/>
              </a:lnSpc>
            </a:pPr>
            <a:r>
              <a:rPr lang="en-US" sz="5400" dirty="0">
                <a:solidFill>
                  <a:schemeClr val="tx1">
                    <a:lumMod val="95000"/>
                    <a:lumOff val="5000"/>
                  </a:schemeClr>
                </a:solidFill>
              </a:rPr>
              <a:t>during the 2015 legislative session.</a:t>
            </a:r>
          </a:p>
        </p:txBody>
      </p:sp>
      <p:sp>
        <p:nvSpPr>
          <p:cNvPr id="4" name="Shape 303"/>
          <p:cNvSpPr txBox="1">
            <a:spLocks/>
          </p:cNvSpPr>
          <p:nvPr/>
        </p:nvSpPr>
        <p:spPr>
          <a:xfrm>
            <a:off x="2277688" y="950421"/>
            <a:ext cx="17124218" cy="1959034"/>
          </a:xfrm>
          <a:prstGeom prst="rect">
            <a:avLst/>
          </a:prstGeom>
        </p:spPr>
        <p:txBody>
          <a:bodyPr/>
          <a:lstStyle>
            <a:lvl1pPr algn="ctr" defTabSz="800100">
              <a:defRPr sz="14400">
                <a:solidFill>
                  <a:srgbClr val="FFFFFF"/>
                </a:solidFill>
                <a:uFill>
                  <a:solidFill>
                    <a:srgbClr val="FFFFFF"/>
                  </a:solidFill>
                </a:uFill>
                <a:latin typeface="+mj-lt"/>
                <a:ea typeface="+mj-ea"/>
                <a:cs typeface="+mj-cs"/>
                <a:sym typeface="Gill Sans"/>
              </a:defRPr>
            </a:lvl1pPr>
            <a:lvl2pPr indent="228600" algn="ctr" defTabSz="800100">
              <a:defRPr sz="10200">
                <a:solidFill>
                  <a:srgbClr val="FFFFFF"/>
                </a:solidFill>
                <a:uFill>
                  <a:solidFill>
                    <a:srgbClr val="FFFFFF"/>
                  </a:solidFill>
                </a:uFill>
                <a:latin typeface="+mj-lt"/>
                <a:ea typeface="+mj-ea"/>
                <a:cs typeface="+mj-cs"/>
                <a:sym typeface="Gill Sans"/>
              </a:defRPr>
            </a:lvl2pPr>
            <a:lvl3pPr indent="457200" algn="ctr" defTabSz="800100">
              <a:defRPr sz="10200">
                <a:solidFill>
                  <a:srgbClr val="FFFFFF"/>
                </a:solidFill>
                <a:uFill>
                  <a:solidFill>
                    <a:srgbClr val="FFFFFF"/>
                  </a:solidFill>
                </a:uFill>
                <a:latin typeface="+mj-lt"/>
                <a:ea typeface="+mj-ea"/>
                <a:cs typeface="+mj-cs"/>
                <a:sym typeface="Gill Sans"/>
              </a:defRPr>
            </a:lvl3pPr>
            <a:lvl4pPr indent="685800" algn="ctr" defTabSz="800100">
              <a:defRPr sz="10200">
                <a:solidFill>
                  <a:srgbClr val="FFFFFF"/>
                </a:solidFill>
                <a:uFill>
                  <a:solidFill>
                    <a:srgbClr val="FFFFFF"/>
                  </a:solidFill>
                </a:uFill>
                <a:latin typeface="+mj-lt"/>
                <a:ea typeface="+mj-ea"/>
                <a:cs typeface="+mj-cs"/>
                <a:sym typeface="Gill Sans"/>
              </a:defRPr>
            </a:lvl4pPr>
            <a:lvl5pPr indent="914400" algn="ctr" defTabSz="800100">
              <a:defRPr sz="10200">
                <a:solidFill>
                  <a:srgbClr val="FFFFFF"/>
                </a:solidFill>
                <a:uFill>
                  <a:solidFill>
                    <a:srgbClr val="FFFFFF"/>
                  </a:solidFill>
                </a:uFill>
                <a:latin typeface="+mj-lt"/>
                <a:ea typeface="+mj-ea"/>
                <a:cs typeface="+mj-cs"/>
                <a:sym typeface="Gill Sans"/>
              </a:defRPr>
            </a:lvl5pPr>
            <a:lvl6pPr indent="1143000" algn="ctr" defTabSz="800100">
              <a:defRPr sz="10200">
                <a:solidFill>
                  <a:srgbClr val="FFFFFF"/>
                </a:solidFill>
                <a:uFill>
                  <a:solidFill>
                    <a:srgbClr val="FFFFFF"/>
                  </a:solidFill>
                </a:uFill>
                <a:latin typeface="+mj-lt"/>
                <a:ea typeface="+mj-ea"/>
                <a:cs typeface="+mj-cs"/>
                <a:sym typeface="Gill Sans"/>
              </a:defRPr>
            </a:lvl6pPr>
            <a:lvl7pPr indent="1371600" algn="ctr" defTabSz="800100">
              <a:defRPr sz="10200">
                <a:solidFill>
                  <a:srgbClr val="FFFFFF"/>
                </a:solidFill>
                <a:uFill>
                  <a:solidFill>
                    <a:srgbClr val="FFFFFF"/>
                  </a:solidFill>
                </a:uFill>
                <a:latin typeface="+mj-lt"/>
                <a:ea typeface="+mj-ea"/>
                <a:cs typeface="+mj-cs"/>
                <a:sym typeface="Gill Sans"/>
              </a:defRPr>
            </a:lvl7pPr>
            <a:lvl8pPr indent="1600200" algn="ctr" defTabSz="800100">
              <a:defRPr sz="10200">
                <a:solidFill>
                  <a:srgbClr val="FFFFFF"/>
                </a:solidFill>
                <a:uFill>
                  <a:solidFill>
                    <a:srgbClr val="FFFFFF"/>
                  </a:solidFill>
                </a:uFill>
                <a:latin typeface="+mj-lt"/>
                <a:ea typeface="+mj-ea"/>
                <a:cs typeface="+mj-cs"/>
                <a:sym typeface="Gill Sans"/>
              </a:defRPr>
            </a:lvl8pPr>
            <a:lvl9pPr indent="1828800" algn="ctr" defTabSz="800100">
              <a:defRPr sz="10200">
                <a:solidFill>
                  <a:srgbClr val="FFFFFF"/>
                </a:solidFill>
                <a:uFill>
                  <a:solidFill>
                    <a:srgbClr val="FFFFFF"/>
                  </a:solidFill>
                </a:uFill>
                <a:latin typeface="+mj-lt"/>
                <a:ea typeface="+mj-ea"/>
                <a:cs typeface="+mj-cs"/>
                <a:sym typeface="Gill Sans"/>
              </a:defRPr>
            </a:lvl9pPr>
          </a:lstStyle>
          <a:p>
            <a:pPr>
              <a:defRPr sz="1800">
                <a:solidFill>
                  <a:srgbClr val="000000"/>
                </a:solidFill>
              </a:defRPr>
            </a:pPr>
            <a:r>
              <a:rPr lang="en-US" sz="9600" dirty="0">
                <a:solidFill>
                  <a:schemeClr val="tx1"/>
                </a:solidFill>
                <a:effectLst>
                  <a:outerShdw blurRad="38100" dist="38100" dir="2700000" algn="tl">
                    <a:srgbClr val="000000">
                      <a:alpha val="43137"/>
                    </a:srgbClr>
                  </a:outerShdw>
                </a:effectLst>
              </a:rPr>
              <a:t>Formation of the Elder Abuse &amp; Financial Exploitation Unit </a:t>
            </a:r>
          </a:p>
        </p:txBody>
      </p:sp>
      <p:pic>
        <p:nvPicPr>
          <p:cNvPr id="6" name="Picture 7" descr="ag seal2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9" y="10445635"/>
            <a:ext cx="2164774" cy="216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4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Elder Justice">
      <a:dk1>
        <a:srgbClr val="845A28"/>
      </a:dk1>
      <a:lt1>
        <a:srgbClr val="FFFFFF"/>
      </a:lt1>
      <a:dk2>
        <a:srgbClr val="845A28"/>
      </a:dk2>
      <a:lt2>
        <a:srgbClr val="FFFFFF"/>
      </a:lt2>
      <a:accent1>
        <a:srgbClr val="0E0E28"/>
      </a:accent1>
      <a:accent2>
        <a:srgbClr val="3F3F3F"/>
      </a:accent2>
      <a:accent3>
        <a:srgbClr val="636261"/>
      </a:accent3>
      <a:accent4>
        <a:srgbClr val="ECE2D8"/>
      </a:accent4>
      <a:accent5>
        <a:srgbClr val="845A28"/>
      </a:accent5>
      <a:accent6>
        <a:srgbClr val="B57D3B"/>
      </a:accent6>
      <a:hlink>
        <a:srgbClr val="0E0E28"/>
      </a:hlink>
      <a:folHlink>
        <a:srgbClr val="0E0E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C75B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Arial"/>
        <a:ea typeface="Arial"/>
        <a:cs typeface="Arial"/>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DDF303-0345-40E1-9FEE-208ABED70866}">
  <ds:schemaRef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69D1954-4CAD-4C55-8184-B08FE977721F}">
  <ds:schemaRefs>
    <ds:schemaRef ds:uri="http://schemas.microsoft.com/sharepoint/v3/contenttype/forms"/>
  </ds:schemaRefs>
</ds:datastoreItem>
</file>

<file path=customXml/itemProps3.xml><?xml version="1.0" encoding="utf-8"?>
<ds:datastoreItem xmlns:ds="http://schemas.openxmlformats.org/officeDocument/2006/customXml" ds:itemID="{5AB4589E-763C-47BB-BD96-8545B64E0C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Horizon</Template>
  <TotalTime>10596</TotalTime>
  <Words>718</Words>
  <Application>Microsoft Office PowerPoint</Application>
  <PresentationFormat>Custom</PresentationFormat>
  <Paragraphs>156</Paragraphs>
  <Slides>26</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Arial Narrow</vt:lpstr>
      <vt:lpstr>Calibri</vt:lpstr>
      <vt:lpstr>Gill Sans</vt:lpstr>
      <vt:lpstr>Helvetica</vt:lpstr>
      <vt:lpstr>Lucida Grande</vt:lpstr>
      <vt:lpstr>Times</vt:lpstr>
      <vt:lpstr>Times New Roman</vt:lpstr>
      <vt:lpstr>Horizon</vt:lpstr>
      <vt:lpstr>4_Office Theme</vt:lpstr>
      <vt:lpstr>2_Office Theme</vt:lpstr>
      <vt:lpstr>1_Office Theme</vt:lpstr>
      <vt:lpstr>Building an Elder Justice Unit in South Dakota </vt:lpstr>
      <vt:lpstr>Technical overview</vt:lpstr>
      <vt:lpstr>Elder Justice Initiative</vt:lpstr>
      <vt:lpstr>Elderjustice.gov</vt:lpstr>
      <vt:lpstr>presenters</vt:lpstr>
      <vt:lpstr>BUILDING AN  ELDER ABUSE &amp; FINANCIAL EXPLOITATION UNIT</vt:lpstr>
      <vt:lpstr>Presented by:</vt:lpstr>
      <vt:lpstr>OBJECTIVES</vt:lpstr>
      <vt:lpstr>PowerPoint Presentation</vt:lpstr>
      <vt:lpstr>PowerPoint Presentation</vt:lpstr>
      <vt:lpstr> </vt:lpstr>
      <vt:lpstr> </vt:lpstr>
      <vt:lpstr> </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Elder Abuse: Identification to investigation to prosecution</dc:title>
  <dc:creator>Sharp, Michael</dc:creator>
  <cp:lastModifiedBy>Stephen J. Joyce</cp:lastModifiedBy>
  <cp:revision>83</cp:revision>
  <cp:lastPrinted>2016-09-07T14:03:30Z</cp:lastPrinted>
  <dcterms:modified xsi:type="dcterms:W3CDTF">2018-09-10T14:48:13Z</dcterms:modified>
</cp:coreProperties>
</file>