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9" r:id="rId5"/>
    <p:sldMasterId id="2147483708" r:id="rId6"/>
    <p:sldMasterId id="2147483722" r:id="rId7"/>
  </p:sldMasterIdLst>
  <p:notesMasterIdLst>
    <p:notesMasterId r:id="rId53"/>
  </p:notesMasterIdLst>
  <p:sldIdLst>
    <p:sldId id="330" r:id="rId8"/>
    <p:sldId id="329" r:id="rId9"/>
    <p:sldId id="332" r:id="rId10"/>
    <p:sldId id="339" r:id="rId11"/>
    <p:sldId id="331"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34" r:id="rId49"/>
    <p:sldId id="386" r:id="rId50"/>
    <p:sldId id="387" r:id="rId51"/>
    <p:sldId id="34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rams, Lori" initials="AL" lastIdx="1" clrIdx="0">
    <p:extLst>
      <p:ext uri="{19B8F6BF-5375-455C-9EA6-DF929625EA0E}">
        <p15:presenceInfo xmlns:p15="http://schemas.microsoft.com/office/powerpoint/2012/main" userId="Abrams, Lo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79"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38DE1D-D347-4A5E-9F84-1FFCA35B0F5D}"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E6269166-9D62-4BBF-A3C4-038D1E5457B4}">
      <dgm:prSet phldrT="[Text]" custT="1"/>
      <dgm:spPr/>
      <dgm:t>
        <a:bodyPr/>
        <a:lstStyle/>
        <a:p>
          <a:r>
            <a:rPr lang="en-US" sz="1700" dirty="0" smtClean="0"/>
            <a:t>Older women are more likely to be assaulted in their homes than younger women. (Ekert &amp; Sugar 2008).</a:t>
          </a:r>
          <a:endParaRPr lang="en-US" sz="1700" dirty="0"/>
        </a:p>
      </dgm:t>
      <dgm:extLst>
        <a:ext uri="{E40237B7-FDA0-4F09-8148-C483321AD2D9}">
          <dgm14:cNvPr xmlns:dgm14="http://schemas.microsoft.com/office/drawing/2010/diagram" id="0" name="" descr="Older women are more likely to be assaulted in their homes than younger women. (Ekert &amp; Sugar 2008).&#10;"/>
        </a:ext>
      </dgm:extLst>
    </dgm:pt>
    <dgm:pt modelId="{3AE86F2E-A160-4862-AAC8-924E17BC6344}" type="parTrans" cxnId="{B09D3647-ADBB-4C40-A7D5-EA3F4C576640}">
      <dgm:prSet/>
      <dgm:spPr/>
      <dgm:t>
        <a:bodyPr/>
        <a:lstStyle/>
        <a:p>
          <a:endParaRPr lang="en-US" sz="1700"/>
        </a:p>
      </dgm:t>
    </dgm:pt>
    <dgm:pt modelId="{02D0B6E9-065A-404E-9901-ACD8583E523E}" type="sibTrans" cxnId="{B09D3647-ADBB-4C40-A7D5-EA3F4C576640}">
      <dgm:prSet/>
      <dgm:spPr/>
      <dgm:t>
        <a:bodyPr/>
        <a:lstStyle/>
        <a:p>
          <a:endParaRPr lang="en-US" sz="1700"/>
        </a:p>
      </dgm:t>
    </dgm:pt>
    <dgm:pt modelId="{B3BBC2CF-6095-4DCE-BD73-F8D08B1528B5}">
      <dgm:prSet phldrT="[Text]" custT="1"/>
      <dgm:spPr/>
      <dgm:t>
        <a:bodyPr/>
        <a:lstStyle/>
        <a:p>
          <a:r>
            <a:rPr lang="en-US" sz="1700" dirty="0" smtClean="0"/>
            <a:t>Older women are more likely to be sexually assaulted by family and caregivers than by strangers.</a:t>
          </a:r>
          <a:endParaRPr lang="en-US" sz="1700" dirty="0"/>
        </a:p>
      </dgm:t>
      <dgm:extLst>
        <a:ext uri="{E40237B7-FDA0-4F09-8148-C483321AD2D9}">
          <dgm14:cNvPr xmlns:dgm14="http://schemas.microsoft.com/office/drawing/2010/diagram" id="0" name="" descr="Older women are more likely to be sexually assaulted by family and caregivers than by strangers.&#10;"/>
        </a:ext>
      </dgm:extLst>
    </dgm:pt>
    <dgm:pt modelId="{67C62BDE-B0E3-4B89-B527-16EB44B35DA5}" type="parTrans" cxnId="{9150CA52-36A2-4F2F-8F95-0B1F8BAE1149}">
      <dgm:prSet/>
      <dgm:spPr/>
      <dgm:t>
        <a:bodyPr/>
        <a:lstStyle/>
        <a:p>
          <a:endParaRPr lang="en-US" sz="1700"/>
        </a:p>
      </dgm:t>
    </dgm:pt>
    <dgm:pt modelId="{54BF48B6-8FD0-4FB4-A2A2-76735CD9E055}" type="sibTrans" cxnId="{9150CA52-36A2-4F2F-8F95-0B1F8BAE1149}">
      <dgm:prSet/>
      <dgm:spPr/>
      <dgm:t>
        <a:bodyPr/>
        <a:lstStyle/>
        <a:p>
          <a:endParaRPr lang="en-US" sz="1700"/>
        </a:p>
      </dgm:t>
    </dgm:pt>
    <dgm:pt modelId="{E7B7195C-7AB0-4AA1-9669-B50A6ED8FBC0}">
      <dgm:prSet phldrT="[Text]" custT="1"/>
      <dgm:spPr/>
      <dgm:t>
        <a:bodyPr/>
        <a:lstStyle/>
        <a:p>
          <a:r>
            <a:rPr lang="en-US" sz="1700" dirty="0" smtClean="0"/>
            <a:t>Senior incest victims are often dependent upon the abuser for care, and many abusers depend on the elder for housing.</a:t>
          </a:r>
          <a:endParaRPr lang="en-US" sz="1700" dirty="0"/>
        </a:p>
      </dgm:t>
      <dgm:extLst>
        <a:ext uri="{E40237B7-FDA0-4F09-8148-C483321AD2D9}">
          <dgm14:cNvPr xmlns:dgm14="http://schemas.microsoft.com/office/drawing/2010/diagram" id="0" name="" descr="Senior incest victims often dependent upon abuser for care and many abusers depend on elder for housing.&#10;"/>
        </a:ext>
      </dgm:extLst>
    </dgm:pt>
    <dgm:pt modelId="{CB3938E5-4F9D-476B-BF6C-0413C9AE1135}" type="parTrans" cxnId="{CFB6444C-3F92-4ADC-9DDB-70112A9B4E31}">
      <dgm:prSet/>
      <dgm:spPr/>
      <dgm:t>
        <a:bodyPr/>
        <a:lstStyle/>
        <a:p>
          <a:endParaRPr lang="en-US" sz="1700"/>
        </a:p>
      </dgm:t>
    </dgm:pt>
    <dgm:pt modelId="{A6F1F643-236B-4661-8FD9-E7901894B459}" type="sibTrans" cxnId="{CFB6444C-3F92-4ADC-9DDB-70112A9B4E31}">
      <dgm:prSet/>
      <dgm:spPr/>
      <dgm:t>
        <a:bodyPr/>
        <a:lstStyle/>
        <a:p>
          <a:endParaRPr lang="en-US" sz="1700"/>
        </a:p>
      </dgm:t>
    </dgm:pt>
    <dgm:pt modelId="{1E93F690-D06F-45C7-8D67-B8BF37E60821}">
      <dgm:prSet phldrT="[Text]" custT="1"/>
      <dgm:spPr/>
      <dgm:t>
        <a:bodyPr/>
        <a:lstStyle/>
        <a:p>
          <a:r>
            <a:rPr lang="en-US" sz="1700" dirty="0" smtClean="0"/>
            <a:t>Older women victims of sexual assault are more likely to sustain physical injury in addition to psychosocial injury.</a:t>
          </a:r>
          <a:endParaRPr lang="en-US" sz="1700" dirty="0"/>
        </a:p>
      </dgm:t>
      <dgm:extLst>
        <a:ext uri="{E40237B7-FDA0-4F09-8148-C483321AD2D9}">
          <dgm14:cNvPr xmlns:dgm14="http://schemas.microsoft.com/office/drawing/2010/diagram" id="0" name="" descr="Older women victims of SA are more likely to sustain physical injury, in addition to psychosocial injury.&#10;"/>
        </a:ext>
      </dgm:extLst>
    </dgm:pt>
    <dgm:pt modelId="{94879559-158A-4B83-9F4C-517A7135D7CB}" type="parTrans" cxnId="{15E67363-EC43-41EA-AA03-340420E1F1FA}">
      <dgm:prSet/>
      <dgm:spPr/>
      <dgm:t>
        <a:bodyPr/>
        <a:lstStyle/>
        <a:p>
          <a:endParaRPr lang="en-US" sz="1700"/>
        </a:p>
      </dgm:t>
    </dgm:pt>
    <dgm:pt modelId="{65D95E23-EBDD-4078-AF00-D7C739714B2C}" type="sibTrans" cxnId="{15E67363-EC43-41EA-AA03-340420E1F1FA}">
      <dgm:prSet/>
      <dgm:spPr/>
      <dgm:t>
        <a:bodyPr/>
        <a:lstStyle/>
        <a:p>
          <a:endParaRPr lang="en-US" sz="1700"/>
        </a:p>
      </dgm:t>
    </dgm:pt>
    <dgm:pt modelId="{15B72BE6-CA61-41F0-8CB8-4F7F4E5D3C50}">
      <dgm:prSet phldrT="[Text]" custT="1"/>
      <dgm:spPr/>
      <dgm:t>
        <a:bodyPr/>
        <a:lstStyle/>
        <a:p>
          <a:r>
            <a:rPr lang="en-US" sz="1700" dirty="0" smtClean="0"/>
            <a:t>Elder victims of sexual assault are commonly disbelieved due to misconceptions about age/capacity and due to ageist assumptions.</a:t>
          </a:r>
          <a:endParaRPr lang="en-US" sz="1700" dirty="0"/>
        </a:p>
      </dgm:t>
      <dgm:extLst>
        <a:ext uri="{E40237B7-FDA0-4F09-8148-C483321AD2D9}">
          <dgm14:cNvPr xmlns:dgm14="http://schemas.microsoft.com/office/drawing/2010/diagram" id="0" name="" descr="Elder victims of SA commonly disbelieved due to misconceptions about age / capacity and due to ageist assumptions.&#10;"/>
        </a:ext>
      </dgm:extLst>
    </dgm:pt>
    <dgm:pt modelId="{1DBBDD79-4931-4591-8A8B-32682C94C451}" type="parTrans" cxnId="{4DD34078-7F44-4DA3-B956-C88076259102}">
      <dgm:prSet/>
      <dgm:spPr/>
      <dgm:t>
        <a:bodyPr/>
        <a:lstStyle/>
        <a:p>
          <a:endParaRPr lang="en-US" sz="1700"/>
        </a:p>
      </dgm:t>
    </dgm:pt>
    <dgm:pt modelId="{EF254392-4B77-48B7-85E5-9DBA30DB97EE}" type="sibTrans" cxnId="{4DD34078-7F44-4DA3-B956-C88076259102}">
      <dgm:prSet/>
      <dgm:spPr/>
      <dgm:t>
        <a:bodyPr/>
        <a:lstStyle/>
        <a:p>
          <a:endParaRPr lang="en-US" sz="1700"/>
        </a:p>
      </dgm:t>
    </dgm:pt>
    <dgm:pt modelId="{686247B5-62CB-41CE-B108-22F2B78BCF76}" type="pres">
      <dgm:prSet presAssocID="{4B38DE1D-D347-4A5E-9F84-1FFCA35B0F5D}" presName="linear" presStyleCnt="0">
        <dgm:presLayoutVars>
          <dgm:animLvl val="lvl"/>
          <dgm:resizeHandles val="exact"/>
        </dgm:presLayoutVars>
      </dgm:prSet>
      <dgm:spPr/>
      <dgm:t>
        <a:bodyPr/>
        <a:lstStyle/>
        <a:p>
          <a:endParaRPr lang="en-US"/>
        </a:p>
      </dgm:t>
    </dgm:pt>
    <dgm:pt modelId="{F83DAAEF-35EE-47A2-A589-92246CED4AED}" type="pres">
      <dgm:prSet presAssocID="{E6269166-9D62-4BBF-A3C4-038D1E5457B4}" presName="parentText" presStyleLbl="node1" presStyleIdx="0" presStyleCnt="5">
        <dgm:presLayoutVars>
          <dgm:chMax val="0"/>
          <dgm:bulletEnabled val="1"/>
        </dgm:presLayoutVars>
      </dgm:prSet>
      <dgm:spPr/>
      <dgm:t>
        <a:bodyPr/>
        <a:lstStyle/>
        <a:p>
          <a:endParaRPr lang="en-US"/>
        </a:p>
      </dgm:t>
    </dgm:pt>
    <dgm:pt modelId="{0DF21DAE-D276-40FA-AA4B-BFAB322E96ED}" type="pres">
      <dgm:prSet presAssocID="{02D0B6E9-065A-404E-9901-ACD8583E523E}" presName="spacer" presStyleCnt="0"/>
      <dgm:spPr/>
    </dgm:pt>
    <dgm:pt modelId="{0B58EA0C-3988-4E43-8C8D-38DAA355CE49}" type="pres">
      <dgm:prSet presAssocID="{B3BBC2CF-6095-4DCE-BD73-F8D08B1528B5}" presName="parentText" presStyleLbl="node1" presStyleIdx="1" presStyleCnt="5">
        <dgm:presLayoutVars>
          <dgm:chMax val="0"/>
          <dgm:bulletEnabled val="1"/>
        </dgm:presLayoutVars>
      </dgm:prSet>
      <dgm:spPr/>
      <dgm:t>
        <a:bodyPr/>
        <a:lstStyle/>
        <a:p>
          <a:endParaRPr lang="en-US"/>
        </a:p>
      </dgm:t>
    </dgm:pt>
    <dgm:pt modelId="{9550D835-E060-433E-9EC9-F5246FA6C807}" type="pres">
      <dgm:prSet presAssocID="{54BF48B6-8FD0-4FB4-A2A2-76735CD9E055}" presName="spacer" presStyleCnt="0"/>
      <dgm:spPr/>
    </dgm:pt>
    <dgm:pt modelId="{CE60E34C-9473-429F-A3B2-F9DB544B4E27}" type="pres">
      <dgm:prSet presAssocID="{1E93F690-D06F-45C7-8D67-B8BF37E60821}" presName="parentText" presStyleLbl="node1" presStyleIdx="2" presStyleCnt="5">
        <dgm:presLayoutVars>
          <dgm:chMax val="0"/>
          <dgm:bulletEnabled val="1"/>
        </dgm:presLayoutVars>
      </dgm:prSet>
      <dgm:spPr/>
      <dgm:t>
        <a:bodyPr/>
        <a:lstStyle/>
        <a:p>
          <a:endParaRPr lang="en-US"/>
        </a:p>
      </dgm:t>
    </dgm:pt>
    <dgm:pt modelId="{F4931247-CA0E-4B43-8EE3-17A6794E6B44}" type="pres">
      <dgm:prSet presAssocID="{65D95E23-EBDD-4078-AF00-D7C739714B2C}" presName="spacer" presStyleCnt="0"/>
      <dgm:spPr/>
    </dgm:pt>
    <dgm:pt modelId="{A02208FC-12BD-4B48-A7F1-C000614F0BFA}" type="pres">
      <dgm:prSet presAssocID="{E7B7195C-7AB0-4AA1-9669-B50A6ED8FBC0}" presName="parentText" presStyleLbl="node1" presStyleIdx="3" presStyleCnt="5">
        <dgm:presLayoutVars>
          <dgm:chMax val="0"/>
          <dgm:bulletEnabled val="1"/>
        </dgm:presLayoutVars>
      </dgm:prSet>
      <dgm:spPr/>
      <dgm:t>
        <a:bodyPr/>
        <a:lstStyle/>
        <a:p>
          <a:endParaRPr lang="en-US"/>
        </a:p>
      </dgm:t>
    </dgm:pt>
    <dgm:pt modelId="{CCA6DB1F-AB57-41EA-A232-43499086555D}" type="pres">
      <dgm:prSet presAssocID="{A6F1F643-236B-4661-8FD9-E7901894B459}" presName="spacer" presStyleCnt="0"/>
      <dgm:spPr/>
    </dgm:pt>
    <dgm:pt modelId="{734E7F95-5E1C-4A9A-9A52-8ABF7C68AFED}" type="pres">
      <dgm:prSet presAssocID="{15B72BE6-CA61-41F0-8CB8-4F7F4E5D3C50}" presName="parentText" presStyleLbl="node1" presStyleIdx="4" presStyleCnt="5" custLinFactNeighborX="3" custLinFactNeighborY="46007">
        <dgm:presLayoutVars>
          <dgm:chMax val="0"/>
          <dgm:bulletEnabled val="1"/>
        </dgm:presLayoutVars>
      </dgm:prSet>
      <dgm:spPr/>
      <dgm:t>
        <a:bodyPr/>
        <a:lstStyle/>
        <a:p>
          <a:endParaRPr lang="en-US"/>
        </a:p>
      </dgm:t>
    </dgm:pt>
  </dgm:ptLst>
  <dgm:cxnLst>
    <dgm:cxn modelId="{B09D3647-ADBB-4C40-A7D5-EA3F4C576640}" srcId="{4B38DE1D-D347-4A5E-9F84-1FFCA35B0F5D}" destId="{E6269166-9D62-4BBF-A3C4-038D1E5457B4}" srcOrd="0" destOrd="0" parTransId="{3AE86F2E-A160-4862-AAC8-924E17BC6344}" sibTransId="{02D0B6E9-065A-404E-9901-ACD8583E523E}"/>
    <dgm:cxn modelId="{CFB6444C-3F92-4ADC-9DDB-70112A9B4E31}" srcId="{4B38DE1D-D347-4A5E-9F84-1FFCA35B0F5D}" destId="{E7B7195C-7AB0-4AA1-9669-B50A6ED8FBC0}" srcOrd="3" destOrd="0" parTransId="{CB3938E5-4F9D-476B-BF6C-0413C9AE1135}" sibTransId="{A6F1F643-236B-4661-8FD9-E7901894B459}"/>
    <dgm:cxn modelId="{4DD34078-7F44-4DA3-B956-C88076259102}" srcId="{4B38DE1D-D347-4A5E-9F84-1FFCA35B0F5D}" destId="{15B72BE6-CA61-41F0-8CB8-4F7F4E5D3C50}" srcOrd="4" destOrd="0" parTransId="{1DBBDD79-4931-4591-8A8B-32682C94C451}" sibTransId="{EF254392-4B77-48B7-85E5-9DBA30DB97EE}"/>
    <dgm:cxn modelId="{A7A7946F-A2C6-4EF4-B591-4264194A3E79}" type="presOf" srcId="{4B38DE1D-D347-4A5E-9F84-1FFCA35B0F5D}" destId="{686247B5-62CB-41CE-B108-22F2B78BCF76}" srcOrd="0" destOrd="0" presId="urn:microsoft.com/office/officeart/2005/8/layout/vList2"/>
    <dgm:cxn modelId="{951F3FAA-152D-4142-BD7B-27FEE1C2DCEB}" type="presOf" srcId="{E7B7195C-7AB0-4AA1-9669-B50A6ED8FBC0}" destId="{A02208FC-12BD-4B48-A7F1-C000614F0BFA}" srcOrd="0" destOrd="0" presId="urn:microsoft.com/office/officeart/2005/8/layout/vList2"/>
    <dgm:cxn modelId="{737D6CD7-37DE-4A0F-AA77-993A55F49616}" type="presOf" srcId="{1E93F690-D06F-45C7-8D67-B8BF37E60821}" destId="{CE60E34C-9473-429F-A3B2-F9DB544B4E27}" srcOrd="0" destOrd="0" presId="urn:microsoft.com/office/officeart/2005/8/layout/vList2"/>
    <dgm:cxn modelId="{497F90A1-0F6F-487E-8801-4A9302028464}" type="presOf" srcId="{E6269166-9D62-4BBF-A3C4-038D1E5457B4}" destId="{F83DAAEF-35EE-47A2-A589-92246CED4AED}" srcOrd="0" destOrd="0" presId="urn:microsoft.com/office/officeart/2005/8/layout/vList2"/>
    <dgm:cxn modelId="{15E67363-EC43-41EA-AA03-340420E1F1FA}" srcId="{4B38DE1D-D347-4A5E-9F84-1FFCA35B0F5D}" destId="{1E93F690-D06F-45C7-8D67-B8BF37E60821}" srcOrd="2" destOrd="0" parTransId="{94879559-158A-4B83-9F4C-517A7135D7CB}" sibTransId="{65D95E23-EBDD-4078-AF00-D7C739714B2C}"/>
    <dgm:cxn modelId="{B48B0644-C556-4B3B-818F-E53DFDCAA074}" type="presOf" srcId="{15B72BE6-CA61-41F0-8CB8-4F7F4E5D3C50}" destId="{734E7F95-5E1C-4A9A-9A52-8ABF7C68AFED}" srcOrd="0" destOrd="0" presId="urn:microsoft.com/office/officeart/2005/8/layout/vList2"/>
    <dgm:cxn modelId="{5AFF6216-E83C-41DA-8F6A-CD7FF5ACAB95}" type="presOf" srcId="{B3BBC2CF-6095-4DCE-BD73-F8D08B1528B5}" destId="{0B58EA0C-3988-4E43-8C8D-38DAA355CE49}" srcOrd="0" destOrd="0" presId="urn:microsoft.com/office/officeart/2005/8/layout/vList2"/>
    <dgm:cxn modelId="{9150CA52-36A2-4F2F-8F95-0B1F8BAE1149}" srcId="{4B38DE1D-D347-4A5E-9F84-1FFCA35B0F5D}" destId="{B3BBC2CF-6095-4DCE-BD73-F8D08B1528B5}" srcOrd="1" destOrd="0" parTransId="{67C62BDE-B0E3-4B89-B527-16EB44B35DA5}" sibTransId="{54BF48B6-8FD0-4FB4-A2A2-76735CD9E055}"/>
    <dgm:cxn modelId="{0CE2A54F-F299-45BC-BAAD-DED6F9DC39D5}" type="presParOf" srcId="{686247B5-62CB-41CE-B108-22F2B78BCF76}" destId="{F83DAAEF-35EE-47A2-A589-92246CED4AED}" srcOrd="0" destOrd="0" presId="urn:microsoft.com/office/officeart/2005/8/layout/vList2"/>
    <dgm:cxn modelId="{494FF4A9-14EF-4F0C-A475-DF4F6971763C}" type="presParOf" srcId="{686247B5-62CB-41CE-B108-22F2B78BCF76}" destId="{0DF21DAE-D276-40FA-AA4B-BFAB322E96ED}" srcOrd="1" destOrd="0" presId="urn:microsoft.com/office/officeart/2005/8/layout/vList2"/>
    <dgm:cxn modelId="{8AC6B2DC-6F10-42FE-9F68-06777CB65634}" type="presParOf" srcId="{686247B5-62CB-41CE-B108-22F2B78BCF76}" destId="{0B58EA0C-3988-4E43-8C8D-38DAA355CE49}" srcOrd="2" destOrd="0" presId="urn:microsoft.com/office/officeart/2005/8/layout/vList2"/>
    <dgm:cxn modelId="{1E5E8829-BC1C-4176-A46E-55A8ABD8301E}" type="presParOf" srcId="{686247B5-62CB-41CE-B108-22F2B78BCF76}" destId="{9550D835-E060-433E-9EC9-F5246FA6C807}" srcOrd="3" destOrd="0" presId="urn:microsoft.com/office/officeart/2005/8/layout/vList2"/>
    <dgm:cxn modelId="{F001AB78-F250-4726-96E2-5DEA2BBCA1C3}" type="presParOf" srcId="{686247B5-62CB-41CE-B108-22F2B78BCF76}" destId="{CE60E34C-9473-429F-A3B2-F9DB544B4E27}" srcOrd="4" destOrd="0" presId="urn:microsoft.com/office/officeart/2005/8/layout/vList2"/>
    <dgm:cxn modelId="{62A27507-E1DE-4188-9014-7110D3B1CA9F}" type="presParOf" srcId="{686247B5-62CB-41CE-B108-22F2B78BCF76}" destId="{F4931247-CA0E-4B43-8EE3-17A6794E6B44}" srcOrd="5" destOrd="0" presId="urn:microsoft.com/office/officeart/2005/8/layout/vList2"/>
    <dgm:cxn modelId="{A68B2B14-88C3-4A25-98FC-A64ECEDBA5AE}" type="presParOf" srcId="{686247B5-62CB-41CE-B108-22F2B78BCF76}" destId="{A02208FC-12BD-4B48-A7F1-C000614F0BFA}" srcOrd="6" destOrd="0" presId="urn:microsoft.com/office/officeart/2005/8/layout/vList2"/>
    <dgm:cxn modelId="{BDC1E959-2CA4-4049-8565-E2C2A517B469}" type="presParOf" srcId="{686247B5-62CB-41CE-B108-22F2B78BCF76}" destId="{CCA6DB1F-AB57-41EA-A232-43499086555D}" srcOrd="7" destOrd="0" presId="urn:microsoft.com/office/officeart/2005/8/layout/vList2"/>
    <dgm:cxn modelId="{08CF4B15-E89B-4944-8AC0-213DA189CD91}" type="presParOf" srcId="{686247B5-62CB-41CE-B108-22F2B78BCF76}" destId="{734E7F95-5E1C-4A9A-9A52-8ABF7C68AFE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A5C280-9CF5-4D1C-9DE6-173EEBC3E8DD}" type="doc">
      <dgm:prSet loTypeId="urn:microsoft.com/office/officeart/2005/8/layout/equation1" loCatId="relationship" qsTypeId="urn:microsoft.com/office/officeart/2005/8/quickstyle/simple3" qsCatId="simple" csTypeId="urn:microsoft.com/office/officeart/2005/8/colors/colorful1" csCatId="colorful" phldr="1"/>
      <dgm:spPr/>
    </dgm:pt>
    <dgm:pt modelId="{42D93148-62E2-4E53-924D-D3B39A76CB14}">
      <dgm:prSet phldrT="[Text]"/>
      <dgm:spPr/>
      <dgm:t>
        <a:bodyPr/>
        <a:lstStyle/>
        <a:p>
          <a:r>
            <a:rPr lang="en-US" dirty="0" smtClean="0"/>
            <a:t>Greed</a:t>
          </a:r>
          <a:endParaRPr lang="en-US" dirty="0"/>
        </a:p>
      </dgm:t>
      <dgm:extLst>
        <a:ext uri="{E40237B7-FDA0-4F09-8148-C483321AD2D9}">
          <dgm14:cNvPr xmlns:dgm14="http://schemas.microsoft.com/office/drawing/2010/diagram" id="0" name="" descr="Greed"/>
        </a:ext>
      </dgm:extLst>
    </dgm:pt>
    <dgm:pt modelId="{D1B9357F-598E-4E7C-9C39-8B908D428BD1}" type="parTrans" cxnId="{FE5E3196-5EA3-4120-BA28-C61E00D2C414}">
      <dgm:prSet/>
      <dgm:spPr/>
      <dgm:t>
        <a:bodyPr/>
        <a:lstStyle/>
        <a:p>
          <a:endParaRPr lang="en-US"/>
        </a:p>
      </dgm:t>
    </dgm:pt>
    <dgm:pt modelId="{5426B562-B18D-4DBB-BC69-187F3AEAD973}" type="sibTrans" cxnId="{FE5E3196-5EA3-4120-BA28-C61E00D2C414}">
      <dgm:prSet/>
      <dgm:spPr/>
      <dgm:t>
        <a:bodyPr/>
        <a:lstStyle/>
        <a:p>
          <a:endParaRPr lang="en-US" dirty="0"/>
        </a:p>
      </dgm:t>
      <dgm:extLst>
        <a:ext uri="{E40237B7-FDA0-4F09-8148-C483321AD2D9}">
          <dgm14:cNvPr xmlns:dgm14="http://schemas.microsoft.com/office/drawing/2010/diagram" id="0" name="" descr="+"/>
        </a:ext>
      </dgm:extLst>
    </dgm:pt>
    <dgm:pt modelId="{1947B0FF-FA67-4A63-80FE-3A089BFC0A91}">
      <dgm:prSet phldrT="[Text]"/>
      <dgm:spPr/>
      <dgm:t>
        <a:bodyPr/>
        <a:lstStyle/>
        <a:p>
          <a:r>
            <a:rPr lang="en-US" dirty="0" smtClean="0"/>
            <a:t>Power &amp; Control</a:t>
          </a:r>
          <a:endParaRPr lang="en-US" dirty="0"/>
        </a:p>
      </dgm:t>
      <dgm:extLst>
        <a:ext uri="{E40237B7-FDA0-4F09-8148-C483321AD2D9}">
          <dgm14:cNvPr xmlns:dgm14="http://schemas.microsoft.com/office/drawing/2010/diagram" id="0" name="" descr="Power and Control"/>
        </a:ext>
      </dgm:extLst>
    </dgm:pt>
    <dgm:pt modelId="{562E5DF1-264F-4061-A4D5-E5E19A6CF1EE}" type="parTrans" cxnId="{DEF4362B-29A5-42D9-8BCD-6853DA91D5F7}">
      <dgm:prSet/>
      <dgm:spPr/>
      <dgm:t>
        <a:bodyPr/>
        <a:lstStyle/>
        <a:p>
          <a:endParaRPr lang="en-US"/>
        </a:p>
      </dgm:t>
    </dgm:pt>
    <dgm:pt modelId="{14ABED32-8176-4795-B11A-03C8E41CF625}" type="sibTrans" cxnId="{DEF4362B-29A5-42D9-8BCD-6853DA91D5F7}">
      <dgm:prSet/>
      <dgm:spPr/>
      <dgm:t>
        <a:bodyPr/>
        <a:lstStyle/>
        <a:p>
          <a:endParaRPr lang="en-US" dirty="0"/>
        </a:p>
      </dgm:t>
      <dgm:extLst>
        <a:ext uri="{E40237B7-FDA0-4F09-8148-C483321AD2D9}">
          <dgm14:cNvPr xmlns:dgm14="http://schemas.microsoft.com/office/drawing/2010/diagram" id="0" name="" descr="="/>
        </a:ext>
      </dgm:extLst>
    </dgm:pt>
    <dgm:pt modelId="{A14508AA-ADF5-45DE-A336-3CCD69A872F6}">
      <dgm:prSet phldrT="[Text]"/>
      <dgm:spPr/>
      <dgm:t>
        <a:bodyPr/>
        <a:lstStyle/>
        <a:p>
          <a:r>
            <a:rPr lang="en-US" dirty="0" smtClean="0"/>
            <a:t>Motive</a:t>
          </a:r>
          <a:endParaRPr lang="en-US" dirty="0"/>
        </a:p>
      </dgm:t>
      <dgm:extLst>
        <a:ext uri="{E40237B7-FDA0-4F09-8148-C483321AD2D9}">
          <dgm14:cNvPr xmlns:dgm14="http://schemas.microsoft.com/office/drawing/2010/diagram" id="0" name="" descr="Motive"/>
        </a:ext>
      </dgm:extLst>
    </dgm:pt>
    <dgm:pt modelId="{A765BF51-C4AF-4092-A10A-02358C50D587}" type="parTrans" cxnId="{698B8F3B-EB0C-4E3B-88D6-D599B4E5DDFB}">
      <dgm:prSet/>
      <dgm:spPr/>
      <dgm:t>
        <a:bodyPr/>
        <a:lstStyle/>
        <a:p>
          <a:endParaRPr lang="en-US"/>
        </a:p>
      </dgm:t>
    </dgm:pt>
    <dgm:pt modelId="{0BC053B5-FB91-471E-AF43-9D44E43EFD05}" type="sibTrans" cxnId="{698B8F3B-EB0C-4E3B-88D6-D599B4E5DDFB}">
      <dgm:prSet/>
      <dgm:spPr/>
      <dgm:t>
        <a:bodyPr/>
        <a:lstStyle/>
        <a:p>
          <a:endParaRPr lang="en-US"/>
        </a:p>
      </dgm:t>
    </dgm:pt>
    <dgm:pt modelId="{B2DD7E06-7FC0-4C5D-B291-6D3B6A87CA85}" type="pres">
      <dgm:prSet presAssocID="{FDA5C280-9CF5-4D1C-9DE6-173EEBC3E8DD}" presName="linearFlow" presStyleCnt="0">
        <dgm:presLayoutVars>
          <dgm:dir/>
          <dgm:resizeHandles val="exact"/>
        </dgm:presLayoutVars>
      </dgm:prSet>
      <dgm:spPr/>
    </dgm:pt>
    <dgm:pt modelId="{02DD7E7B-7440-4BF6-80EA-50D647AB7D2B}" type="pres">
      <dgm:prSet presAssocID="{42D93148-62E2-4E53-924D-D3B39A76CB14}" presName="node" presStyleLbl="node1" presStyleIdx="0" presStyleCnt="3">
        <dgm:presLayoutVars>
          <dgm:bulletEnabled val="1"/>
        </dgm:presLayoutVars>
      </dgm:prSet>
      <dgm:spPr/>
      <dgm:t>
        <a:bodyPr/>
        <a:lstStyle/>
        <a:p>
          <a:endParaRPr lang="en-US"/>
        </a:p>
      </dgm:t>
    </dgm:pt>
    <dgm:pt modelId="{3F86867C-6913-46FD-9DB2-D38BD442789D}" type="pres">
      <dgm:prSet presAssocID="{5426B562-B18D-4DBB-BC69-187F3AEAD973}" presName="spacerL" presStyleCnt="0"/>
      <dgm:spPr/>
    </dgm:pt>
    <dgm:pt modelId="{4110B4A3-4B23-4C14-9B13-32AC8D2B4ED5}" type="pres">
      <dgm:prSet presAssocID="{5426B562-B18D-4DBB-BC69-187F3AEAD973}" presName="sibTrans" presStyleLbl="sibTrans2D1" presStyleIdx="0" presStyleCnt="2"/>
      <dgm:spPr/>
      <dgm:t>
        <a:bodyPr/>
        <a:lstStyle/>
        <a:p>
          <a:endParaRPr lang="en-US"/>
        </a:p>
      </dgm:t>
    </dgm:pt>
    <dgm:pt modelId="{83E08A25-4D6E-4A81-A160-B1A09D709BF7}" type="pres">
      <dgm:prSet presAssocID="{5426B562-B18D-4DBB-BC69-187F3AEAD973}" presName="spacerR" presStyleCnt="0"/>
      <dgm:spPr/>
    </dgm:pt>
    <dgm:pt modelId="{910963DE-F2A5-4D27-A41D-511B2DA6145E}" type="pres">
      <dgm:prSet presAssocID="{1947B0FF-FA67-4A63-80FE-3A089BFC0A91}" presName="node" presStyleLbl="node1" presStyleIdx="1" presStyleCnt="3">
        <dgm:presLayoutVars>
          <dgm:bulletEnabled val="1"/>
        </dgm:presLayoutVars>
      </dgm:prSet>
      <dgm:spPr/>
      <dgm:t>
        <a:bodyPr/>
        <a:lstStyle/>
        <a:p>
          <a:endParaRPr lang="en-US"/>
        </a:p>
      </dgm:t>
    </dgm:pt>
    <dgm:pt modelId="{73187BE5-6FDD-4C02-9359-90A71168B36A}" type="pres">
      <dgm:prSet presAssocID="{14ABED32-8176-4795-B11A-03C8E41CF625}" presName="spacerL" presStyleCnt="0"/>
      <dgm:spPr/>
    </dgm:pt>
    <dgm:pt modelId="{F4CF4E54-DF80-4039-9E8C-6A29CAAF5C16}" type="pres">
      <dgm:prSet presAssocID="{14ABED32-8176-4795-B11A-03C8E41CF625}" presName="sibTrans" presStyleLbl="sibTrans2D1" presStyleIdx="1" presStyleCnt="2"/>
      <dgm:spPr/>
      <dgm:t>
        <a:bodyPr/>
        <a:lstStyle/>
        <a:p>
          <a:endParaRPr lang="en-US"/>
        </a:p>
      </dgm:t>
    </dgm:pt>
    <dgm:pt modelId="{6C5CF5E6-A7C8-4D29-93D5-218B9C3D351D}" type="pres">
      <dgm:prSet presAssocID="{14ABED32-8176-4795-B11A-03C8E41CF625}" presName="spacerR" presStyleCnt="0"/>
      <dgm:spPr/>
    </dgm:pt>
    <dgm:pt modelId="{F3A4727A-7F65-49DC-8210-9E153E9369B4}" type="pres">
      <dgm:prSet presAssocID="{A14508AA-ADF5-45DE-A336-3CCD69A872F6}" presName="node" presStyleLbl="node1" presStyleIdx="2" presStyleCnt="3">
        <dgm:presLayoutVars>
          <dgm:bulletEnabled val="1"/>
        </dgm:presLayoutVars>
      </dgm:prSet>
      <dgm:spPr/>
      <dgm:t>
        <a:bodyPr/>
        <a:lstStyle/>
        <a:p>
          <a:endParaRPr lang="en-US"/>
        </a:p>
      </dgm:t>
    </dgm:pt>
  </dgm:ptLst>
  <dgm:cxnLst>
    <dgm:cxn modelId="{698B8F3B-EB0C-4E3B-88D6-D599B4E5DDFB}" srcId="{FDA5C280-9CF5-4D1C-9DE6-173EEBC3E8DD}" destId="{A14508AA-ADF5-45DE-A336-3CCD69A872F6}" srcOrd="2" destOrd="0" parTransId="{A765BF51-C4AF-4092-A10A-02358C50D587}" sibTransId="{0BC053B5-FB91-471E-AF43-9D44E43EFD05}"/>
    <dgm:cxn modelId="{9B90BE11-1B79-42A3-A5A4-A93DF7305272}" type="presOf" srcId="{A14508AA-ADF5-45DE-A336-3CCD69A872F6}" destId="{F3A4727A-7F65-49DC-8210-9E153E9369B4}" srcOrd="0" destOrd="0" presId="urn:microsoft.com/office/officeart/2005/8/layout/equation1"/>
    <dgm:cxn modelId="{E4FE4B6A-0E35-41DD-B4EC-A0BB5AE89238}" type="presOf" srcId="{5426B562-B18D-4DBB-BC69-187F3AEAD973}" destId="{4110B4A3-4B23-4C14-9B13-32AC8D2B4ED5}" srcOrd="0" destOrd="0" presId="urn:microsoft.com/office/officeart/2005/8/layout/equation1"/>
    <dgm:cxn modelId="{D7CE0084-D2F6-492E-9EFF-E3AD18E97C42}" type="presOf" srcId="{14ABED32-8176-4795-B11A-03C8E41CF625}" destId="{F4CF4E54-DF80-4039-9E8C-6A29CAAF5C16}" srcOrd="0" destOrd="0" presId="urn:microsoft.com/office/officeart/2005/8/layout/equation1"/>
    <dgm:cxn modelId="{6CEC2E42-8560-4499-9E44-B14A29006D68}" type="presOf" srcId="{42D93148-62E2-4E53-924D-D3B39A76CB14}" destId="{02DD7E7B-7440-4BF6-80EA-50D647AB7D2B}" srcOrd="0" destOrd="0" presId="urn:microsoft.com/office/officeart/2005/8/layout/equation1"/>
    <dgm:cxn modelId="{E70EFA6F-00C3-4FCB-A279-0C2B6016C3FC}" type="presOf" srcId="{FDA5C280-9CF5-4D1C-9DE6-173EEBC3E8DD}" destId="{B2DD7E06-7FC0-4C5D-B291-6D3B6A87CA85}" srcOrd="0" destOrd="0" presId="urn:microsoft.com/office/officeart/2005/8/layout/equation1"/>
    <dgm:cxn modelId="{C0FA8AEE-992D-4B82-8311-0C5DC96C839B}" type="presOf" srcId="{1947B0FF-FA67-4A63-80FE-3A089BFC0A91}" destId="{910963DE-F2A5-4D27-A41D-511B2DA6145E}" srcOrd="0" destOrd="0" presId="urn:microsoft.com/office/officeart/2005/8/layout/equation1"/>
    <dgm:cxn modelId="{FE5E3196-5EA3-4120-BA28-C61E00D2C414}" srcId="{FDA5C280-9CF5-4D1C-9DE6-173EEBC3E8DD}" destId="{42D93148-62E2-4E53-924D-D3B39A76CB14}" srcOrd="0" destOrd="0" parTransId="{D1B9357F-598E-4E7C-9C39-8B908D428BD1}" sibTransId="{5426B562-B18D-4DBB-BC69-187F3AEAD973}"/>
    <dgm:cxn modelId="{DEF4362B-29A5-42D9-8BCD-6853DA91D5F7}" srcId="{FDA5C280-9CF5-4D1C-9DE6-173EEBC3E8DD}" destId="{1947B0FF-FA67-4A63-80FE-3A089BFC0A91}" srcOrd="1" destOrd="0" parTransId="{562E5DF1-264F-4061-A4D5-E5E19A6CF1EE}" sibTransId="{14ABED32-8176-4795-B11A-03C8E41CF625}"/>
    <dgm:cxn modelId="{868C8A82-6153-4FE2-8877-C0495A6A5040}" type="presParOf" srcId="{B2DD7E06-7FC0-4C5D-B291-6D3B6A87CA85}" destId="{02DD7E7B-7440-4BF6-80EA-50D647AB7D2B}" srcOrd="0" destOrd="0" presId="urn:microsoft.com/office/officeart/2005/8/layout/equation1"/>
    <dgm:cxn modelId="{E762BCC7-D8B3-4951-ADC5-F8CE4BF8623F}" type="presParOf" srcId="{B2DD7E06-7FC0-4C5D-B291-6D3B6A87CA85}" destId="{3F86867C-6913-46FD-9DB2-D38BD442789D}" srcOrd="1" destOrd="0" presId="urn:microsoft.com/office/officeart/2005/8/layout/equation1"/>
    <dgm:cxn modelId="{78EEC16B-E698-4219-B1B5-FD4146E280CC}" type="presParOf" srcId="{B2DD7E06-7FC0-4C5D-B291-6D3B6A87CA85}" destId="{4110B4A3-4B23-4C14-9B13-32AC8D2B4ED5}" srcOrd="2" destOrd="0" presId="urn:microsoft.com/office/officeart/2005/8/layout/equation1"/>
    <dgm:cxn modelId="{A8F8B184-6D61-4DF7-8496-00BEC71B1C75}" type="presParOf" srcId="{B2DD7E06-7FC0-4C5D-B291-6D3B6A87CA85}" destId="{83E08A25-4D6E-4A81-A160-B1A09D709BF7}" srcOrd="3" destOrd="0" presId="urn:microsoft.com/office/officeart/2005/8/layout/equation1"/>
    <dgm:cxn modelId="{527A9793-B12F-47A3-9599-D009CE76CB1B}" type="presParOf" srcId="{B2DD7E06-7FC0-4C5D-B291-6D3B6A87CA85}" destId="{910963DE-F2A5-4D27-A41D-511B2DA6145E}" srcOrd="4" destOrd="0" presId="urn:microsoft.com/office/officeart/2005/8/layout/equation1"/>
    <dgm:cxn modelId="{C5A08CBE-2806-4673-B051-A77D851CF520}" type="presParOf" srcId="{B2DD7E06-7FC0-4C5D-B291-6D3B6A87CA85}" destId="{73187BE5-6FDD-4C02-9359-90A71168B36A}" srcOrd="5" destOrd="0" presId="urn:microsoft.com/office/officeart/2005/8/layout/equation1"/>
    <dgm:cxn modelId="{C84368A0-8171-4725-B676-0D471DFF6CB1}" type="presParOf" srcId="{B2DD7E06-7FC0-4C5D-B291-6D3B6A87CA85}" destId="{F4CF4E54-DF80-4039-9E8C-6A29CAAF5C16}" srcOrd="6" destOrd="0" presId="urn:microsoft.com/office/officeart/2005/8/layout/equation1"/>
    <dgm:cxn modelId="{6E17AE82-DFC7-4E11-9F30-EFBD030197B9}" type="presParOf" srcId="{B2DD7E06-7FC0-4C5D-B291-6D3B6A87CA85}" destId="{6C5CF5E6-A7C8-4D29-93D5-218B9C3D351D}" srcOrd="7" destOrd="0" presId="urn:microsoft.com/office/officeart/2005/8/layout/equation1"/>
    <dgm:cxn modelId="{E61AAFE9-ABE7-4C9B-B47B-A3F50904B86C}" type="presParOf" srcId="{B2DD7E06-7FC0-4C5D-B291-6D3B6A87CA85}" destId="{F3A4727A-7F65-49DC-8210-9E153E9369B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8ACB85-408C-4FA1-B102-5A31ABEA2C18}"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en-US"/>
        </a:p>
      </dgm:t>
    </dgm:pt>
    <dgm:pt modelId="{78F2E0C0-A465-4128-B94D-97DC558DF64A}">
      <dgm:prSet phldrT="[Text]" custT="1"/>
      <dgm:spPr/>
      <dgm:t>
        <a:bodyPr/>
        <a:lstStyle/>
        <a:p>
          <a:r>
            <a:rPr lang="en-US" sz="2000" dirty="0" smtClean="0"/>
            <a:t>Economic Dependency</a:t>
          </a:r>
          <a:endParaRPr lang="en-US" sz="2000" dirty="0"/>
        </a:p>
      </dgm:t>
    </dgm:pt>
    <dgm:pt modelId="{F4F7E26B-084D-4F90-B8AD-E237C5F858E2}" type="parTrans" cxnId="{2711BBE5-0298-4D34-AA83-4249601FDF31}">
      <dgm:prSet/>
      <dgm:spPr/>
      <dgm:t>
        <a:bodyPr/>
        <a:lstStyle/>
        <a:p>
          <a:endParaRPr lang="en-US"/>
        </a:p>
      </dgm:t>
    </dgm:pt>
    <dgm:pt modelId="{03914088-9E13-40BE-9799-8CA042DFB61E}" type="sibTrans" cxnId="{2711BBE5-0298-4D34-AA83-4249601FDF31}">
      <dgm:prSet/>
      <dgm:spPr/>
      <dgm:t>
        <a:bodyPr/>
        <a:lstStyle/>
        <a:p>
          <a:endParaRPr lang="en-US"/>
        </a:p>
      </dgm:t>
    </dgm:pt>
    <dgm:pt modelId="{48C9B64A-5C56-4CF0-9011-14E671BB6E07}">
      <dgm:prSet phldrT="[Text]" custT="1"/>
      <dgm:spPr/>
      <dgm:t>
        <a:bodyPr/>
        <a:lstStyle/>
        <a:p>
          <a:r>
            <a:rPr lang="en-US" sz="2000" dirty="0" smtClean="0"/>
            <a:t>Religious Pressure</a:t>
          </a:r>
          <a:endParaRPr lang="en-US" sz="2000" dirty="0"/>
        </a:p>
      </dgm:t>
    </dgm:pt>
    <dgm:pt modelId="{A58943B2-1895-47D8-9F99-37F4A9A5404F}" type="parTrans" cxnId="{A254058C-05E3-460C-91DE-84CBE5C8841D}">
      <dgm:prSet/>
      <dgm:spPr/>
      <dgm:t>
        <a:bodyPr/>
        <a:lstStyle/>
        <a:p>
          <a:endParaRPr lang="en-US"/>
        </a:p>
      </dgm:t>
    </dgm:pt>
    <dgm:pt modelId="{5384E9AB-570C-4A6D-83C0-814917DA8549}" type="sibTrans" cxnId="{A254058C-05E3-460C-91DE-84CBE5C8841D}">
      <dgm:prSet/>
      <dgm:spPr/>
      <dgm:t>
        <a:bodyPr/>
        <a:lstStyle/>
        <a:p>
          <a:endParaRPr lang="en-US"/>
        </a:p>
      </dgm:t>
    </dgm:pt>
    <dgm:pt modelId="{21F4F0C5-C375-41A5-972C-3148EE7C7991}">
      <dgm:prSet phldrT="[Text]" custT="1"/>
      <dgm:spPr/>
      <dgm:t>
        <a:bodyPr/>
        <a:lstStyle/>
        <a:p>
          <a:r>
            <a:rPr lang="en-US" sz="2000" dirty="0" smtClean="0"/>
            <a:t>Family Pressure</a:t>
          </a:r>
          <a:endParaRPr lang="en-US" sz="2000" dirty="0"/>
        </a:p>
      </dgm:t>
    </dgm:pt>
    <dgm:pt modelId="{F478C688-5E54-49BB-9FC9-87F139233671}" type="parTrans" cxnId="{AEFCD32A-39FC-4895-BD5C-0F2DD9EED13D}">
      <dgm:prSet/>
      <dgm:spPr/>
      <dgm:t>
        <a:bodyPr/>
        <a:lstStyle/>
        <a:p>
          <a:endParaRPr lang="en-US"/>
        </a:p>
      </dgm:t>
    </dgm:pt>
    <dgm:pt modelId="{4D456214-4423-4173-8653-2B859C428186}" type="sibTrans" cxnId="{AEFCD32A-39FC-4895-BD5C-0F2DD9EED13D}">
      <dgm:prSet/>
      <dgm:spPr/>
      <dgm:t>
        <a:bodyPr/>
        <a:lstStyle/>
        <a:p>
          <a:endParaRPr lang="en-US"/>
        </a:p>
      </dgm:t>
    </dgm:pt>
    <dgm:pt modelId="{C3742ACB-E058-44AA-8069-36A93A781400}">
      <dgm:prSet phldrT="[Text]" custT="1"/>
      <dgm:spPr/>
      <dgm:t>
        <a:bodyPr/>
        <a:lstStyle/>
        <a:p>
          <a:r>
            <a:rPr lang="en-US" sz="2000" dirty="0" smtClean="0"/>
            <a:t>Lack of Alternatives</a:t>
          </a:r>
          <a:endParaRPr lang="en-US" sz="2000" dirty="0"/>
        </a:p>
      </dgm:t>
    </dgm:pt>
    <dgm:pt modelId="{145BE459-738C-44DE-A40C-DA8973050816}" type="parTrans" cxnId="{CE595E51-86EC-491E-842E-7DA16A1322D8}">
      <dgm:prSet/>
      <dgm:spPr/>
      <dgm:t>
        <a:bodyPr/>
        <a:lstStyle/>
        <a:p>
          <a:endParaRPr lang="en-US"/>
        </a:p>
      </dgm:t>
    </dgm:pt>
    <dgm:pt modelId="{03C14B14-E5CC-4694-89F3-DB6F626859BD}" type="sibTrans" cxnId="{CE595E51-86EC-491E-842E-7DA16A1322D8}">
      <dgm:prSet/>
      <dgm:spPr/>
      <dgm:t>
        <a:bodyPr/>
        <a:lstStyle/>
        <a:p>
          <a:endParaRPr lang="en-US"/>
        </a:p>
      </dgm:t>
    </dgm:pt>
    <dgm:pt modelId="{9FCF46C1-132C-4CF9-9C64-CF5830D4EDDB}">
      <dgm:prSet phldrT="[Text]" custT="1"/>
      <dgm:spPr/>
      <dgm:t>
        <a:bodyPr/>
        <a:lstStyle/>
        <a:p>
          <a:r>
            <a:rPr lang="en-US" sz="2000" dirty="0" smtClean="0"/>
            <a:t>Hope</a:t>
          </a:r>
          <a:endParaRPr lang="en-US" sz="2000" dirty="0"/>
        </a:p>
      </dgm:t>
    </dgm:pt>
    <dgm:pt modelId="{C659227E-822E-4339-9035-BFC28D468A01}" type="parTrans" cxnId="{FFF330D4-17C1-4DAF-8EAB-BC2E05C8D7F3}">
      <dgm:prSet/>
      <dgm:spPr/>
      <dgm:t>
        <a:bodyPr/>
        <a:lstStyle/>
        <a:p>
          <a:endParaRPr lang="en-US"/>
        </a:p>
      </dgm:t>
    </dgm:pt>
    <dgm:pt modelId="{6F00D89D-5B5D-471F-817A-EB397988673A}" type="sibTrans" cxnId="{FFF330D4-17C1-4DAF-8EAB-BC2E05C8D7F3}">
      <dgm:prSet/>
      <dgm:spPr/>
      <dgm:t>
        <a:bodyPr/>
        <a:lstStyle/>
        <a:p>
          <a:endParaRPr lang="en-US"/>
        </a:p>
      </dgm:t>
    </dgm:pt>
    <dgm:pt modelId="{1786CF46-C8E2-48E6-AC3F-345E601009C1}">
      <dgm:prSet phldrT="[Text]" custT="1"/>
      <dgm:spPr/>
      <dgm:t>
        <a:bodyPr/>
        <a:lstStyle/>
        <a:p>
          <a:r>
            <a:rPr lang="en-US" sz="2000" dirty="0" smtClean="0"/>
            <a:t>Love</a:t>
          </a:r>
          <a:endParaRPr lang="en-US" sz="2000" dirty="0"/>
        </a:p>
      </dgm:t>
    </dgm:pt>
    <dgm:pt modelId="{C254C353-676D-4910-927E-14A038530FB8}" type="parTrans" cxnId="{E1944962-73D4-4061-84F2-3568829F4268}">
      <dgm:prSet/>
      <dgm:spPr/>
      <dgm:t>
        <a:bodyPr/>
        <a:lstStyle/>
        <a:p>
          <a:endParaRPr lang="en-US"/>
        </a:p>
      </dgm:t>
    </dgm:pt>
    <dgm:pt modelId="{00655FE8-407F-476B-AFA6-96EC3A537FD6}" type="sibTrans" cxnId="{E1944962-73D4-4061-84F2-3568829F4268}">
      <dgm:prSet/>
      <dgm:spPr/>
      <dgm:t>
        <a:bodyPr/>
        <a:lstStyle/>
        <a:p>
          <a:endParaRPr lang="en-US"/>
        </a:p>
      </dgm:t>
    </dgm:pt>
    <dgm:pt modelId="{6695FBF6-CCBD-4446-A799-B917E0874450}">
      <dgm:prSet phldrT="[Text]" custT="1"/>
      <dgm:spPr/>
      <dgm:t>
        <a:bodyPr/>
        <a:lstStyle/>
        <a:p>
          <a:r>
            <a:rPr lang="en-US" sz="2000" dirty="0" smtClean="0"/>
            <a:t>Fear</a:t>
          </a:r>
          <a:endParaRPr lang="en-US" sz="2000" dirty="0"/>
        </a:p>
      </dgm:t>
    </dgm:pt>
    <dgm:pt modelId="{205EDD75-95E6-41CD-A1D5-F0FE0BE38A66}" type="parTrans" cxnId="{37D715C3-F0F5-4A49-B7AF-CC8ECC56C786}">
      <dgm:prSet/>
      <dgm:spPr/>
      <dgm:t>
        <a:bodyPr/>
        <a:lstStyle/>
        <a:p>
          <a:endParaRPr lang="en-US"/>
        </a:p>
      </dgm:t>
    </dgm:pt>
    <dgm:pt modelId="{247E87C4-8A6E-44CE-8371-BA484C7B433C}" type="sibTrans" cxnId="{37D715C3-F0F5-4A49-B7AF-CC8ECC56C786}">
      <dgm:prSet/>
      <dgm:spPr/>
      <dgm:t>
        <a:bodyPr/>
        <a:lstStyle/>
        <a:p>
          <a:endParaRPr lang="en-US"/>
        </a:p>
      </dgm:t>
    </dgm:pt>
    <dgm:pt modelId="{15C12158-5F83-422D-9109-795DF58AFFBB}">
      <dgm:prSet phldrT="[Text]" custT="1"/>
      <dgm:spPr/>
      <dgm:t>
        <a:bodyPr/>
        <a:lstStyle/>
        <a:p>
          <a:r>
            <a:rPr lang="en-US" sz="2000" dirty="0" smtClean="0"/>
            <a:t>Distrust of the System</a:t>
          </a:r>
          <a:endParaRPr lang="en-US" sz="2000" dirty="0"/>
        </a:p>
      </dgm:t>
    </dgm:pt>
    <dgm:pt modelId="{E17FC430-5B12-40F0-99CF-FC87A9F2DE08}" type="parTrans" cxnId="{5F69636E-EC4F-46FE-8A14-FC399DB334CE}">
      <dgm:prSet/>
      <dgm:spPr/>
      <dgm:t>
        <a:bodyPr/>
        <a:lstStyle/>
        <a:p>
          <a:endParaRPr lang="en-US"/>
        </a:p>
      </dgm:t>
    </dgm:pt>
    <dgm:pt modelId="{5909F54F-131A-4384-9858-C2A13BFA676A}" type="sibTrans" cxnId="{5F69636E-EC4F-46FE-8A14-FC399DB334CE}">
      <dgm:prSet/>
      <dgm:spPr/>
      <dgm:t>
        <a:bodyPr/>
        <a:lstStyle/>
        <a:p>
          <a:endParaRPr lang="en-US"/>
        </a:p>
      </dgm:t>
    </dgm:pt>
    <dgm:pt modelId="{82A8EA8C-A1CD-4F5D-B8C6-606B3C84DBA0}">
      <dgm:prSet phldrT="[Text]" custT="1"/>
      <dgm:spPr/>
      <dgm:t>
        <a:bodyPr/>
        <a:lstStyle/>
        <a:p>
          <a:r>
            <a:rPr lang="en-US" sz="1900" dirty="0" smtClean="0"/>
            <a:t>Complications of Immigration</a:t>
          </a:r>
          <a:endParaRPr lang="en-US" sz="1900" dirty="0"/>
        </a:p>
      </dgm:t>
    </dgm:pt>
    <dgm:pt modelId="{6AA61CD8-0356-4A0D-B518-6A6DB570DF65}" type="parTrans" cxnId="{AD0BAC00-F5A4-4944-AED8-2758DAF68776}">
      <dgm:prSet/>
      <dgm:spPr/>
      <dgm:t>
        <a:bodyPr/>
        <a:lstStyle/>
        <a:p>
          <a:endParaRPr lang="en-US"/>
        </a:p>
      </dgm:t>
    </dgm:pt>
    <dgm:pt modelId="{0283A9A5-1FA2-4A09-B49F-CBE11E1083FE}" type="sibTrans" cxnId="{AD0BAC00-F5A4-4944-AED8-2758DAF68776}">
      <dgm:prSet/>
      <dgm:spPr/>
      <dgm:t>
        <a:bodyPr/>
        <a:lstStyle/>
        <a:p>
          <a:endParaRPr lang="en-US"/>
        </a:p>
      </dgm:t>
    </dgm:pt>
    <dgm:pt modelId="{E7B8A7B2-4F73-41D3-9D4D-D35D87E7F960}" type="pres">
      <dgm:prSet presAssocID="{918ACB85-408C-4FA1-B102-5A31ABEA2C18}" presName="Name0" presStyleCnt="0">
        <dgm:presLayoutVars>
          <dgm:dir/>
          <dgm:resizeHandles val="exact"/>
        </dgm:presLayoutVars>
      </dgm:prSet>
      <dgm:spPr/>
      <dgm:t>
        <a:bodyPr/>
        <a:lstStyle/>
        <a:p>
          <a:endParaRPr lang="en-US"/>
        </a:p>
      </dgm:t>
    </dgm:pt>
    <dgm:pt modelId="{C15FB8CF-DB88-40E8-A431-F558F3CB9772}" type="pres">
      <dgm:prSet presAssocID="{918ACB85-408C-4FA1-B102-5A31ABEA2C18}" presName="cycle" presStyleCnt="0"/>
      <dgm:spPr/>
    </dgm:pt>
    <dgm:pt modelId="{833DBDBE-6D6F-42F8-AA6E-9A65AFE97532}" type="pres">
      <dgm:prSet presAssocID="{78F2E0C0-A465-4128-B94D-97DC558DF64A}" presName="nodeFirstNode" presStyleLbl="node1" presStyleIdx="0" presStyleCnt="9" custScaleX="131121" custScaleY="131121" custRadScaleRad="100721" custRadScaleInc="16271">
        <dgm:presLayoutVars>
          <dgm:bulletEnabled val="1"/>
        </dgm:presLayoutVars>
      </dgm:prSet>
      <dgm:spPr/>
      <dgm:t>
        <a:bodyPr/>
        <a:lstStyle/>
        <a:p>
          <a:endParaRPr lang="en-US"/>
        </a:p>
      </dgm:t>
    </dgm:pt>
    <dgm:pt modelId="{61433134-A8F1-41C5-BE3D-204205BA739B}" type="pres">
      <dgm:prSet presAssocID="{03914088-9E13-40BE-9799-8CA042DFB61E}" presName="sibTransFirstNode" presStyleLbl="bgShp" presStyleIdx="0" presStyleCnt="1"/>
      <dgm:spPr/>
      <dgm:t>
        <a:bodyPr/>
        <a:lstStyle/>
        <a:p>
          <a:endParaRPr lang="en-US"/>
        </a:p>
      </dgm:t>
    </dgm:pt>
    <dgm:pt modelId="{24B0682B-F48A-4CAB-AA7E-80A8F20D5A54}" type="pres">
      <dgm:prSet presAssocID="{48C9B64A-5C56-4CF0-9011-14E671BB6E07}" presName="nodeFollowingNodes" presStyleLbl="node1" presStyleIdx="1" presStyleCnt="9" custScaleX="131121" custScaleY="131121" custRadScaleRad="118917" custRadScaleInc="48026">
        <dgm:presLayoutVars>
          <dgm:bulletEnabled val="1"/>
        </dgm:presLayoutVars>
      </dgm:prSet>
      <dgm:spPr/>
      <dgm:t>
        <a:bodyPr/>
        <a:lstStyle/>
        <a:p>
          <a:endParaRPr lang="en-US"/>
        </a:p>
      </dgm:t>
    </dgm:pt>
    <dgm:pt modelId="{C60AE680-D02A-4E2B-89A4-012EA83AD4DA}" type="pres">
      <dgm:prSet presAssocID="{21F4F0C5-C375-41A5-972C-3148EE7C7991}" presName="nodeFollowingNodes" presStyleLbl="node1" presStyleIdx="2" presStyleCnt="9" custScaleX="131121" custScaleY="131121" custRadScaleRad="126597" custRadScaleInc="9277">
        <dgm:presLayoutVars>
          <dgm:bulletEnabled val="1"/>
        </dgm:presLayoutVars>
      </dgm:prSet>
      <dgm:spPr/>
      <dgm:t>
        <a:bodyPr/>
        <a:lstStyle/>
        <a:p>
          <a:endParaRPr lang="en-US"/>
        </a:p>
      </dgm:t>
    </dgm:pt>
    <dgm:pt modelId="{B81B8B33-EE6E-4236-8953-EC25049F8CA8}" type="pres">
      <dgm:prSet presAssocID="{C3742ACB-E058-44AA-8069-36A93A781400}" presName="nodeFollowingNodes" presStyleLbl="node1" presStyleIdx="3" presStyleCnt="9" custScaleX="131121" custScaleY="131121" custRadScaleRad="104906" custRadScaleInc="-25063">
        <dgm:presLayoutVars>
          <dgm:bulletEnabled val="1"/>
        </dgm:presLayoutVars>
      </dgm:prSet>
      <dgm:spPr/>
      <dgm:t>
        <a:bodyPr/>
        <a:lstStyle/>
        <a:p>
          <a:endParaRPr lang="en-US"/>
        </a:p>
      </dgm:t>
    </dgm:pt>
    <dgm:pt modelId="{F670B235-3E6B-481A-90B8-36C01DC1BA46}" type="pres">
      <dgm:prSet presAssocID="{9FCF46C1-132C-4CF9-9C64-CF5830D4EDDB}" presName="nodeFollowingNodes" presStyleLbl="node1" presStyleIdx="4" presStyleCnt="9" custScaleX="131121" custScaleY="131121" custRadScaleRad="105230" custRadScaleInc="-34720">
        <dgm:presLayoutVars>
          <dgm:bulletEnabled val="1"/>
        </dgm:presLayoutVars>
      </dgm:prSet>
      <dgm:spPr/>
      <dgm:t>
        <a:bodyPr/>
        <a:lstStyle/>
        <a:p>
          <a:endParaRPr lang="en-US"/>
        </a:p>
      </dgm:t>
    </dgm:pt>
    <dgm:pt modelId="{4AADDE4B-B858-4958-98EA-469C4C97917C}" type="pres">
      <dgm:prSet presAssocID="{1786CF46-C8E2-48E6-AC3F-345E601009C1}" presName="nodeFollowingNodes" presStyleLbl="node1" presStyleIdx="5" presStyleCnt="9" custScaleX="131121" custScaleY="131121" custRadScaleRad="102956" custRadScaleInc="10467">
        <dgm:presLayoutVars>
          <dgm:bulletEnabled val="1"/>
        </dgm:presLayoutVars>
      </dgm:prSet>
      <dgm:spPr/>
      <dgm:t>
        <a:bodyPr/>
        <a:lstStyle/>
        <a:p>
          <a:endParaRPr lang="en-US"/>
        </a:p>
      </dgm:t>
    </dgm:pt>
    <dgm:pt modelId="{B6CC8E39-571E-4162-A9DB-B97056A15D18}" type="pres">
      <dgm:prSet presAssocID="{6695FBF6-CCBD-4446-A799-B917E0874450}" presName="nodeFollowingNodes" presStyleLbl="node1" presStyleIdx="6" presStyleCnt="9" custScaleX="131121" custScaleY="131121" custRadScaleRad="109041" custRadScaleInc="18249">
        <dgm:presLayoutVars>
          <dgm:bulletEnabled val="1"/>
        </dgm:presLayoutVars>
      </dgm:prSet>
      <dgm:spPr/>
      <dgm:t>
        <a:bodyPr/>
        <a:lstStyle/>
        <a:p>
          <a:endParaRPr lang="en-US"/>
        </a:p>
      </dgm:t>
    </dgm:pt>
    <dgm:pt modelId="{F676BC22-9928-4C30-AE4B-4154EE773681}" type="pres">
      <dgm:prSet presAssocID="{15C12158-5F83-422D-9109-795DF58AFFBB}" presName="nodeFollowingNodes" presStyleLbl="node1" presStyleIdx="7" presStyleCnt="9" custScaleX="145433" custScaleY="136822" custRadScaleRad="112601" custRadScaleInc="-12550">
        <dgm:presLayoutVars>
          <dgm:bulletEnabled val="1"/>
        </dgm:presLayoutVars>
      </dgm:prSet>
      <dgm:spPr/>
      <dgm:t>
        <a:bodyPr/>
        <a:lstStyle/>
        <a:p>
          <a:endParaRPr lang="en-US"/>
        </a:p>
      </dgm:t>
    </dgm:pt>
    <dgm:pt modelId="{58D50666-9388-4167-B401-48122B54C091}" type="pres">
      <dgm:prSet presAssocID="{82A8EA8C-A1CD-4F5D-B8C6-606B3C84DBA0}" presName="nodeFollowingNodes" presStyleLbl="node1" presStyleIdx="8" presStyleCnt="9" custScaleX="150636" custScaleY="131121" custRadScaleRad="109669" custRadScaleInc="-40987">
        <dgm:presLayoutVars>
          <dgm:bulletEnabled val="1"/>
        </dgm:presLayoutVars>
      </dgm:prSet>
      <dgm:spPr/>
      <dgm:t>
        <a:bodyPr/>
        <a:lstStyle/>
        <a:p>
          <a:endParaRPr lang="en-US"/>
        </a:p>
      </dgm:t>
    </dgm:pt>
  </dgm:ptLst>
  <dgm:cxnLst>
    <dgm:cxn modelId="{5F69636E-EC4F-46FE-8A14-FC399DB334CE}" srcId="{918ACB85-408C-4FA1-B102-5A31ABEA2C18}" destId="{15C12158-5F83-422D-9109-795DF58AFFBB}" srcOrd="7" destOrd="0" parTransId="{E17FC430-5B12-40F0-99CF-FC87A9F2DE08}" sibTransId="{5909F54F-131A-4384-9858-C2A13BFA676A}"/>
    <dgm:cxn modelId="{9AD31E1A-F28B-4675-A7AD-4126857065B1}" type="presOf" srcId="{9FCF46C1-132C-4CF9-9C64-CF5830D4EDDB}" destId="{F670B235-3E6B-481A-90B8-36C01DC1BA46}" srcOrd="0" destOrd="0" presId="urn:microsoft.com/office/officeart/2005/8/layout/cycle3"/>
    <dgm:cxn modelId="{AEFCD32A-39FC-4895-BD5C-0F2DD9EED13D}" srcId="{918ACB85-408C-4FA1-B102-5A31ABEA2C18}" destId="{21F4F0C5-C375-41A5-972C-3148EE7C7991}" srcOrd="2" destOrd="0" parTransId="{F478C688-5E54-49BB-9FC9-87F139233671}" sibTransId="{4D456214-4423-4173-8653-2B859C428186}"/>
    <dgm:cxn modelId="{E713A0A7-B7F0-4323-AE70-BAB26132158C}" type="presOf" srcId="{03914088-9E13-40BE-9799-8CA042DFB61E}" destId="{61433134-A8F1-41C5-BE3D-204205BA739B}" srcOrd="0" destOrd="0" presId="urn:microsoft.com/office/officeart/2005/8/layout/cycle3"/>
    <dgm:cxn modelId="{37D715C3-F0F5-4A49-B7AF-CC8ECC56C786}" srcId="{918ACB85-408C-4FA1-B102-5A31ABEA2C18}" destId="{6695FBF6-CCBD-4446-A799-B917E0874450}" srcOrd="6" destOrd="0" parTransId="{205EDD75-95E6-41CD-A1D5-F0FE0BE38A66}" sibTransId="{247E87C4-8A6E-44CE-8371-BA484C7B433C}"/>
    <dgm:cxn modelId="{CE595E51-86EC-491E-842E-7DA16A1322D8}" srcId="{918ACB85-408C-4FA1-B102-5A31ABEA2C18}" destId="{C3742ACB-E058-44AA-8069-36A93A781400}" srcOrd="3" destOrd="0" parTransId="{145BE459-738C-44DE-A40C-DA8973050816}" sibTransId="{03C14B14-E5CC-4694-89F3-DB6F626859BD}"/>
    <dgm:cxn modelId="{ADE6AEE8-0E99-4F99-872C-B81A5ED75656}" type="presOf" srcId="{15C12158-5F83-422D-9109-795DF58AFFBB}" destId="{F676BC22-9928-4C30-AE4B-4154EE773681}" srcOrd="0" destOrd="0" presId="urn:microsoft.com/office/officeart/2005/8/layout/cycle3"/>
    <dgm:cxn modelId="{A071C3A7-4DAB-4708-80CB-8A05E9A5D5BB}" type="presOf" srcId="{82A8EA8C-A1CD-4F5D-B8C6-606B3C84DBA0}" destId="{58D50666-9388-4167-B401-48122B54C091}" srcOrd="0" destOrd="0" presId="urn:microsoft.com/office/officeart/2005/8/layout/cycle3"/>
    <dgm:cxn modelId="{2ABDF461-1824-4ACA-9DA7-B015CEFDEA74}" type="presOf" srcId="{48C9B64A-5C56-4CF0-9011-14E671BB6E07}" destId="{24B0682B-F48A-4CAB-AA7E-80A8F20D5A54}" srcOrd="0" destOrd="0" presId="urn:microsoft.com/office/officeart/2005/8/layout/cycle3"/>
    <dgm:cxn modelId="{F249967C-4349-4C08-B90B-F5D77CAAC4FD}" type="presOf" srcId="{21F4F0C5-C375-41A5-972C-3148EE7C7991}" destId="{C60AE680-D02A-4E2B-89A4-012EA83AD4DA}" srcOrd="0" destOrd="0" presId="urn:microsoft.com/office/officeart/2005/8/layout/cycle3"/>
    <dgm:cxn modelId="{7B652653-A18C-4720-827B-B509EFC45729}" type="presOf" srcId="{78F2E0C0-A465-4128-B94D-97DC558DF64A}" destId="{833DBDBE-6D6F-42F8-AA6E-9A65AFE97532}" srcOrd="0" destOrd="0" presId="urn:microsoft.com/office/officeart/2005/8/layout/cycle3"/>
    <dgm:cxn modelId="{A254058C-05E3-460C-91DE-84CBE5C8841D}" srcId="{918ACB85-408C-4FA1-B102-5A31ABEA2C18}" destId="{48C9B64A-5C56-4CF0-9011-14E671BB6E07}" srcOrd="1" destOrd="0" parTransId="{A58943B2-1895-47D8-9F99-37F4A9A5404F}" sibTransId="{5384E9AB-570C-4A6D-83C0-814917DA8549}"/>
    <dgm:cxn modelId="{A49F73CE-11BD-42D4-B15E-391B362F5919}" type="presOf" srcId="{918ACB85-408C-4FA1-B102-5A31ABEA2C18}" destId="{E7B8A7B2-4F73-41D3-9D4D-D35D87E7F960}" srcOrd="0" destOrd="0" presId="urn:microsoft.com/office/officeart/2005/8/layout/cycle3"/>
    <dgm:cxn modelId="{E1944962-73D4-4061-84F2-3568829F4268}" srcId="{918ACB85-408C-4FA1-B102-5A31ABEA2C18}" destId="{1786CF46-C8E2-48E6-AC3F-345E601009C1}" srcOrd="5" destOrd="0" parTransId="{C254C353-676D-4910-927E-14A038530FB8}" sibTransId="{00655FE8-407F-476B-AFA6-96EC3A537FD6}"/>
    <dgm:cxn modelId="{AD0BAC00-F5A4-4944-AED8-2758DAF68776}" srcId="{918ACB85-408C-4FA1-B102-5A31ABEA2C18}" destId="{82A8EA8C-A1CD-4F5D-B8C6-606B3C84DBA0}" srcOrd="8" destOrd="0" parTransId="{6AA61CD8-0356-4A0D-B518-6A6DB570DF65}" sibTransId="{0283A9A5-1FA2-4A09-B49F-CBE11E1083FE}"/>
    <dgm:cxn modelId="{84303FA6-3262-453D-B5B6-4B7FA0DBF815}" type="presOf" srcId="{6695FBF6-CCBD-4446-A799-B917E0874450}" destId="{B6CC8E39-571E-4162-A9DB-B97056A15D18}" srcOrd="0" destOrd="0" presId="urn:microsoft.com/office/officeart/2005/8/layout/cycle3"/>
    <dgm:cxn modelId="{FFF330D4-17C1-4DAF-8EAB-BC2E05C8D7F3}" srcId="{918ACB85-408C-4FA1-B102-5A31ABEA2C18}" destId="{9FCF46C1-132C-4CF9-9C64-CF5830D4EDDB}" srcOrd="4" destOrd="0" parTransId="{C659227E-822E-4339-9035-BFC28D468A01}" sibTransId="{6F00D89D-5B5D-471F-817A-EB397988673A}"/>
    <dgm:cxn modelId="{65EA865B-CB86-4ECB-952D-AC29306DCC23}" type="presOf" srcId="{C3742ACB-E058-44AA-8069-36A93A781400}" destId="{B81B8B33-EE6E-4236-8953-EC25049F8CA8}" srcOrd="0" destOrd="0" presId="urn:microsoft.com/office/officeart/2005/8/layout/cycle3"/>
    <dgm:cxn modelId="{2711BBE5-0298-4D34-AA83-4249601FDF31}" srcId="{918ACB85-408C-4FA1-B102-5A31ABEA2C18}" destId="{78F2E0C0-A465-4128-B94D-97DC558DF64A}" srcOrd="0" destOrd="0" parTransId="{F4F7E26B-084D-4F90-B8AD-E237C5F858E2}" sibTransId="{03914088-9E13-40BE-9799-8CA042DFB61E}"/>
    <dgm:cxn modelId="{024629F7-DEF2-42B8-B017-01BCCE1A8DB9}" type="presOf" srcId="{1786CF46-C8E2-48E6-AC3F-345E601009C1}" destId="{4AADDE4B-B858-4958-98EA-469C4C97917C}" srcOrd="0" destOrd="0" presId="urn:microsoft.com/office/officeart/2005/8/layout/cycle3"/>
    <dgm:cxn modelId="{B46AC499-F3C3-4CB6-8AEA-1AAA33AE58A3}" type="presParOf" srcId="{E7B8A7B2-4F73-41D3-9D4D-D35D87E7F960}" destId="{C15FB8CF-DB88-40E8-A431-F558F3CB9772}" srcOrd="0" destOrd="0" presId="urn:microsoft.com/office/officeart/2005/8/layout/cycle3"/>
    <dgm:cxn modelId="{35AF9894-AEF6-4025-83C6-0A40A1827EA5}" type="presParOf" srcId="{C15FB8CF-DB88-40E8-A431-F558F3CB9772}" destId="{833DBDBE-6D6F-42F8-AA6E-9A65AFE97532}" srcOrd="0" destOrd="0" presId="urn:microsoft.com/office/officeart/2005/8/layout/cycle3"/>
    <dgm:cxn modelId="{F84B8115-3D97-4ADF-B06E-BA4035CFCC9E}" type="presParOf" srcId="{C15FB8CF-DB88-40E8-A431-F558F3CB9772}" destId="{61433134-A8F1-41C5-BE3D-204205BA739B}" srcOrd="1" destOrd="0" presId="urn:microsoft.com/office/officeart/2005/8/layout/cycle3"/>
    <dgm:cxn modelId="{7F80F259-86C4-4B19-A687-2F5FF4D3D944}" type="presParOf" srcId="{C15FB8CF-DB88-40E8-A431-F558F3CB9772}" destId="{24B0682B-F48A-4CAB-AA7E-80A8F20D5A54}" srcOrd="2" destOrd="0" presId="urn:microsoft.com/office/officeart/2005/8/layout/cycle3"/>
    <dgm:cxn modelId="{42C44536-BE9F-4F2B-B165-45A5EEA1CA04}" type="presParOf" srcId="{C15FB8CF-DB88-40E8-A431-F558F3CB9772}" destId="{C60AE680-D02A-4E2B-89A4-012EA83AD4DA}" srcOrd="3" destOrd="0" presId="urn:microsoft.com/office/officeart/2005/8/layout/cycle3"/>
    <dgm:cxn modelId="{95856ECF-CFAF-4F38-AB47-553A9A7E10BC}" type="presParOf" srcId="{C15FB8CF-DB88-40E8-A431-F558F3CB9772}" destId="{B81B8B33-EE6E-4236-8953-EC25049F8CA8}" srcOrd="4" destOrd="0" presId="urn:microsoft.com/office/officeart/2005/8/layout/cycle3"/>
    <dgm:cxn modelId="{5C44DBD2-F26B-4B20-BB36-A6BD11D99FB2}" type="presParOf" srcId="{C15FB8CF-DB88-40E8-A431-F558F3CB9772}" destId="{F670B235-3E6B-481A-90B8-36C01DC1BA46}" srcOrd="5" destOrd="0" presId="urn:microsoft.com/office/officeart/2005/8/layout/cycle3"/>
    <dgm:cxn modelId="{F5D629DF-FE3B-4445-BFB7-02D3BF6F62E2}" type="presParOf" srcId="{C15FB8CF-DB88-40E8-A431-F558F3CB9772}" destId="{4AADDE4B-B858-4958-98EA-469C4C97917C}" srcOrd="6" destOrd="0" presId="urn:microsoft.com/office/officeart/2005/8/layout/cycle3"/>
    <dgm:cxn modelId="{35887561-0DB5-4975-AE99-6C637D494E6A}" type="presParOf" srcId="{C15FB8CF-DB88-40E8-A431-F558F3CB9772}" destId="{B6CC8E39-571E-4162-A9DB-B97056A15D18}" srcOrd="7" destOrd="0" presId="urn:microsoft.com/office/officeart/2005/8/layout/cycle3"/>
    <dgm:cxn modelId="{8EE72FEA-C3F0-4A89-B53A-8152DA254F1E}" type="presParOf" srcId="{C15FB8CF-DB88-40E8-A431-F558F3CB9772}" destId="{F676BC22-9928-4C30-AE4B-4154EE773681}" srcOrd="8" destOrd="0" presId="urn:microsoft.com/office/officeart/2005/8/layout/cycle3"/>
    <dgm:cxn modelId="{1B46399B-F7B5-4277-AD17-DA8941F4BC33}" type="presParOf" srcId="{C15FB8CF-DB88-40E8-A431-F558F3CB9772}" destId="{58D50666-9388-4167-B401-48122B54C091}"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A55B7A-38CA-4122-BE45-10CE708B3959}" type="doc">
      <dgm:prSet loTypeId="urn:microsoft.com/office/officeart/2005/8/layout/cycle6" loCatId="relationship" qsTypeId="urn:microsoft.com/office/officeart/2005/8/quickstyle/simple3" qsCatId="simple" csTypeId="urn:microsoft.com/office/officeart/2005/8/colors/colorful1" csCatId="colorful" phldr="1"/>
      <dgm:spPr/>
      <dgm:t>
        <a:bodyPr/>
        <a:lstStyle/>
        <a:p>
          <a:endParaRPr lang="en-US"/>
        </a:p>
      </dgm:t>
    </dgm:pt>
    <dgm:pt modelId="{8555D32D-AFBB-49F2-A4EC-4BEE5B0E111C}">
      <dgm:prSet phldrT="[Text]" custT="1"/>
      <dgm:spPr/>
      <dgm:t>
        <a:bodyPr/>
        <a:lstStyle/>
        <a:p>
          <a:r>
            <a:rPr lang="en-US" sz="1800" dirty="0" smtClean="0"/>
            <a:t>Financial Records</a:t>
          </a:r>
          <a:endParaRPr lang="en-US" sz="1800" dirty="0"/>
        </a:p>
      </dgm:t>
    </dgm:pt>
    <dgm:pt modelId="{B1F42BB5-2325-4E1E-A504-DCD5E53FF3B6}" type="parTrans" cxnId="{F1A869D5-AA50-46D2-AE22-BC00EEB61DDE}">
      <dgm:prSet/>
      <dgm:spPr/>
      <dgm:t>
        <a:bodyPr/>
        <a:lstStyle/>
        <a:p>
          <a:endParaRPr lang="en-US"/>
        </a:p>
      </dgm:t>
    </dgm:pt>
    <dgm:pt modelId="{2AF839C9-2937-4417-86E9-C2CEEAB0FFB2}" type="sibTrans" cxnId="{F1A869D5-AA50-46D2-AE22-BC00EEB61DDE}">
      <dgm:prSet/>
      <dgm:spPr/>
      <dgm:t>
        <a:bodyPr/>
        <a:lstStyle/>
        <a:p>
          <a:endParaRPr lang="en-US"/>
        </a:p>
      </dgm:t>
    </dgm:pt>
    <dgm:pt modelId="{406ABE67-A0FA-46EA-AA08-3C4E0E1485BA}">
      <dgm:prSet phldrT="[Text]" custT="1"/>
      <dgm:spPr/>
      <dgm:t>
        <a:bodyPr/>
        <a:lstStyle/>
        <a:p>
          <a:r>
            <a:rPr lang="en-US" sz="1800" dirty="0" smtClean="0"/>
            <a:t>Tax Records</a:t>
          </a:r>
          <a:endParaRPr lang="en-US" sz="1800" dirty="0"/>
        </a:p>
      </dgm:t>
    </dgm:pt>
    <dgm:pt modelId="{83F77280-7996-4835-B3CC-D57D432E8DFB}" type="parTrans" cxnId="{5812DC82-778E-41C8-8840-D0B89066E263}">
      <dgm:prSet/>
      <dgm:spPr/>
      <dgm:t>
        <a:bodyPr/>
        <a:lstStyle/>
        <a:p>
          <a:endParaRPr lang="en-US"/>
        </a:p>
      </dgm:t>
    </dgm:pt>
    <dgm:pt modelId="{E3B35116-E052-4CBC-907A-8ADAEC59AB3A}" type="sibTrans" cxnId="{5812DC82-778E-41C8-8840-D0B89066E263}">
      <dgm:prSet/>
      <dgm:spPr/>
      <dgm:t>
        <a:bodyPr/>
        <a:lstStyle/>
        <a:p>
          <a:endParaRPr lang="en-US"/>
        </a:p>
      </dgm:t>
    </dgm:pt>
    <dgm:pt modelId="{6804DF84-5B42-4567-A26A-8BB44F6D3FFB}">
      <dgm:prSet phldrT="[Text]" custT="1"/>
      <dgm:spPr/>
      <dgm:t>
        <a:bodyPr/>
        <a:lstStyle/>
        <a:p>
          <a:r>
            <a:rPr lang="en-US" sz="1800" dirty="0" smtClean="0"/>
            <a:t>Loan Applications</a:t>
          </a:r>
          <a:endParaRPr lang="en-US" sz="1800" dirty="0"/>
        </a:p>
      </dgm:t>
    </dgm:pt>
    <dgm:pt modelId="{2B71891F-6288-4E3E-A94B-36F5F3F97DA2}" type="parTrans" cxnId="{E7A2CBB0-FFA6-4721-AB47-A42D8EBE7396}">
      <dgm:prSet/>
      <dgm:spPr/>
      <dgm:t>
        <a:bodyPr/>
        <a:lstStyle/>
        <a:p>
          <a:endParaRPr lang="en-US"/>
        </a:p>
      </dgm:t>
    </dgm:pt>
    <dgm:pt modelId="{B378C5DB-5B6C-430A-9B93-EAD903DADD28}" type="sibTrans" cxnId="{E7A2CBB0-FFA6-4721-AB47-A42D8EBE7396}">
      <dgm:prSet/>
      <dgm:spPr/>
      <dgm:t>
        <a:bodyPr/>
        <a:lstStyle/>
        <a:p>
          <a:endParaRPr lang="en-US"/>
        </a:p>
      </dgm:t>
    </dgm:pt>
    <dgm:pt modelId="{3D31A2B2-B0CF-441D-9444-328CD76A9505}">
      <dgm:prSet phldrT="[Text]" custT="1"/>
      <dgm:spPr/>
      <dgm:t>
        <a:bodyPr/>
        <a:lstStyle/>
        <a:p>
          <a:r>
            <a:rPr lang="en-US" sz="1800" dirty="0" smtClean="0"/>
            <a:t>Civil Litigations</a:t>
          </a:r>
          <a:endParaRPr lang="en-US" sz="1800" dirty="0"/>
        </a:p>
      </dgm:t>
    </dgm:pt>
    <dgm:pt modelId="{85F87B10-3574-431C-979D-14B87CB0DB23}" type="parTrans" cxnId="{5C68C5D2-0E82-4A4E-81BE-F42485456155}">
      <dgm:prSet/>
      <dgm:spPr/>
      <dgm:t>
        <a:bodyPr/>
        <a:lstStyle/>
        <a:p>
          <a:endParaRPr lang="en-US"/>
        </a:p>
      </dgm:t>
    </dgm:pt>
    <dgm:pt modelId="{7463E349-4E8E-4990-B946-4F1579766822}" type="sibTrans" cxnId="{5C68C5D2-0E82-4A4E-81BE-F42485456155}">
      <dgm:prSet/>
      <dgm:spPr/>
      <dgm:t>
        <a:bodyPr/>
        <a:lstStyle/>
        <a:p>
          <a:endParaRPr lang="en-US"/>
        </a:p>
      </dgm:t>
    </dgm:pt>
    <dgm:pt modelId="{0292253A-2C52-4790-AFE0-2504A6133F6A}">
      <dgm:prSet phldrT="[Text]" custT="1"/>
      <dgm:spPr/>
      <dgm:t>
        <a:bodyPr/>
        <a:lstStyle/>
        <a:p>
          <a:r>
            <a:rPr lang="en-US" sz="1800" dirty="0" smtClean="0"/>
            <a:t>Toxicology</a:t>
          </a:r>
          <a:endParaRPr lang="en-US" sz="1800" dirty="0"/>
        </a:p>
      </dgm:t>
    </dgm:pt>
    <dgm:pt modelId="{32A6EED6-3BAD-4853-9E1A-8EBC73F0EE61}" type="parTrans" cxnId="{F8E0F547-4F71-49B4-A8DB-0BFFD5F1630D}">
      <dgm:prSet/>
      <dgm:spPr/>
      <dgm:t>
        <a:bodyPr/>
        <a:lstStyle/>
        <a:p>
          <a:endParaRPr lang="en-US"/>
        </a:p>
      </dgm:t>
    </dgm:pt>
    <dgm:pt modelId="{3690215E-059A-4E7C-87B9-E6E0EB6A64C4}" type="sibTrans" cxnId="{F8E0F547-4F71-49B4-A8DB-0BFFD5F1630D}">
      <dgm:prSet/>
      <dgm:spPr/>
      <dgm:t>
        <a:bodyPr/>
        <a:lstStyle/>
        <a:p>
          <a:endParaRPr lang="en-US"/>
        </a:p>
      </dgm:t>
    </dgm:pt>
    <dgm:pt modelId="{68D650D4-AB28-426C-9E50-ABF825A0E896}">
      <dgm:prSet phldrT="[Text]" custT="1"/>
      <dgm:spPr/>
      <dgm:t>
        <a:bodyPr/>
        <a:lstStyle/>
        <a:p>
          <a:r>
            <a:rPr lang="en-US" sz="1800" dirty="0" smtClean="0"/>
            <a:t>Medical Records</a:t>
          </a:r>
          <a:endParaRPr lang="en-US" sz="1800" dirty="0"/>
        </a:p>
      </dgm:t>
    </dgm:pt>
    <dgm:pt modelId="{5EEEB268-188A-4A9B-9ACA-683523800DAF}" type="parTrans" cxnId="{2D916337-E105-45FB-A43E-8BA3C8FAA589}">
      <dgm:prSet/>
      <dgm:spPr/>
      <dgm:t>
        <a:bodyPr/>
        <a:lstStyle/>
        <a:p>
          <a:endParaRPr lang="en-US"/>
        </a:p>
      </dgm:t>
    </dgm:pt>
    <dgm:pt modelId="{A2AD77A9-8F26-4CED-BCAF-417E4DC6C633}" type="sibTrans" cxnId="{2D916337-E105-45FB-A43E-8BA3C8FAA589}">
      <dgm:prSet/>
      <dgm:spPr/>
      <dgm:t>
        <a:bodyPr/>
        <a:lstStyle/>
        <a:p>
          <a:endParaRPr lang="en-US"/>
        </a:p>
      </dgm:t>
    </dgm:pt>
    <dgm:pt modelId="{73EEE498-3C57-4B5B-B29D-18EF1611AD1A}">
      <dgm:prSet phldrT="[Text]" custT="1"/>
      <dgm:spPr/>
      <dgm:t>
        <a:bodyPr/>
        <a:lstStyle/>
        <a:p>
          <a:r>
            <a:rPr lang="en-US" sz="1800" dirty="0" smtClean="0"/>
            <a:t>Mental Health Records</a:t>
          </a:r>
          <a:endParaRPr lang="en-US" sz="1800" dirty="0"/>
        </a:p>
      </dgm:t>
    </dgm:pt>
    <dgm:pt modelId="{2EAE1FDF-7E9B-46CB-9AC8-151FF9ACBFCD}" type="parTrans" cxnId="{E9C33E64-C1DB-4185-9D45-77EE509B6E26}">
      <dgm:prSet/>
      <dgm:spPr/>
      <dgm:t>
        <a:bodyPr/>
        <a:lstStyle/>
        <a:p>
          <a:endParaRPr lang="en-US"/>
        </a:p>
      </dgm:t>
    </dgm:pt>
    <dgm:pt modelId="{9A63AB5B-7561-4E1E-8D70-F50DE906FDBD}" type="sibTrans" cxnId="{E9C33E64-C1DB-4185-9D45-77EE509B6E26}">
      <dgm:prSet/>
      <dgm:spPr/>
      <dgm:t>
        <a:bodyPr/>
        <a:lstStyle/>
        <a:p>
          <a:endParaRPr lang="en-US"/>
        </a:p>
      </dgm:t>
    </dgm:pt>
    <dgm:pt modelId="{1DF757E5-F5E3-4431-8E32-336E6234F630}" type="pres">
      <dgm:prSet presAssocID="{89A55B7A-38CA-4122-BE45-10CE708B3959}" presName="cycle" presStyleCnt="0">
        <dgm:presLayoutVars>
          <dgm:dir/>
          <dgm:resizeHandles val="exact"/>
        </dgm:presLayoutVars>
      </dgm:prSet>
      <dgm:spPr/>
      <dgm:t>
        <a:bodyPr/>
        <a:lstStyle/>
        <a:p>
          <a:endParaRPr lang="en-US"/>
        </a:p>
      </dgm:t>
    </dgm:pt>
    <dgm:pt modelId="{A89BA91F-101A-45CB-8F73-C3AF2F6BD2C9}" type="pres">
      <dgm:prSet presAssocID="{8555D32D-AFBB-49F2-A4EC-4BEE5B0E111C}" presName="node" presStyleLbl="node1" presStyleIdx="0" presStyleCnt="7" custScaleX="132405" custScaleY="108640" custRadScaleInc="0">
        <dgm:presLayoutVars>
          <dgm:bulletEnabled val="1"/>
        </dgm:presLayoutVars>
      </dgm:prSet>
      <dgm:spPr/>
      <dgm:t>
        <a:bodyPr/>
        <a:lstStyle/>
        <a:p>
          <a:endParaRPr lang="en-US"/>
        </a:p>
      </dgm:t>
    </dgm:pt>
    <dgm:pt modelId="{401DC745-A76E-40C7-B220-7CD0DC0DCFB1}" type="pres">
      <dgm:prSet presAssocID="{8555D32D-AFBB-49F2-A4EC-4BEE5B0E111C}" presName="spNode" presStyleCnt="0"/>
      <dgm:spPr/>
    </dgm:pt>
    <dgm:pt modelId="{8293C112-252C-4D23-A975-5647256DF448}" type="pres">
      <dgm:prSet presAssocID="{2AF839C9-2937-4417-86E9-C2CEEAB0FFB2}" presName="sibTrans" presStyleLbl="sibTrans1D1" presStyleIdx="0" presStyleCnt="7"/>
      <dgm:spPr/>
      <dgm:t>
        <a:bodyPr/>
        <a:lstStyle/>
        <a:p>
          <a:endParaRPr lang="en-US"/>
        </a:p>
      </dgm:t>
    </dgm:pt>
    <dgm:pt modelId="{6F39CF63-1761-42A6-B29E-F87C7AF67698}" type="pres">
      <dgm:prSet presAssocID="{406ABE67-A0FA-46EA-AA08-3C4E0E1485BA}" presName="node" presStyleLbl="node1" presStyleIdx="1" presStyleCnt="7" custScaleX="132405" custScaleY="108640">
        <dgm:presLayoutVars>
          <dgm:bulletEnabled val="1"/>
        </dgm:presLayoutVars>
      </dgm:prSet>
      <dgm:spPr/>
      <dgm:t>
        <a:bodyPr/>
        <a:lstStyle/>
        <a:p>
          <a:endParaRPr lang="en-US"/>
        </a:p>
      </dgm:t>
    </dgm:pt>
    <dgm:pt modelId="{AB1008F9-1FEA-4D4D-A581-5623B9E956A2}" type="pres">
      <dgm:prSet presAssocID="{406ABE67-A0FA-46EA-AA08-3C4E0E1485BA}" presName="spNode" presStyleCnt="0"/>
      <dgm:spPr/>
    </dgm:pt>
    <dgm:pt modelId="{5E99AC56-5896-44FA-94C0-74A9328272C8}" type="pres">
      <dgm:prSet presAssocID="{E3B35116-E052-4CBC-907A-8ADAEC59AB3A}" presName="sibTrans" presStyleLbl="sibTrans1D1" presStyleIdx="1" presStyleCnt="7"/>
      <dgm:spPr/>
      <dgm:t>
        <a:bodyPr/>
        <a:lstStyle/>
        <a:p>
          <a:endParaRPr lang="en-US"/>
        </a:p>
      </dgm:t>
    </dgm:pt>
    <dgm:pt modelId="{E9478AB3-C52D-46BE-B7B4-F2291D5DF9F6}" type="pres">
      <dgm:prSet presAssocID="{6804DF84-5B42-4567-A26A-8BB44F6D3FFB}" presName="node" presStyleLbl="node1" presStyleIdx="2" presStyleCnt="7" custScaleX="132405" custScaleY="108640">
        <dgm:presLayoutVars>
          <dgm:bulletEnabled val="1"/>
        </dgm:presLayoutVars>
      </dgm:prSet>
      <dgm:spPr/>
      <dgm:t>
        <a:bodyPr/>
        <a:lstStyle/>
        <a:p>
          <a:endParaRPr lang="en-US"/>
        </a:p>
      </dgm:t>
    </dgm:pt>
    <dgm:pt modelId="{93DE6978-5B85-4A58-B3E1-773F759C4B63}" type="pres">
      <dgm:prSet presAssocID="{6804DF84-5B42-4567-A26A-8BB44F6D3FFB}" presName="spNode" presStyleCnt="0"/>
      <dgm:spPr/>
    </dgm:pt>
    <dgm:pt modelId="{7F2B8F61-B27D-46E8-BC3F-99686DE921DF}" type="pres">
      <dgm:prSet presAssocID="{B378C5DB-5B6C-430A-9B93-EAD903DADD28}" presName="sibTrans" presStyleLbl="sibTrans1D1" presStyleIdx="2" presStyleCnt="7"/>
      <dgm:spPr/>
      <dgm:t>
        <a:bodyPr/>
        <a:lstStyle/>
        <a:p>
          <a:endParaRPr lang="en-US"/>
        </a:p>
      </dgm:t>
    </dgm:pt>
    <dgm:pt modelId="{6EBFCF17-8EDF-4FD3-92C7-671473415324}" type="pres">
      <dgm:prSet presAssocID="{3D31A2B2-B0CF-441D-9444-328CD76A9505}" presName="node" presStyleLbl="node1" presStyleIdx="3" presStyleCnt="7" custScaleX="132405" custScaleY="108640" custRadScaleRad="100244" custRadScaleInc="-1682">
        <dgm:presLayoutVars>
          <dgm:bulletEnabled val="1"/>
        </dgm:presLayoutVars>
      </dgm:prSet>
      <dgm:spPr/>
      <dgm:t>
        <a:bodyPr/>
        <a:lstStyle/>
        <a:p>
          <a:endParaRPr lang="en-US"/>
        </a:p>
      </dgm:t>
    </dgm:pt>
    <dgm:pt modelId="{6537E0B1-CA3C-498D-BD7C-6E1112484904}" type="pres">
      <dgm:prSet presAssocID="{3D31A2B2-B0CF-441D-9444-328CD76A9505}" presName="spNode" presStyleCnt="0"/>
      <dgm:spPr/>
    </dgm:pt>
    <dgm:pt modelId="{79EB1679-BA1A-4E8E-A5B9-0CA1306A5D78}" type="pres">
      <dgm:prSet presAssocID="{7463E349-4E8E-4990-B946-4F1579766822}" presName="sibTrans" presStyleLbl="sibTrans1D1" presStyleIdx="3" presStyleCnt="7"/>
      <dgm:spPr/>
      <dgm:t>
        <a:bodyPr/>
        <a:lstStyle/>
        <a:p>
          <a:endParaRPr lang="en-US"/>
        </a:p>
      </dgm:t>
    </dgm:pt>
    <dgm:pt modelId="{99427B9F-9BEF-489F-B159-E72280DEE742}" type="pres">
      <dgm:prSet presAssocID="{0292253A-2C52-4790-AFE0-2504A6133F6A}" presName="node" presStyleLbl="node1" presStyleIdx="4" presStyleCnt="7" custScaleX="132405" custScaleY="108640" custRadScaleRad="99758" custRadScaleInc="-1690">
        <dgm:presLayoutVars>
          <dgm:bulletEnabled val="1"/>
        </dgm:presLayoutVars>
      </dgm:prSet>
      <dgm:spPr/>
      <dgm:t>
        <a:bodyPr/>
        <a:lstStyle/>
        <a:p>
          <a:endParaRPr lang="en-US"/>
        </a:p>
      </dgm:t>
    </dgm:pt>
    <dgm:pt modelId="{47A7F4C8-F852-4B69-ADD7-DA89ACC610E2}" type="pres">
      <dgm:prSet presAssocID="{0292253A-2C52-4790-AFE0-2504A6133F6A}" presName="spNode" presStyleCnt="0"/>
      <dgm:spPr/>
    </dgm:pt>
    <dgm:pt modelId="{FEFC2435-380A-4C2A-A279-B30C33041945}" type="pres">
      <dgm:prSet presAssocID="{3690215E-059A-4E7C-87B9-E6E0EB6A64C4}" presName="sibTrans" presStyleLbl="sibTrans1D1" presStyleIdx="4" presStyleCnt="7"/>
      <dgm:spPr/>
      <dgm:t>
        <a:bodyPr/>
        <a:lstStyle/>
        <a:p>
          <a:endParaRPr lang="en-US"/>
        </a:p>
      </dgm:t>
    </dgm:pt>
    <dgm:pt modelId="{06159A65-9081-469D-B147-5CCF3BDAACB8}" type="pres">
      <dgm:prSet presAssocID="{68D650D4-AB28-426C-9E50-ABF825A0E896}" presName="node" presStyleLbl="node1" presStyleIdx="5" presStyleCnt="7" custScaleX="132405" custScaleY="108640">
        <dgm:presLayoutVars>
          <dgm:bulletEnabled val="1"/>
        </dgm:presLayoutVars>
      </dgm:prSet>
      <dgm:spPr/>
      <dgm:t>
        <a:bodyPr/>
        <a:lstStyle/>
        <a:p>
          <a:endParaRPr lang="en-US"/>
        </a:p>
      </dgm:t>
    </dgm:pt>
    <dgm:pt modelId="{0AE8F256-7B3A-42DF-B3F7-25E449484E9C}" type="pres">
      <dgm:prSet presAssocID="{68D650D4-AB28-426C-9E50-ABF825A0E896}" presName="spNode" presStyleCnt="0"/>
      <dgm:spPr/>
    </dgm:pt>
    <dgm:pt modelId="{282DE3F8-EA20-4AFB-80FE-28CC8A80C41C}" type="pres">
      <dgm:prSet presAssocID="{A2AD77A9-8F26-4CED-BCAF-417E4DC6C633}" presName="sibTrans" presStyleLbl="sibTrans1D1" presStyleIdx="5" presStyleCnt="7"/>
      <dgm:spPr/>
      <dgm:t>
        <a:bodyPr/>
        <a:lstStyle/>
        <a:p>
          <a:endParaRPr lang="en-US"/>
        </a:p>
      </dgm:t>
    </dgm:pt>
    <dgm:pt modelId="{77993EC2-AD52-48E9-8548-65EAEC727792}" type="pres">
      <dgm:prSet presAssocID="{73EEE498-3C57-4B5B-B29D-18EF1611AD1A}" presName="node" presStyleLbl="node1" presStyleIdx="6" presStyleCnt="7" custScaleX="132405" custScaleY="108640" custRadScaleRad="100438" custRadScaleInc="-1162">
        <dgm:presLayoutVars>
          <dgm:bulletEnabled val="1"/>
        </dgm:presLayoutVars>
      </dgm:prSet>
      <dgm:spPr/>
      <dgm:t>
        <a:bodyPr/>
        <a:lstStyle/>
        <a:p>
          <a:endParaRPr lang="en-US"/>
        </a:p>
      </dgm:t>
    </dgm:pt>
    <dgm:pt modelId="{E1C71668-3490-4E33-969E-DF9069FCAD4B}" type="pres">
      <dgm:prSet presAssocID="{73EEE498-3C57-4B5B-B29D-18EF1611AD1A}" presName="spNode" presStyleCnt="0"/>
      <dgm:spPr/>
    </dgm:pt>
    <dgm:pt modelId="{174BCBB6-D041-4BE3-B7F5-C920C21B604D}" type="pres">
      <dgm:prSet presAssocID="{9A63AB5B-7561-4E1E-8D70-F50DE906FDBD}" presName="sibTrans" presStyleLbl="sibTrans1D1" presStyleIdx="6" presStyleCnt="7"/>
      <dgm:spPr/>
      <dgm:t>
        <a:bodyPr/>
        <a:lstStyle/>
        <a:p>
          <a:endParaRPr lang="en-US"/>
        </a:p>
      </dgm:t>
    </dgm:pt>
  </dgm:ptLst>
  <dgm:cxnLst>
    <dgm:cxn modelId="{AC969BDA-2B10-4A00-B72B-37BD9EFC4240}" type="presOf" srcId="{7463E349-4E8E-4990-B946-4F1579766822}" destId="{79EB1679-BA1A-4E8E-A5B9-0CA1306A5D78}" srcOrd="0" destOrd="0" presId="urn:microsoft.com/office/officeart/2005/8/layout/cycle6"/>
    <dgm:cxn modelId="{58AA6BF5-9D14-428A-872A-A27C6E0A2D25}" type="presOf" srcId="{8555D32D-AFBB-49F2-A4EC-4BEE5B0E111C}" destId="{A89BA91F-101A-45CB-8F73-C3AF2F6BD2C9}" srcOrd="0" destOrd="0" presId="urn:microsoft.com/office/officeart/2005/8/layout/cycle6"/>
    <dgm:cxn modelId="{2D916337-E105-45FB-A43E-8BA3C8FAA589}" srcId="{89A55B7A-38CA-4122-BE45-10CE708B3959}" destId="{68D650D4-AB28-426C-9E50-ABF825A0E896}" srcOrd="5" destOrd="0" parTransId="{5EEEB268-188A-4A9B-9ACA-683523800DAF}" sibTransId="{A2AD77A9-8F26-4CED-BCAF-417E4DC6C633}"/>
    <dgm:cxn modelId="{B158A6C3-232C-4952-A586-860BCEF5C2BE}" type="presOf" srcId="{6804DF84-5B42-4567-A26A-8BB44F6D3FFB}" destId="{E9478AB3-C52D-46BE-B7B4-F2291D5DF9F6}" srcOrd="0" destOrd="0" presId="urn:microsoft.com/office/officeart/2005/8/layout/cycle6"/>
    <dgm:cxn modelId="{5812DC82-778E-41C8-8840-D0B89066E263}" srcId="{89A55B7A-38CA-4122-BE45-10CE708B3959}" destId="{406ABE67-A0FA-46EA-AA08-3C4E0E1485BA}" srcOrd="1" destOrd="0" parTransId="{83F77280-7996-4835-B3CC-D57D432E8DFB}" sibTransId="{E3B35116-E052-4CBC-907A-8ADAEC59AB3A}"/>
    <dgm:cxn modelId="{57014085-5960-486E-8A0D-62862E027D33}" type="presOf" srcId="{89A55B7A-38CA-4122-BE45-10CE708B3959}" destId="{1DF757E5-F5E3-4431-8E32-336E6234F630}" srcOrd="0" destOrd="0" presId="urn:microsoft.com/office/officeart/2005/8/layout/cycle6"/>
    <dgm:cxn modelId="{5BA7A530-C62A-47D2-A430-D856DDE51572}" type="presOf" srcId="{68D650D4-AB28-426C-9E50-ABF825A0E896}" destId="{06159A65-9081-469D-B147-5CCF3BDAACB8}" srcOrd="0" destOrd="0" presId="urn:microsoft.com/office/officeart/2005/8/layout/cycle6"/>
    <dgm:cxn modelId="{E7A2CBB0-FFA6-4721-AB47-A42D8EBE7396}" srcId="{89A55B7A-38CA-4122-BE45-10CE708B3959}" destId="{6804DF84-5B42-4567-A26A-8BB44F6D3FFB}" srcOrd="2" destOrd="0" parTransId="{2B71891F-6288-4E3E-A94B-36F5F3F97DA2}" sibTransId="{B378C5DB-5B6C-430A-9B93-EAD903DADD28}"/>
    <dgm:cxn modelId="{7336BEB7-8863-43DA-AA4A-11A5E05CE846}" type="presOf" srcId="{0292253A-2C52-4790-AFE0-2504A6133F6A}" destId="{99427B9F-9BEF-489F-B159-E72280DEE742}" srcOrd="0" destOrd="0" presId="urn:microsoft.com/office/officeart/2005/8/layout/cycle6"/>
    <dgm:cxn modelId="{F69DDDC1-E06D-4907-A312-C5478028A043}" type="presOf" srcId="{406ABE67-A0FA-46EA-AA08-3C4E0E1485BA}" destId="{6F39CF63-1761-42A6-B29E-F87C7AF67698}" srcOrd="0" destOrd="0" presId="urn:microsoft.com/office/officeart/2005/8/layout/cycle6"/>
    <dgm:cxn modelId="{28E56D96-C84B-4AC5-9CA4-90C02E371349}" type="presOf" srcId="{2AF839C9-2937-4417-86E9-C2CEEAB0FFB2}" destId="{8293C112-252C-4D23-A975-5647256DF448}" srcOrd="0" destOrd="0" presId="urn:microsoft.com/office/officeart/2005/8/layout/cycle6"/>
    <dgm:cxn modelId="{F8E0F547-4F71-49B4-A8DB-0BFFD5F1630D}" srcId="{89A55B7A-38CA-4122-BE45-10CE708B3959}" destId="{0292253A-2C52-4790-AFE0-2504A6133F6A}" srcOrd="4" destOrd="0" parTransId="{32A6EED6-3BAD-4853-9E1A-8EBC73F0EE61}" sibTransId="{3690215E-059A-4E7C-87B9-E6E0EB6A64C4}"/>
    <dgm:cxn modelId="{60A884F0-DBB3-4BBC-9409-58663A22427B}" type="presOf" srcId="{3D31A2B2-B0CF-441D-9444-328CD76A9505}" destId="{6EBFCF17-8EDF-4FD3-92C7-671473415324}" srcOrd="0" destOrd="0" presId="urn:microsoft.com/office/officeart/2005/8/layout/cycle6"/>
    <dgm:cxn modelId="{DA859038-8860-42EF-866B-F3CFE46C6F2E}" type="presOf" srcId="{E3B35116-E052-4CBC-907A-8ADAEC59AB3A}" destId="{5E99AC56-5896-44FA-94C0-74A9328272C8}" srcOrd="0" destOrd="0" presId="urn:microsoft.com/office/officeart/2005/8/layout/cycle6"/>
    <dgm:cxn modelId="{43A040E4-85B3-423F-9DB1-8FA85319C8D5}" type="presOf" srcId="{73EEE498-3C57-4B5B-B29D-18EF1611AD1A}" destId="{77993EC2-AD52-48E9-8548-65EAEC727792}" srcOrd="0" destOrd="0" presId="urn:microsoft.com/office/officeart/2005/8/layout/cycle6"/>
    <dgm:cxn modelId="{3D81F4B7-99E5-420E-93EF-7E96CF3061EC}" type="presOf" srcId="{3690215E-059A-4E7C-87B9-E6E0EB6A64C4}" destId="{FEFC2435-380A-4C2A-A279-B30C33041945}" srcOrd="0" destOrd="0" presId="urn:microsoft.com/office/officeart/2005/8/layout/cycle6"/>
    <dgm:cxn modelId="{4528C138-023D-40B7-AF06-1766684C400E}" type="presOf" srcId="{A2AD77A9-8F26-4CED-BCAF-417E4DC6C633}" destId="{282DE3F8-EA20-4AFB-80FE-28CC8A80C41C}" srcOrd="0" destOrd="0" presId="urn:microsoft.com/office/officeart/2005/8/layout/cycle6"/>
    <dgm:cxn modelId="{2E763594-7FC6-4E3E-AEBC-4DE6333EEE2E}" type="presOf" srcId="{9A63AB5B-7561-4E1E-8D70-F50DE906FDBD}" destId="{174BCBB6-D041-4BE3-B7F5-C920C21B604D}" srcOrd="0" destOrd="0" presId="urn:microsoft.com/office/officeart/2005/8/layout/cycle6"/>
    <dgm:cxn modelId="{D9BCA665-855D-4630-A004-285203F6930C}" type="presOf" srcId="{B378C5DB-5B6C-430A-9B93-EAD903DADD28}" destId="{7F2B8F61-B27D-46E8-BC3F-99686DE921DF}" srcOrd="0" destOrd="0" presId="urn:microsoft.com/office/officeart/2005/8/layout/cycle6"/>
    <dgm:cxn modelId="{F1A869D5-AA50-46D2-AE22-BC00EEB61DDE}" srcId="{89A55B7A-38CA-4122-BE45-10CE708B3959}" destId="{8555D32D-AFBB-49F2-A4EC-4BEE5B0E111C}" srcOrd="0" destOrd="0" parTransId="{B1F42BB5-2325-4E1E-A504-DCD5E53FF3B6}" sibTransId="{2AF839C9-2937-4417-86E9-C2CEEAB0FFB2}"/>
    <dgm:cxn modelId="{E9C33E64-C1DB-4185-9D45-77EE509B6E26}" srcId="{89A55B7A-38CA-4122-BE45-10CE708B3959}" destId="{73EEE498-3C57-4B5B-B29D-18EF1611AD1A}" srcOrd="6" destOrd="0" parTransId="{2EAE1FDF-7E9B-46CB-9AC8-151FF9ACBFCD}" sibTransId="{9A63AB5B-7561-4E1E-8D70-F50DE906FDBD}"/>
    <dgm:cxn modelId="{5C68C5D2-0E82-4A4E-81BE-F42485456155}" srcId="{89A55B7A-38CA-4122-BE45-10CE708B3959}" destId="{3D31A2B2-B0CF-441D-9444-328CD76A9505}" srcOrd="3" destOrd="0" parTransId="{85F87B10-3574-431C-979D-14B87CB0DB23}" sibTransId="{7463E349-4E8E-4990-B946-4F1579766822}"/>
    <dgm:cxn modelId="{EF25BDBD-83A8-4A5C-9737-63461239C5E5}" type="presParOf" srcId="{1DF757E5-F5E3-4431-8E32-336E6234F630}" destId="{A89BA91F-101A-45CB-8F73-C3AF2F6BD2C9}" srcOrd="0" destOrd="0" presId="urn:microsoft.com/office/officeart/2005/8/layout/cycle6"/>
    <dgm:cxn modelId="{5BC7D295-8AEE-495D-9715-D156AF91AE42}" type="presParOf" srcId="{1DF757E5-F5E3-4431-8E32-336E6234F630}" destId="{401DC745-A76E-40C7-B220-7CD0DC0DCFB1}" srcOrd="1" destOrd="0" presId="urn:microsoft.com/office/officeart/2005/8/layout/cycle6"/>
    <dgm:cxn modelId="{1FFB4C26-87E5-4829-A3E5-FCEE1715C84B}" type="presParOf" srcId="{1DF757E5-F5E3-4431-8E32-336E6234F630}" destId="{8293C112-252C-4D23-A975-5647256DF448}" srcOrd="2" destOrd="0" presId="urn:microsoft.com/office/officeart/2005/8/layout/cycle6"/>
    <dgm:cxn modelId="{406D2A4C-D6E2-47FE-AD3E-CA964F7DE05C}" type="presParOf" srcId="{1DF757E5-F5E3-4431-8E32-336E6234F630}" destId="{6F39CF63-1761-42A6-B29E-F87C7AF67698}" srcOrd="3" destOrd="0" presId="urn:microsoft.com/office/officeart/2005/8/layout/cycle6"/>
    <dgm:cxn modelId="{6B5291C8-EE79-4E15-9EA3-649B33591A92}" type="presParOf" srcId="{1DF757E5-F5E3-4431-8E32-336E6234F630}" destId="{AB1008F9-1FEA-4D4D-A581-5623B9E956A2}" srcOrd="4" destOrd="0" presId="urn:microsoft.com/office/officeart/2005/8/layout/cycle6"/>
    <dgm:cxn modelId="{C83718B4-CE27-40B3-AC4F-C6B7BA945C57}" type="presParOf" srcId="{1DF757E5-F5E3-4431-8E32-336E6234F630}" destId="{5E99AC56-5896-44FA-94C0-74A9328272C8}" srcOrd="5" destOrd="0" presId="urn:microsoft.com/office/officeart/2005/8/layout/cycle6"/>
    <dgm:cxn modelId="{4B7C6D58-88ED-4589-B1E1-AA689490E0D4}" type="presParOf" srcId="{1DF757E5-F5E3-4431-8E32-336E6234F630}" destId="{E9478AB3-C52D-46BE-B7B4-F2291D5DF9F6}" srcOrd="6" destOrd="0" presId="urn:microsoft.com/office/officeart/2005/8/layout/cycle6"/>
    <dgm:cxn modelId="{7C7C5C74-7239-4101-94B2-7E3BAF1C53DF}" type="presParOf" srcId="{1DF757E5-F5E3-4431-8E32-336E6234F630}" destId="{93DE6978-5B85-4A58-B3E1-773F759C4B63}" srcOrd="7" destOrd="0" presId="urn:microsoft.com/office/officeart/2005/8/layout/cycle6"/>
    <dgm:cxn modelId="{C9DAA54B-9EE4-4013-9EE4-EC290C7D4D10}" type="presParOf" srcId="{1DF757E5-F5E3-4431-8E32-336E6234F630}" destId="{7F2B8F61-B27D-46E8-BC3F-99686DE921DF}" srcOrd="8" destOrd="0" presId="urn:microsoft.com/office/officeart/2005/8/layout/cycle6"/>
    <dgm:cxn modelId="{5536785B-243C-4855-8244-B738AE4042FA}" type="presParOf" srcId="{1DF757E5-F5E3-4431-8E32-336E6234F630}" destId="{6EBFCF17-8EDF-4FD3-92C7-671473415324}" srcOrd="9" destOrd="0" presId="urn:microsoft.com/office/officeart/2005/8/layout/cycle6"/>
    <dgm:cxn modelId="{392F20BB-58CB-4E91-9F45-552E8E5655BE}" type="presParOf" srcId="{1DF757E5-F5E3-4431-8E32-336E6234F630}" destId="{6537E0B1-CA3C-498D-BD7C-6E1112484904}" srcOrd="10" destOrd="0" presId="urn:microsoft.com/office/officeart/2005/8/layout/cycle6"/>
    <dgm:cxn modelId="{71AC0B38-3D45-4C9F-B58D-E6172834837F}" type="presParOf" srcId="{1DF757E5-F5E3-4431-8E32-336E6234F630}" destId="{79EB1679-BA1A-4E8E-A5B9-0CA1306A5D78}" srcOrd="11" destOrd="0" presId="urn:microsoft.com/office/officeart/2005/8/layout/cycle6"/>
    <dgm:cxn modelId="{FD0993A4-9B7C-4701-9A74-F50F18D7E5BE}" type="presParOf" srcId="{1DF757E5-F5E3-4431-8E32-336E6234F630}" destId="{99427B9F-9BEF-489F-B159-E72280DEE742}" srcOrd="12" destOrd="0" presId="urn:microsoft.com/office/officeart/2005/8/layout/cycle6"/>
    <dgm:cxn modelId="{9EA62AC7-7C67-446E-8596-8CB141ABD5B1}" type="presParOf" srcId="{1DF757E5-F5E3-4431-8E32-336E6234F630}" destId="{47A7F4C8-F852-4B69-ADD7-DA89ACC610E2}" srcOrd="13" destOrd="0" presId="urn:microsoft.com/office/officeart/2005/8/layout/cycle6"/>
    <dgm:cxn modelId="{83009EEF-5884-4E93-8D35-B687B10F2088}" type="presParOf" srcId="{1DF757E5-F5E3-4431-8E32-336E6234F630}" destId="{FEFC2435-380A-4C2A-A279-B30C33041945}" srcOrd="14" destOrd="0" presId="urn:microsoft.com/office/officeart/2005/8/layout/cycle6"/>
    <dgm:cxn modelId="{8D6B4C06-4D00-40E3-A9A1-86510DF95B26}" type="presParOf" srcId="{1DF757E5-F5E3-4431-8E32-336E6234F630}" destId="{06159A65-9081-469D-B147-5CCF3BDAACB8}" srcOrd="15" destOrd="0" presId="urn:microsoft.com/office/officeart/2005/8/layout/cycle6"/>
    <dgm:cxn modelId="{245F6A41-0D3F-4AB1-BD08-E3BDA334C506}" type="presParOf" srcId="{1DF757E5-F5E3-4431-8E32-336E6234F630}" destId="{0AE8F256-7B3A-42DF-B3F7-25E449484E9C}" srcOrd="16" destOrd="0" presId="urn:microsoft.com/office/officeart/2005/8/layout/cycle6"/>
    <dgm:cxn modelId="{77104E00-1B1C-4E43-B3AE-F8C87DC0C20A}" type="presParOf" srcId="{1DF757E5-F5E3-4431-8E32-336E6234F630}" destId="{282DE3F8-EA20-4AFB-80FE-28CC8A80C41C}" srcOrd="17" destOrd="0" presId="urn:microsoft.com/office/officeart/2005/8/layout/cycle6"/>
    <dgm:cxn modelId="{E5FF46FB-54A8-4819-89D1-8D9F5759AF7B}" type="presParOf" srcId="{1DF757E5-F5E3-4431-8E32-336E6234F630}" destId="{77993EC2-AD52-48E9-8548-65EAEC727792}" srcOrd="18" destOrd="0" presId="urn:microsoft.com/office/officeart/2005/8/layout/cycle6"/>
    <dgm:cxn modelId="{F4092F72-4B0A-47F6-9FBB-39A47C6954E9}" type="presParOf" srcId="{1DF757E5-F5E3-4431-8E32-336E6234F630}" destId="{E1C71668-3490-4E33-969E-DF9069FCAD4B}" srcOrd="19" destOrd="0" presId="urn:microsoft.com/office/officeart/2005/8/layout/cycle6"/>
    <dgm:cxn modelId="{C3EDD8E9-A16E-44CD-BC87-6A6ED8E477D1}" type="presParOf" srcId="{1DF757E5-F5E3-4431-8E32-336E6234F630}" destId="{174BCBB6-D041-4BE3-B7F5-C920C21B604D}"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70128F-B728-4159-AA0C-F3892390BEAA}" type="doc">
      <dgm:prSet loTypeId="urn:microsoft.com/office/officeart/2005/8/layout/radial3" loCatId="cycle" qsTypeId="urn:microsoft.com/office/officeart/2005/8/quickstyle/simple3" qsCatId="simple" csTypeId="urn:microsoft.com/office/officeart/2005/8/colors/colorful1" csCatId="colorful" phldr="1"/>
      <dgm:spPr/>
      <dgm:t>
        <a:bodyPr/>
        <a:lstStyle/>
        <a:p>
          <a:endParaRPr lang="en-US"/>
        </a:p>
      </dgm:t>
    </dgm:pt>
    <dgm:pt modelId="{937DE3F9-67D6-4A44-8786-A6EAA05DC34D}">
      <dgm:prSet phldrT="[Text]"/>
      <dgm:spPr>
        <a:noFill/>
      </dgm:spPr>
      <dgm:t>
        <a:bodyPr/>
        <a:lstStyle/>
        <a:p>
          <a:r>
            <a:rPr lang="en-US" dirty="0" smtClean="0"/>
            <a:t> </a:t>
          </a:r>
          <a:endParaRPr lang="en-US" dirty="0"/>
        </a:p>
      </dgm:t>
    </dgm:pt>
    <dgm:pt modelId="{D3DF36E0-0D87-41C0-B96E-4BFF27E12819}" type="parTrans" cxnId="{F38BC515-9A32-4EC8-9244-F10F76FCFB71}">
      <dgm:prSet/>
      <dgm:spPr/>
      <dgm:t>
        <a:bodyPr/>
        <a:lstStyle/>
        <a:p>
          <a:endParaRPr lang="en-US"/>
        </a:p>
      </dgm:t>
    </dgm:pt>
    <dgm:pt modelId="{B312F86D-05BC-495C-A668-6197AB9FE1BD}" type="sibTrans" cxnId="{F38BC515-9A32-4EC8-9244-F10F76FCFB71}">
      <dgm:prSet/>
      <dgm:spPr/>
      <dgm:t>
        <a:bodyPr/>
        <a:lstStyle/>
        <a:p>
          <a:endParaRPr lang="en-US"/>
        </a:p>
      </dgm:t>
    </dgm:pt>
    <dgm:pt modelId="{F62FFD2F-5537-48E5-8971-403B20AFAEBF}">
      <dgm:prSet phldrT="[Text]" custT="1"/>
      <dgm:spPr/>
      <dgm:t>
        <a:bodyPr/>
        <a:lstStyle/>
        <a:p>
          <a:r>
            <a:rPr lang="en-US" sz="1800" dirty="0" smtClean="0"/>
            <a:t>Medical cause?</a:t>
          </a:r>
          <a:endParaRPr lang="en-US" sz="1800" dirty="0"/>
        </a:p>
      </dgm:t>
    </dgm:pt>
    <dgm:pt modelId="{3965F720-306D-4299-B7E5-0C70B6966FE7}" type="parTrans" cxnId="{6D1C5FD1-06D1-4106-8047-CFB0C4E667D8}">
      <dgm:prSet/>
      <dgm:spPr/>
      <dgm:t>
        <a:bodyPr/>
        <a:lstStyle/>
        <a:p>
          <a:endParaRPr lang="en-US"/>
        </a:p>
      </dgm:t>
    </dgm:pt>
    <dgm:pt modelId="{F6061461-5CC3-447C-BDCC-3A0F6BFA7F2A}" type="sibTrans" cxnId="{6D1C5FD1-06D1-4106-8047-CFB0C4E667D8}">
      <dgm:prSet/>
      <dgm:spPr/>
      <dgm:t>
        <a:bodyPr/>
        <a:lstStyle/>
        <a:p>
          <a:endParaRPr lang="en-US"/>
        </a:p>
      </dgm:t>
    </dgm:pt>
    <dgm:pt modelId="{23FD3600-8647-4B10-A6B7-FC4F96187A3D}">
      <dgm:prSet phldrT="[Text]" custT="1"/>
      <dgm:spPr/>
      <dgm:t>
        <a:bodyPr/>
        <a:lstStyle/>
        <a:p>
          <a:r>
            <a:rPr lang="en-US" sz="1800" dirty="0" smtClean="0"/>
            <a:t>Temporary or emergency?</a:t>
          </a:r>
          <a:endParaRPr lang="en-US" sz="1800" dirty="0"/>
        </a:p>
      </dgm:t>
    </dgm:pt>
    <dgm:pt modelId="{CAA29A23-D8BA-4897-9B01-2B8E85F10588}" type="parTrans" cxnId="{70379670-E93A-4F5A-B466-34E28B326F2A}">
      <dgm:prSet/>
      <dgm:spPr/>
      <dgm:t>
        <a:bodyPr/>
        <a:lstStyle/>
        <a:p>
          <a:endParaRPr lang="en-US"/>
        </a:p>
      </dgm:t>
    </dgm:pt>
    <dgm:pt modelId="{C8F75059-C85F-4925-8F86-DE997A34BF52}" type="sibTrans" cxnId="{70379670-E93A-4F5A-B466-34E28B326F2A}">
      <dgm:prSet/>
      <dgm:spPr/>
      <dgm:t>
        <a:bodyPr/>
        <a:lstStyle/>
        <a:p>
          <a:endParaRPr lang="en-US"/>
        </a:p>
      </dgm:t>
    </dgm:pt>
    <dgm:pt modelId="{3EA8B8D3-B066-4B91-97BE-621A1D51CACD}">
      <dgm:prSet phldrT="[Text]" custT="1"/>
      <dgm:spPr/>
      <dgm:t>
        <a:bodyPr/>
        <a:lstStyle/>
        <a:p>
          <a:r>
            <a:rPr lang="en-US" sz="1800" dirty="0" smtClean="0"/>
            <a:t>Reports?</a:t>
          </a:r>
          <a:endParaRPr lang="en-US" sz="1800" dirty="0"/>
        </a:p>
      </dgm:t>
    </dgm:pt>
    <dgm:pt modelId="{A8A8BB4F-90EC-4E38-AFD5-30833CA82D1A}" type="parTrans" cxnId="{07FAEAF5-E816-4D17-BF7B-A739AFA8BE94}">
      <dgm:prSet/>
      <dgm:spPr/>
      <dgm:t>
        <a:bodyPr/>
        <a:lstStyle/>
        <a:p>
          <a:endParaRPr lang="en-US"/>
        </a:p>
      </dgm:t>
    </dgm:pt>
    <dgm:pt modelId="{1B49435E-EDAF-4FDD-97B9-BBDA7C47B51E}" type="sibTrans" cxnId="{07FAEAF5-E816-4D17-BF7B-A739AFA8BE94}">
      <dgm:prSet/>
      <dgm:spPr/>
      <dgm:t>
        <a:bodyPr/>
        <a:lstStyle/>
        <a:p>
          <a:endParaRPr lang="en-US"/>
        </a:p>
      </dgm:t>
    </dgm:pt>
    <dgm:pt modelId="{88271389-9A8A-4448-89B1-CD1D567096C1}">
      <dgm:prSet phldrT="[Text]" custT="1"/>
      <dgm:spPr/>
      <dgm:t>
        <a:bodyPr/>
        <a:lstStyle/>
        <a:p>
          <a:r>
            <a:rPr lang="en-US" sz="1800" dirty="0" smtClean="0"/>
            <a:t>My observations?</a:t>
          </a:r>
          <a:endParaRPr lang="en-US" sz="1800" dirty="0"/>
        </a:p>
      </dgm:t>
    </dgm:pt>
    <dgm:pt modelId="{2AC9CA3A-EBDE-4137-A991-F0E5C478CF6E}" type="parTrans" cxnId="{74CB3F9A-0355-4F3F-9901-A09415B773EE}">
      <dgm:prSet/>
      <dgm:spPr/>
      <dgm:t>
        <a:bodyPr/>
        <a:lstStyle/>
        <a:p>
          <a:endParaRPr lang="en-US"/>
        </a:p>
      </dgm:t>
    </dgm:pt>
    <dgm:pt modelId="{081BC9A0-9705-43F6-B56E-D53E14C782AB}" type="sibTrans" cxnId="{74CB3F9A-0355-4F3F-9901-A09415B773EE}">
      <dgm:prSet/>
      <dgm:spPr/>
      <dgm:t>
        <a:bodyPr/>
        <a:lstStyle/>
        <a:p>
          <a:endParaRPr lang="en-US"/>
        </a:p>
      </dgm:t>
    </dgm:pt>
    <dgm:pt modelId="{B8DA4855-50BF-48AB-9622-10600B00C93C}">
      <dgm:prSet phldrT="[Text]" custT="1"/>
      <dgm:spPr/>
      <dgm:t>
        <a:bodyPr/>
        <a:lstStyle/>
        <a:p>
          <a:r>
            <a:rPr lang="en-US" sz="1800" dirty="0" smtClean="0"/>
            <a:t>Other info?</a:t>
          </a:r>
          <a:endParaRPr lang="en-US" sz="1800" dirty="0"/>
        </a:p>
      </dgm:t>
    </dgm:pt>
    <dgm:pt modelId="{3E33E518-0692-42A5-8E2C-FB291B179F69}" type="parTrans" cxnId="{C0A0F6C3-5CC1-4C64-B777-643295E132DC}">
      <dgm:prSet/>
      <dgm:spPr/>
      <dgm:t>
        <a:bodyPr/>
        <a:lstStyle/>
        <a:p>
          <a:endParaRPr lang="en-US"/>
        </a:p>
      </dgm:t>
    </dgm:pt>
    <dgm:pt modelId="{8A3C658C-D66B-4A98-ABC6-3543B5A4C7E2}" type="sibTrans" cxnId="{C0A0F6C3-5CC1-4C64-B777-643295E132DC}">
      <dgm:prSet/>
      <dgm:spPr/>
      <dgm:t>
        <a:bodyPr/>
        <a:lstStyle/>
        <a:p>
          <a:endParaRPr lang="en-US"/>
        </a:p>
      </dgm:t>
    </dgm:pt>
    <dgm:pt modelId="{28E10E71-F144-41B8-80A1-43149A9ED8B1}">
      <dgm:prSet phldrT="[Text]" custT="1"/>
      <dgm:spPr/>
      <dgm:t>
        <a:bodyPr/>
        <a:lstStyle/>
        <a:p>
          <a:r>
            <a:rPr lang="en-US" sz="1800" dirty="0" smtClean="0"/>
            <a:t>Procedural requirements met?</a:t>
          </a:r>
          <a:endParaRPr lang="en-US" sz="1800" dirty="0"/>
        </a:p>
      </dgm:t>
    </dgm:pt>
    <dgm:pt modelId="{483DDCE6-3CBB-49D5-9067-61F182EB6CEF}" type="parTrans" cxnId="{4AAC5889-8559-4DBE-945D-EC5D884627E3}">
      <dgm:prSet/>
      <dgm:spPr/>
      <dgm:t>
        <a:bodyPr/>
        <a:lstStyle/>
        <a:p>
          <a:endParaRPr lang="en-US"/>
        </a:p>
      </dgm:t>
    </dgm:pt>
    <dgm:pt modelId="{01221B7E-1C5C-463F-A455-D55C5BE85EAA}" type="sibTrans" cxnId="{4AAC5889-8559-4DBE-945D-EC5D884627E3}">
      <dgm:prSet/>
      <dgm:spPr/>
      <dgm:t>
        <a:bodyPr/>
        <a:lstStyle/>
        <a:p>
          <a:endParaRPr lang="en-US"/>
        </a:p>
      </dgm:t>
    </dgm:pt>
    <dgm:pt modelId="{2ABCB6B8-183E-44C5-B8D0-CB196A5089BF}">
      <dgm:prSet phldrT="[Text]" custT="1"/>
      <dgm:spPr/>
      <dgm:t>
        <a:bodyPr/>
        <a:lstStyle/>
        <a:p>
          <a:r>
            <a:rPr lang="en-US" sz="1800" dirty="0" smtClean="0"/>
            <a:t>What is bringing this case to court now?</a:t>
          </a:r>
          <a:endParaRPr lang="en-US" sz="1800" dirty="0"/>
        </a:p>
      </dgm:t>
    </dgm:pt>
    <dgm:pt modelId="{D9C59CDA-E562-434F-9087-F3810725DAE5}" type="parTrans" cxnId="{EC8ACB46-1F83-49B2-8540-650B775BDCDE}">
      <dgm:prSet/>
      <dgm:spPr/>
      <dgm:t>
        <a:bodyPr/>
        <a:lstStyle/>
        <a:p>
          <a:endParaRPr lang="en-US"/>
        </a:p>
      </dgm:t>
    </dgm:pt>
    <dgm:pt modelId="{9076B349-54A0-4792-87C3-47E8FD216DE7}" type="sibTrans" cxnId="{EC8ACB46-1F83-49B2-8540-650B775BDCDE}">
      <dgm:prSet/>
      <dgm:spPr/>
      <dgm:t>
        <a:bodyPr/>
        <a:lstStyle/>
        <a:p>
          <a:endParaRPr lang="en-US"/>
        </a:p>
      </dgm:t>
    </dgm:pt>
    <dgm:pt modelId="{33B70B82-F155-480B-8574-A23B6BB33871}">
      <dgm:prSet phldrT="[Text]" custT="1"/>
      <dgm:spPr/>
      <dgm:t>
        <a:bodyPr/>
        <a:lstStyle/>
        <a:p>
          <a:r>
            <a:rPr lang="en-US" sz="1800" dirty="0" smtClean="0"/>
            <a:t>Is guardianship necessary and helpful?</a:t>
          </a:r>
          <a:endParaRPr lang="en-US" sz="1800" dirty="0"/>
        </a:p>
      </dgm:t>
    </dgm:pt>
    <dgm:pt modelId="{A3F55F1C-5A9A-46C4-B1C3-118CC209836A}" type="parTrans" cxnId="{3F77EF7C-25DD-4B11-8566-88B9C9966A72}">
      <dgm:prSet/>
      <dgm:spPr/>
      <dgm:t>
        <a:bodyPr/>
        <a:lstStyle/>
        <a:p>
          <a:endParaRPr lang="en-US"/>
        </a:p>
      </dgm:t>
    </dgm:pt>
    <dgm:pt modelId="{0B75D3D6-FCD3-4EA8-8E37-0F7941E62B3A}" type="sibTrans" cxnId="{3F77EF7C-25DD-4B11-8566-88B9C9966A72}">
      <dgm:prSet/>
      <dgm:spPr/>
      <dgm:t>
        <a:bodyPr/>
        <a:lstStyle/>
        <a:p>
          <a:endParaRPr lang="en-US"/>
        </a:p>
      </dgm:t>
    </dgm:pt>
    <dgm:pt modelId="{95745B2B-77A4-491B-BB5C-E6A794E102EB}" type="pres">
      <dgm:prSet presAssocID="{4A70128F-B728-4159-AA0C-F3892390BEAA}" presName="composite" presStyleCnt="0">
        <dgm:presLayoutVars>
          <dgm:chMax val="1"/>
          <dgm:dir/>
          <dgm:resizeHandles val="exact"/>
        </dgm:presLayoutVars>
      </dgm:prSet>
      <dgm:spPr/>
      <dgm:t>
        <a:bodyPr/>
        <a:lstStyle/>
        <a:p>
          <a:endParaRPr lang="en-US"/>
        </a:p>
      </dgm:t>
    </dgm:pt>
    <dgm:pt modelId="{7014725C-D4F0-4A58-9CA6-D7BE1AD90F1C}" type="pres">
      <dgm:prSet presAssocID="{4A70128F-B728-4159-AA0C-F3892390BEAA}" presName="radial" presStyleCnt="0">
        <dgm:presLayoutVars>
          <dgm:animLvl val="ctr"/>
        </dgm:presLayoutVars>
      </dgm:prSet>
      <dgm:spPr/>
    </dgm:pt>
    <dgm:pt modelId="{5266AF45-EAD4-4FA1-96E8-BAFF17EDD618}" type="pres">
      <dgm:prSet presAssocID="{937DE3F9-67D6-4A44-8786-A6EAA05DC34D}" presName="centerShape" presStyleLbl="vennNode1" presStyleIdx="0" presStyleCnt="9" custLinFactNeighborX="-244"/>
      <dgm:spPr/>
      <dgm:t>
        <a:bodyPr/>
        <a:lstStyle/>
        <a:p>
          <a:endParaRPr lang="en-US"/>
        </a:p>
      </dgm:t>
    </dgm:pt>
    <dgm:pt modelId="{2EBE67D3-69B4-40B9-B101-F2C473A6A1F9}" type="pres">
      <dgm:prSet presAssocID="{F62FFD2F-5537-48E5-8971-403B20AFAEBF}" presName="node" presStyleLbl="vennNode1" presStyleIdx="1" presStyleCnt="9" custScaleX="119236" custScaleY="116697">
        <dgm:presLayoutVars>
          <dgm:bulletEnabled val="1"/>
        </dgm:presLayoutVars>
      </dgm:prSet>
      <dgm:spPr/>
      <dgm:t>
        <a:bodyPr/>
        <a:lstStyle/>
        <a:p>
          <a:endParaRPr lang="en-US"/>
        </a:p>
      </dgm:t>
    </dgm:pt>
    <dgm:pt modelId="{29397ABD-2C3A-4EAD-AB95-887F4D4F1321}" type="pres">
      <dgm:prSet presAssocID="{23FD3600-8647-4B10-A6B7-FC4F96187A3D}" presName="node" presStyleLbl="vennNode1" presStyleIdx="2" presStyleCnt="9" custScaleX="119236" custScaleY="116697">
        <dgm:presLayoutVars>
          <dgm:bulletEnabled val="1"/>
        </dgm:presLayoutVars>
      </dgm:prSet>
      <dgm:spPr/>
      <dgm:t>
        <a:bodyPr/>
        <a:lstStyle/>
        <a:p>
          <a:endParaRPr lang="en-US"/>
        </a:p>
      </dgm:t>
    </dgm:pt>
    <dgm:pt modelId="{A4372B66-4EDC-49E7-BF56-73CF17E584C1}" type="pres">
      <dgm:prSet presAssocID="{3EA8B8D3-B066-4B91-97BE-621A1D51CACD}" presName="node" presStyleLbl="vennNode1" presStyleIdx="3" presStyleCnt="9" custScaleX="119236" custScaleY="116697">
        <dgm:presLayoutVars>
          <dgm:bulletEnabled val="1"/>
        </dgm:presLayoutVars>
      </dgm:prSet>
      <dgm:spPr/>
      <dgm:t>
        <a:bodyPr/>
        <a:lstStyle/>
        <a:p>
          <a:endParaRPr lang="en-US"/>
        </a:p>
      </dgm:t>
    </dgm:pt>
    <dgm:pt modelId="{30EBC8C8-3D56-44D0-8770-9581A1BE2F98}" type="pres">
      <dgm:prSet presAssocID="{88271389-9A8A-4448-89B1-CD1D567096C1}" presName="node" presStyleLbl="vennNode1" presStyleIdx="4" presStyleCnt="9" custScaleX="119236" custScaleY="116697">
        <dgm:presLayoutVars>
          <dgm:bulletEnabled val="1"/>
        </dgm:presLayoutVars>
      </dgm:prSet>
      <dgm:spPr/>
      <dgm:t>
        <a:bodyPr/>
        <a:lstStyle/>
        <a:p>
          <a:endParaRPr lang="en-US"/>
        </a:p>
      </dgm:t>
    </dgm:pt>
    <dgm:pt modelId="{61DAC565-0B7F-470C-AA63-4DA1D8CBCC20}" type="pres">
      <dgm:prSet presAssocID="{B8DA4855-50BF-48AB-9622-10600B00C93C}" presName="node" presStyleLbl="vennNode1" presStyleIdx="5" presStyleCnt="9" custScaleX="119236" custScaleY="116697">
        <dgm:presLayoutVars>
          <dgm:bulletEnabled val="1"/>
        </dgm:presLayoutVars>
      </dgm:prSet>
      <dgm:spPr/>
      <dgm:t>
        <a:bodyPr/>
        <a:lstStyle/>
        <a:p>
          <a:endParaRPr lang="en-US"/>
        </a:p>
      </dgm:t>
    </dgm:pt>
    <dgm:pt modelId="{1A25EB8B-B2A4-4860-B6BF-B0F67E9F1980}" type="pres">
      <dgm:prSet presAssocID="{28E10E71-F144-41B8-80A1-43149A9ED8B1}" presName="node" presStyleLbl="vennNode1" presStyleIdx="6" presStyleCnt="9" custScaleX="119236" custScaleY="116697">
        <dgm:presLayoutVars>
          <dgm:bulletEnabled val="1"/>
        </dgm:presLayoutVars>
      </dgm:prSet>
      <dgm:spPr/>
      <dgm:t>
        <a:bodyPr/>
        <a:lstStyle/>
        <a:p>
          <a:endParaRPr lang="en-US"/>
        </a:p>
      </dgm:t>
    </dgm:pt>
    <dgm:pt modelId="{5D3684A8-0861-4E6D-AF67-1E171B8D1AD1}" type="pres">
      <dgm:prSet presAssocID="{2ABCB6B8-183E-44C5-B8D0-CB196A5089BF}" presName="node" presStyleLbl="vennNode1" presStyleIdx="7" presStyleCnt="9" custScaleX="119236" custScaleY="116697">
        <dgm:presLayoutVars>
          <dgm:bulletEnabled val="1"/>
        </dgm:presLayoutVars>
      </dgm:prSet>
      <dgm:spPr/>
      <dgm:t>
        <a:bodyPr/>
        <a:lstStyle/>
        <a:p>
          <a:endParaRPr lang="en-US"/>
        </a:p>
      </dgm:t>
    </dgm:pt>
    <dgm:pt modelId="{8E10455B-4E23-43F1-8CC7-D747E4F6AEDD}" type="pres">
      <dgm:prSet presAssocID="{33B70B82-F155-480B-8574-A23B6BB33871}" presName="node" presStyleLbl="vennNode1" presStyleIdx="8" presStyleCnt="9" custScaleX="119236" custScaleY="116697">
        <dgm:presLayoutVars>
          <dgm:bulletEnabled val="1"/>
        </dgm:presLayoutVars>
      </dgm:prSet>
      <dgm:spPr/>
      <dgm:t>
        <a:bodyPr/>
        <a:lstStyle/>
        <a:p>
          <a:endParaRPr lang="en-US"/>
        </a:p>
      </dgm:t>
    </dgm:pt>
  </dgm:ptLst>
  <dgm:cxnLst>
    <dgm:cxn modelId="{F38BC515-9A32-4EC8-9244-F10F76FCFB71}" srcId="{4A70128F-B728-4159-AA0C-F3892390BEAA}" destId="{937DE3F9-67D6-4A44-8786-A6EAA05DC34D}" srcOrd="0" destOrd="0" parTransId="{D3DF36E0-0D87-41C0-B96E-4BFF27E12819}" sibTransId="{B312F86D-05BC-495C-A668-6197AB9FE1BD}"/>
    <dgm:cxn modelId="{3F77EF7C-25DD-4B11-8566-88B9C9966A72}" srcId="{937DE3F9-67D6-4A44-8786-A6EAA05DC34D}" destId="{33B70B82-F155-480B-8574-A23B6BB33871}" srcOrd="7" destOrd="0" parTransId="{A3F55F1C-5A9A-46C4-B1C3-118CC209836A}" sibTransId="{0B75D3D6-FCD3-4EA8-8E37-0F7941E62B3A}"/>
    <dgm:cxn modelId="{EC8ACB46-1F83-49B2-8540-650B775BDCDE}" srcId="{937DE3F9-67D6-4A44-8786-A6EAA05DC34D}" destId="{2ABCB6B8-183E-44C5-B8D0-CB196A5089BF}" srcOrd="6" destOrd="0" parTransId="{D9C59CDA-E562-434F-9087-F3810725DAE5}" sibTransId="{9076B349-54A0-4792-87C3-47E8FD216DE7}"/>
    <dgm:cxn modelId="{C0A0F6C3-5CC1-4C64-B777-643295E132DC}" srcId="{937DE3F9-67D6-4A44-8786-A6EAA05DC34D}" destId="{B8DA4855-50BF-48AB-9622-10600B00C93C}" srcOrd="4" destOrd="0" parTransId="{3E33E518-0692-42A5-8E2C-FB291B179F69}" sibTransId="{8A3C658C-D66B-4A98-ABC6-3543B5A4C7E2}"/>
    <dgm:cxn modelId="{4AAC5889-8559-4DBE-945D-EC5D884627E3}" srcId="{937DE3F9-67D6-4A44-8786-A6EAA05DC34D}" destId="{28E10E71-F144-41B8-80A1-43149A9ED8B1}" srcOrd="5" destOrd="0" parTransId="{483DDCE6-3CBB-49D5-9067-61F182EB6CEF}" sibTransId="{01221B7E-1C5C-463F-A455-D55C5BE85EAA}"/>
    <dgm:cxn modelId="{9EB80653-A759-4A16-BC26-3850773ECF34}" type="presOf" srcId="{23FD3600-8647-4B10-A6B7-FC4F96187A3D}" destId="{29397ABD-2C3A-4EAD-AB95-887F4D4F1321}" srcOrd="0" destOrd="0" presId="urn:microsoft.com/office/officeart/2005/8/layout/radial3"/>
    <dgm:cxn modelId="{D3248777-22B6-4F4A-9D2A-BD0D13F92B1D}" type="presOf" srcId="{B8DA4855-50BF-48AB-9622-10600B00C93C}" destId="{61DAC565-0B7F-470C-AA63-4DA1D8CBCC20}" srcOrd="0" destOrd="0" presId="urn:microsoft.com/office/officeart/2005/8/layout/radial3"/>
    <dgm:cxn modelId="{C70C5D50-B04F-40A8-9E79-B58E1D082580}" type="presOf" srcId="{937DE3F9-67D6-4A44-8786-A6EAA05DC34D}" destId="{5266AF45-EAD4-4FA1-96E8-BAFF17EDD618}" srcOrd="0" destOrd="0" presId="urn:microsoft.com/office/officeart/2005/8/layout/radial3"/>
    <dgm:cxn modelId="{6D8A5E95-B3C4-44F8-913F-95D3ACC3B8AC}" type="presOf" srcId="{33B70B82-F155-480B-8574-A23B6BB33871}" destId="{8E10455B-4E23-43F1-8CC7-D747E4F6AEDD}" srcOrd="0" destOrd="0" presId="urn:microsoft.com/office/officeart/2005/8/layout/radial3"/>
    <dgm:cxn modelId="{31A6C392-B9C4-45CF-8BED-EE3740C7066F}" type="presOf" srcId="{2ABCB6B8-183E-44C5-B8D0-CB196A5089BF}" destId="{5D3684A8-0861-4E6D-AF67-1E171B8D1AD1}" srcOrd="0" destOrd="0" presId="urn:microsoft.com/office/officeart/2005/8/layout/radial3"/>
    <dgm:cxn modelId="{A71ECC15-BAF4-4400-9ED2-0D747AC07009}" type="presOf" srcId="{F62FFD2F-5537-48E5-8971-403B20AFAEBF}" destId="{2EBE67D3-69B4-40B9-B101-F2C473A6A1F9}" srcOrd="0" destOrd="0" presId="urn:microsoft.com/office/officeart/2005/8/layout/radial3"/>
    <dgm:cxn modelId="{6D1C5FD1-06D1-4106-8047-CFB0C4E667D8}" srcId="{937DE3F9-67D6-4A44-8786-A6EAA05DC34D}" destId="{F62FFD2F-5537-48E5-8971-403B20AFAEBF}" srcOrd="0" destOrd="0" parTransId="{3965F720-306D-4299-B7E5-0C70B6966FE7}" sibTransId="{F6061461-5CC3-447C-BDCC-3A0F6BFA7F2A}"/>
    <dgm:cxn modelId="{07FAEAF5-E816-4D17-BF7B-A739AFA8BE94}" srcId="{937DE3F9-67D6-4A44-8786-A6EAA05DC34D}" destId="{3EA8B8D3-B066-4B91-97BE-621A1D51CACD}" srcOrd="2" destOrd="0" parTransId="{A8A8BB4F-90EC-4E38-AFD5-30833CA82D1A}" sibTransId="{1B49435E-EDAF-4FDD-97B9-BBDA7C47B51E}"/>
    <dgm:cxn modelId="{BB44BA53-FCAB-447D-ACB2-7FA4E04330B7}" type="presOf" srcId="{28E10E71-F144-41B8-80A1-43149A9ED8B1}" destId="{1A25EB8B-B2A4-4860-B6BF-B0F67E9F1980}" srcOrd="0" destOrd="0" presId="urn:microsoft.com/office/officeart/2005/8/layout/radial3"/>
    <dgm:cxn modelId="{C266D0B0-381A-475A-8493-795194C0513B}" type="presOf" srcId="{88271389-9A8A-4448-89B1-CD1D567096C1}" destId="{30EBC8C8-3D56-44D0-8770-9581A1BE2F98}" srcOrd="0" destOrd="0" presId="urn:microsoft.com/office/officeart/2005/8/layout/radial3"/>
    <dgm:cxn modelId="{1EF87B04-74A8-42B1-BD37-62ABD5B50890}" type="presOf" srcId="{3EA8B8D3-B066-4B91-97BE-621A1D51CACD}" destId="{A4372B66-4EDC-49E7-BF56-73CF17E584C1}" srcOrd="0" destOrd="0" presId="urn:microsoft.com/office/officeart/2005/8/layout/radial3"/>
    <dgm:cxn modelId="{6B587935-B387-489E-853D-FE4DA912CB66}" type="presOf" srcId="{4A70128F-B728-4159-AA0C-F3892390BEAA}" destId="{95745B2B-77A4-491B-BB5C-E6A794E102EB}" srcOrd="0" destOrd="0" presId="urn:microsoft.com/office/officeart/2005/8/layout/radial3"/>
    <dgm:cxn modelId="{70379670-E93A-4F5A-B466-34E28B326F2A}" srcId="{937DE3F9-67D6-4A44-8786-A6EAA05DC34D}" destId="{23FD3600-8647-4B10-A6B7-FC4F96187A3D}" srcOrd="1" destOrd="0" parTransId="{CAA29A23-D8BA-4897-9B01-2B8E85F10588}" sibTransId="{C8F75059-C85F-4925-8F86-DE997A34BF52}"/>
    <dgm:cxn modelId="{74CB3F9A-0355-4F3F-9901-A09415B773EE}" srcId="{937DE3F9-67D6-4A44-8786-A6EAA05DC34D}" destId="{88271389-9A8A-4448-89B1-CD1D567096C1}" srcOrd="3" destOrd="0" parTransId="{2AC9CA3A-EBDE-4137-A991-F0E5C478CF6E}" sibTransId="{081BC9A0-9705-43F6-B56E-D53E14C782AB}"/>
    <dgm:cxn modelId="{B02FF13F-D783-4BD7-8875-555CB4311B1B}" type="presParOf" srcId="{95745B2B-77A4-491B-BB5C-E6A794E102EB}" destId="{7014725C-D4F0-4A58-9CA6-D7BE1AD90F1C}" srcOrd="0" destOrd="0" presId="urn:microsoft.com/office/officeart/2005/8/layout/radial3"/>
    <dgm:cxn modelId="{78EB56EF-FB89-4C5E-B8BB-1479E8F14D6A}" type="presParOf" srcId="{7014725C-D4F0-4A58-9CA6-D7BE1AD90F1C}" destId="{5266AF45-EAD4-4FA1-96E8-BAFF17EDD618}" srcOrd="0" destOrd="0" presId="urn:microsoft.com/office/officeart/2005/8/layout/radial3"/>
    <dgm:cxn modelId="{3603168C-C409-4E0F-A299-83D14247FB8B}" type="presParOf" srcId="{7014725C-D4F0-4A58-9CA6-D7BE1AD90F1C}" destId="{2EBE67D3-69B4-40B9-B101-F2C473A6A1F9}" srcOrd="1" destOrd="0" presId="urn:microsoft.com/office/officeart/2005/8/layout/radial3"/>
    <dgm:cxn modelId="{1F5B8E95-B432-4AAD-A2D8-38EB0D3EFF7A}" type="presParOf" srcId="{7014725C-D4F0-4A58-9CA6-D7BE1AD90F1C}" destId="{29397ABD-2C3A-4EAD-AB95-887F4D4F1321}" srcOrd="2" destOrd="0" presId="urn:microsoft.com/office/officeart/2005/8/layout/radial3"/>
    <dgm:cxn modelId="{D70FC079-D261-48C8-B546-C2395FB0549D}" type="presParOf" srcId="{7014725C-D4F0-4A58-9CA6-D7BE1AD90F1C}" destId="{A4372B66-4EDC-49E7-BF56-73CF17E584C1}" srcOrd="3" destOrd="0" presId="urn:microsoft.com/office/officeart/2005/8/layout/radial3"/>
    <dgm:cxn modelId="{CFDF2F03-52F5-4B7C-A131-AC0757DE04D1}" type="presParOf" srcId="{7014725C-D4F0-4A58-9CA6-D7BE1AD90F1C}" destId="{30EBC8C8-3D56-44D0-8770-9581A1BE2F98}" srcOrd="4" destOrd="0" presId="urn:microsoft.com/office/officeart/2005/8/layout/radial3"/>
    <dgm:cxn modelId="{86317349-C296-4217-B141-E1FA8756C2E6}" type="presParOf" srcId="{7014725C-D4F0-4A58-9CA6-D7BE1AD90F1C}" destId="{61DAC565-0B7F-470C-AA63-4DA1D8CBCC20}" srcOrd="5" destOrd="0" presId="urn:microsoft.com/office/officeart/2005/8/layout/radial3"/>
    <dgm:cxn modelId="{88381969-220A-4C38-A869-3EAC019956ED}" type="presParOf" srcId="{7014725C-D4F0-4A58-9CA6-D7BE1AD90F1C}" destId="{1A25EB8B-B2A4-4860-B6BF-B0F67E9F1980}" srcOrd="6" destOrd="0" presId="urn:microsoft.com/office/officeart/2005/8/layout/radial3"/>
    <dgm:cxn modelId="{C279E7B3-849F-4D8C-9683-7F0368225618}" type="presParOf" srcId="{7014725C-D4F0-4A58-9CA6-D7BE1AD90F1C}" destId="{5D3684A8-0861-4E6D-AF67-1E171B8D1AD1}" srcOrd="7" destOrd="0" presId="urn:microsoft.com/office/officeart/2005/8/layout/radial3"/>
    <dgm:cxn modelId="{4F5DA7B0-687C-440A-8C49-22F6BD019CD4}" type="presParOf" srcId="{7014725C-D4F0-4A58-9CA6-D7BE1AD90F1C}" destId="{8E10455B-4E23-43F1-8CC7-D747E4F6AEDD}"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855852-B761-41F9-AD6E-D84555D699D4}"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n-US"/>
        </a:p>
      </dgm:t>
    </dgm:pt>
    <dgm:pt modelId="{57E5F189-E1EC-475B-90F3-E67A554F8ADB}">
      <dgm:prSet phldrT="[Text]" custT="1"/>
      <dgm:spPr/>
      <dgm:t>
        <a:bodyPr/>
        <a:lstStyle/>
        <a:p>
          <a:r>
            <a:rPr lang="en-US" sz="3600" dirty="0" smtClean="0"/>
            <a:t>Capacity is situational</a:t>
          </a:r>
          <a:endParaRPr lang="en-US" sz="3600" dirty="0"/>
        </a:p>
      </dgm:t>
    </dgm:pt>
    <dgm:pt modelId="{D5DD0DF7-1187-42BE-86AD-2E6D3C3F4C38}" type="parTrans" cxnId="{E9483956-3070-4D91-B660-764752F78826}">
      <dgm:prSet/>
      <dgm:spPr/>
      <dgm:t>
        <a:bodyPr/>
        <a:lstStyle/>
        <a:p>
          <a:endParaRPr lang="en-US"/>
        </a:p>
      </dgm:t>
    </dgm:pt>
    <dgm:pt modelId="{61CE6FA8-DDDF-4810-B6A4-7C5FCED59B1C}" type="sibTrans" cxnId="{E9483956-3070-4D91-B660-764752F78826}">
      <dgm:prSet/>
      <dgm:spPr/>
      <dgm:t>
        <a:bodyPr/>
        <a:lstStyle/>
        <a:p>
          <a:endParaRPr lang="en-US" dirty="0"/>
        </a:p>
      </dgm:t>
    </dgm:pt>
    <dgm:pt modelId="{5049B05E-7557-4FCA-8901-6925BAFE1ED0}">
      <dgm:prSet phldrT="[Text]" custT="1"/>
      <dgm:spPr/>
      <dgm:t>
        <a:bodyPr/>
        <a:lstStyle/>
        <a:p>
          <a:r>
            <a:rPr lang="en-US" sz="3600" dirty="0" smtClean="0"/>
            <a:t>Capacity is contextual</a:t>
          </a:r>
          <a:endParaRPr lang="en-US" sz="3600" dirty="0"/>
        </a:p>
      </dgm:t>
    </dgm:pt>
    <dgm:pt modelId="{CA5A344D-5890-4B51-8F3F-208346914CFA}" type="parTrans" cxnId="{A8CFDA0B-DC15-4382-9A7D-77947E0B907F}">
      <dgm:prSet/>
      <dgm:spPr/>
      <dgm:t>
        <a:bodyPr/>
        <a:lstStyle/>
        <a:p>
          <a:endParaRPr lang="en-US"/>
        </a:p>
      </dgm:t>
    </dgm:pt>
    <dgm:pt modelId="{D1CD4310-89FA-4F30-BA02-6E822A0A360C}" type="sibTrans" cxnId="{A8CFDA0B-DC15-4382-9A7D-77947E0B907F}">
      <dgm:prSet/>
      <dgm:spPr/>
      <dgm:t>
        <a:bodyPr/>
        <a:lstStyle/>
        <a:p>
          <a:endParaRPr lang="en-US" dirty="0"/>
        </a:p>
      </dgm:t>
    </dgm:pt>
    <dgm:pt modelId="{8D9356DD-EC12-4C11-B9AB-DEB624B15341}">
      <dgm:prSet phldrT="[Text]" custT="1"/>
      <dgm:spPr/>
      <dgm:t>
        <a:bodyPr/>
        <a:lstStyle/>
        <a:p>
          <a:r>
            <a:rPr lang="en-US" sz="3600" dirty="0" smtClean="0"/>
            <a:t>Varies by complexity of the task or decision</a:t>
          </a:r>
          <a:endParaRPr lang="en-US" sz="3600" dirty="0"/>
        </a:p>
      </dgm:t>
    </dgm:pt>
    <dgm:pt modelId="{E2D953C1-AC9C-4CE7-8200-B591F748F085}" type="parTrans" cxnId="{C82CF40F-B1AD-4DF8-8A69-8E60FBBB4860}">
      <dgm:prSet/>
      <dgm:spPr/>
      <dgm:t>
        <a:bodyPr/>
        <a:lstStyle/>
        <a:p>
          <a:endParaRPr lang="en-US"/>
        </a:p>
      </dgm:t>
    </dgm:pt>
    <dgm:pt modelId="{8A37ABEC-51CD-4E09-98CD-9C68EB0CE297}" type="sibTrans" cxnId="{C82CF40F-B1AD-4DF8-8A69-8E60FBBB4860}">
      <dgm:prSet/>
      <dgm:spPr/>
      <dgm:t>
        <a:bodyPr/>
        <a:lstStyle/>
        <a:p>
          <a:endParaRPr lang="en-US"/>
        </a:p>
      </dgm:t>
    </dgm:pt>
    <dgm:pt modelId="{3D5BBFD5-106F-41C3-BE02-D9A05F9421AF}" type="pres">
      <dgm:prSet presAssocID="{2F855852-B761-41F9-AD6E-D84555D699D4}" presName="outerComposite" presStyleCnt="0">
        <dgm:presLayoutVars>
          <dgm:chMax val="5"/>
          <dgm:dir/>
          <dgm:resizeHandles val="exact"/>
        </dgm:presLayoutVars>
      </dgm:prSet>
      <dgm:spPr/>
      <dgm:t>
        <a:bodyPr/>
        <a:lstStyle/>
        <a:p>
          <a:endParaRPr lang="en-US"/>
        </a:p>
      </dgm:t>
    </dgm:pt>
    <dgm:pt modelId="{E1A6846C-DAE7-4021-AF0C-842CD22290E4}" type="pres">
      <dgm:prSet presAssocID="{2F855852-B761-41F9-AD6E-D84555D699D4}" presName="dummyMaxCanvas" presStyleCnt="0">
        <dgm:presLayoutVars/>
      </dgm:prSet>
      <dgm:spPr/>
    </dgm:pt>
    <dgm:pt modelId="{43F1F5C6-90B9-4615-8E85-4FB45B88DD87}" type="pres">
      <dgm:prSet presAssocID="{2F855852-B761-41F9-AD6E-D84555D699D4}" presName="ThreeNodes_1" presStyleLbl="node1" presStyleIdx="0" presStyleCnt="3" custScaleX="103743">
        <dgm:presLayoutVars>
          <dgm:bulletEnabled val="1"/>
        </dgm:presLayoutVars>
      </dgm:prSet>
      <dgm:spPr/>
      <dgm:t>
        <a:bodyPr/>
        <a:lstStyle/>
        <a:p>
          <a:endParaRPr lang="en-US"/>
        </a:p>
      </dgm:t>
    </dgm:pt>
    <dgm:pt modelId="{427C3C48-8FAF-4109-8FDD-3504E55C0F06}" type="pres">
      <dgm:prSet presAssocID="{2F855852-B761-41F9-AD6E-D84555D699D4}" presName="ThreeNodes_2" presStyleLbl="node1" presStyleIdx="1" presStyleCnt="3" custScaleX="103743">
        <dgm:presLayoutVars>
          <dgm:bulletEnabled val="1"/>
        </dgm:presLayoutVars>
      </dgm:prSet>
      <dgm:spPr/>
      <dgm:t>
        <a:bodyPr/>
        <a:lstStyle/>
        <a:p>
          <a:endParaRPr lang="en-US"/>
        </a:p>
      </dgm:t>
    </dgm:pt>
    <dgm:pt modelId="{B31C776C-BDC0-4B86-AE6B-F531DD2AB733}" type="pres">
      <dgm:prSet presAssocID="{2F855852-B761-41F9-AD6E-D84555D699D4}" presName="ThreeNodes_3" presStyleLbl="node1" presStyleIdx="2" presStyleCnt="3" custScaleX="103743" custLinFactNeighborX="267" custLinFactNeighborY="-1158">
        <dgm:presLayoutVars>
          <dgm:bulletEnabled val="1"/>
        </dgm:presLayoutVars>
      </dgm:prSet>
      <dgm:spPr/>
      <dgm:t>
        <a:bodyPr/>
        <a:lstStyle/>
        <a:p>
          <a:endParaRPr lang="en-US"/>
        </a:p>
      </dgm:t>
    </dgm:pt>
    <dgm:pt modelId="{2CC09702-F1D1-4DA5-B17B-B319EA514323}" type="pres">
      <dgm:prSet presAssocID="{2F855852-B761-41F9-AD6E-D84555D699D4}" presName="ThreeConn_1-2" presStyleLbl="fgAccFollowNode1" presStyleIdx="0" presStyleCnt="2">
        <dgm:presLayoutVars>
          <dgm:bulletEnabled val="1"/>
        </dgm:presLayoutVars>
      </dgm:prSet>
      <dgm:spPr/>
      <dgm:t>
        <a:bodyPr/>
        <a:lstStyle/>
        <a:p>
          <a:endParaRPr lang="en-US"/>
        </a:p>
      </dgm:t>
    </dgm:pt>
    <dgm:pt modelId="{32FC0A8C-4788-494B-9D26-6B949C3B3B3D}" type="pres">
      <dgm:prSet presAssocID="{2F855852-B761-41F9-AD6E-D84555D699D4}" presName="ThreeConn_2-3" presStyleLbl="fgAccFollowNode1" presStyleIdx="1" presStyleCnt="2">
        <dgm:presLayoutVars>
          <dgm:bulletEnabled val="1"/>
        </dgm:presLayoutVars>
      </dgm:prSet>
      <dgm:spPr/>
      <dgm:t>
        <a:bodyPr/>
        <a:lstStyle/>
        <a:p>
          <a:endParaRPr lang="en-US"/>
        </a:p>
      </dgm:t>
    </dgm:pt>
    <dgm:pt modelId="{93DC5BDF-057F-4EAF-86F9-5D1241B6AB57}" type="pres">
      <dgm:prSet presAssocID="{2F855852-B761-41F9-AD6E-D84555D699D4}" presName="ThreeNodes_1_text" presStyleLbl="node1" presStyleIdx="2" presStyleCnt="3">
        <dgm:presLayoutVars>
          <dgm:bulletEnabled val="1"/>
        </dgm:presLayoutVars>
      </dgm:prSet>
      <dgm:spPr/>
      <dgm:t>
        <a:bodyPr/>
        <a:lstStyle/>
        <a:p>
          <a:endParaRPr lang="en-US"/>
        </a:p>
      </dgm:t>
    </dgm:pt>
    <dgm:pt modelId="{1A95925F-3A49-41C1-9EBA-7899E30B4272}" type="pres">
      <dgm:prSet presAssocID="{2F855852-B761-41F9-AD6E-D84555D699D4}" presName="ThreeNodes_2_text" presStyleLbl="node1" presStyleIdx="2" presStyleCnt="3">
        <dgm:presLayoutVars>
          <dgm:bulletEnabled val="1"/>
        </dgm:presLayoutVars>
      </dgm:prSet>
      <dgm:spPr/>
      <dgm:t>
        <a:bodyPr/>
        <a:lstStyle/>
        <a:p>
          <a:endParaRPr lang="en-US"/>
        </a:p>
      </dgm:t>
    </dgm:pt>
    <dgm:pt modelId="{5D9C6216-1343-4985-A090-EB53D314367C}" type="pres">
      <dgm:prSet presAssocID="{2F855852-B761-41F9-AD6E-D84555D699D4}" presName="ThreeNodes_3_text" presStyleLbl="node1" presStyleIdx="2" presStyleCnt="3">
        <dgm:presLayoutVars>
          <dgm:bulletEnabled val="1"/>
        </dgm:presLayoutVars>
      </dgm:prSet>
      <dgm:spPr/>
      <dgm:t>
        <a:bodyPr/>
        <a:lstStyle/>
        <a:p>
          <a:endParaRPr lang="en-US"/>
        </a:p>
      </dgm:t>
    </dgm:pt>
  </dgm:ptLst>
  <dgm:cxnLst>
    <dgm:cxn modelId="{A8CFDA0B-DC15-4382-9A7D-77947E0B907F}" srcId="{2F855852-B761-41F9-AD6E-D84555D699D4}" destId="{5049B05E-7557-4FCA-8901-6925BAFE1ED0}" srcOrd="1" destOrd="0" parTransId="{CA5A344D-5890-4B51-8F3F-208346914CFA}" sibTransId="{D1CD4310-89FA-4F30-BA02-6E822A0A360C}"/>
    <dgm:cxn modelId="{91971E3F-141F-40F7-A1AE-02CCCB1182F4}" type="presOf" srcId="{5049B05E-7557-4FCA-8901-6925BAFE1ED0}" destId="{427C3C48-8FAF-4109-8FDD-3504E55C0F06}" srcOrd="0" destOrd="0" presId="urn:microsoft.com/office/officeart/2005/8/layout/vProcess5"/>
    <dgm:cxn modelId="{6C749165-0E74-4C7F-896F-CA97E17E79BB}" type="presOf" srcId="{61CE6FA8-DDDF-4810-B6A4-7C5FCED59B1C}" destId="{2CC09702-F1D1-4DA5-B17B-B319EA514323}" srcOrd="0" destOrd="0" presId="urn:microsoft.com/office/officeart/2005/8/layout/vProcess5"/>
    <dgm:cxn modelId="{F028D9E9-23C3-4BD4-946A-DF1A5A56A3C5}" type="presOf" srcId="{57E5F189-E1EC-475B-90F3-E67A554F8ADB}" destId="{93DC5BDF-057F-4EAF-86F9-5D1241B6AB57}" srcOrd="1" destOrd="0" presId="urn:microsoft.com/office/officeart/2005/8/layout/vProcess5"/>
    <dgm:cxn modelId="{C8BFDD06-7344-4375-BDA9-72753BC81AEB}" type="presOf" srcId="{5049B05E-7557-4FCA-8901-6925BAFE1ED0}" destId="{1A95925F-3A49-41C1-9EBA-7899E30B4272}" srcOrd="1" destOrd="0" presId="urn:microsoft.com/office/officeart/2005/8/layout/vProcess5"/>
    <dgm:cxn modelId="{EC3C7BEC-C150-49AA-AA81-377D40292DD6}" type="presOf" srcId="{57E5F189-E1EC-475B-90F3-E67A554F8ADB}" destId="{43F1F5C6-90B9-4615-8E85-4FB45B88DD87}" srcOrd="0" destOrd="0" presId="urn:microsoft.com/office/officeart/2005/8/layout/vProcess5"/>
    <dgm:cxn modelId="{E9483956-3070-4D91-B660-764752F78826}" srcId="{2F855852-B761-41F9-AD6E-D84555D699D4}" destId="{57E5F189-E1EC-475B-90F3-E67A554F8ADB}" srcOrd="0" destOrd="0" parTransId="{D5DD0DF7-1187-42BE-86AD-2E6D3C3F4C38}" sibTransId="{61CE6FA8-DDDF-4810-B6A4-7C5FCED59B1C}"/>
    <dgm:cxn modelId="{760955A5-B92D-4F57-B63F-DA0752D7CB40}" type="presOf" srcId="{8D9356DD-EC12-4C11-B9AB-DEB624B15341}" destId="{5D9C6216-1343-4985-A090-EB53D314367C}" srcOrd="1" destOrd="0" presId="urn:microsoft.com/office/officeart/2005/8/layout/vProcess5"/>
    <dgm:cxn modelId="{DF023749-96E1-4E7C-944F-10FF4644CD3F}" type="presOf" srcId="{D1CD4310-89FA-4F30-BA02-6E822A0A360C}" destId="{32FC0A8C-4788-494B-9D26-6B949C3B3B3D}" srcOrd="0" destOrd="0" presId="urn:microsoft.com/office/officeart/2005/8/layout/vProcess5"/>
    <dgm:cxn modelId="{C82CF40F-B1AD-4DF8-8A69-8E60FBBB4860}" srcId="{2F855852-B761-41F9-AD6E-D84555D699D4}" destId="{8D9356DD-EC12-4C11-B9AB-DEB624B15341}" srcOrd="2" destOrd="0" parTransId="{E2D953C1-AC9C-4CE7-8200-B591F748F085}" sibTransId="{8A37ABEC-51CD-4E09-98CD-9C68EB0CE297}"/>
    <dgm:cxn modelId="{8A5D84AE-3263-46BE-B1CC-81782ECBC489}" type="presOf" srcId="{2F855852-B761-41F9-AD6E-D84555D699D4}" destId="{3D5BBFD5-106F-41C3-BE02-D9A05F9421AF}" srcOrd="0" destOrd="0" presId="urn:microsoft.com/office/officeart/2005/8/layout/vProcess5"/>
    <dgm:cxn modelId="{9E070CE0-60E0-419B-B8E8-CCE93115F04A}" type="presOf" srcId="{8D9356DD-EC12-4C11-B9AB-DEB624B15341}" destId="{B31C776C-BDC0-4B86-AE6B-F531DD2AB733}" srcOrd="0" destOrd="0" presId="urn:microsoft.com/office/officeart/2005/8/layout/vProcess5"/>
    <dgm:cxn modelId="{A72503CE-2726-45B3-9FBA-679E13D4CCB4}" type="presParOf" srcId="{3D5BBFD5-106F-41C3-BE02-D9A05F9421AF}" destId="{E1A6846C-DAE7-4021-AF0C-842CD22290E4}" srcOrd="0" destOrd="0" presId="urn:microsoft.com/office/officeart/2005/8/layout/vProcess5"/>
    <dgm:cxn modelId="{4F33DEAF-E506-4397-9955-93AF75A1851A}" type="presParOf" srcId="{3D5BBFD5-106F-41C3-BE02-D9A05F9421AF}" destId="{43F1F5C6-90B9-4615-8E85-4FB45B88DD87}" srcOrd="1" destOrd="0" presId="urn:microsoft.com/office/officeart/2005/8/layout/vProcess5"/>
    <dgm:cxn modelId="{D150638C-B07B-4FAA-AB04-EDF9C5DB346F}" type="presParOf" srcId="{3D5BBFD5-106F-41C3-BE02-D9A05F9421AF}" destId="{427C3C48-8FAF-4109-8FDD-3504E55C0F06}" srcOrd="2" destOrd="0" presId="urn:microsoft.com/office/officeart/2005/8/layout/vProcess5"/>
    <dgm:cxn modelId="{E954EC35-6EF8-4195-B101-2B413FE3C7D3}" type="presParOf" srcId="{3D5BBFD5-106F-41C3-BE02-D9A05F9421AF}" destId="{B31C776C-BDC0-4B86-AE6B-F531DD2AB733}" srcOrd="3" destOrd="0" presId="urn:microsoft.com/office/officeart/2005/8/layout/vProcess5"/>
    <dgm:cxn modelId="{37A31A38-0271-4103-AF5D-89E561D471F6}" type="presParOf" srcId="{3D5BBFD5-106F-41C3-BE02-D9A05F9421AF}" destId="{2CC09702-F1D1-4DA5-B17B-B319EA514323}" srcOrd="4" destOrd="0" presId="urn:microsoft.com/office/officeart/2005/8/layout/vProcess5"/>
    <dgm:cxn modelId="{6D2F0A51-C09D-4C6E-83F8-055DAD5C4ED9}" type="presParOf" srcId="{3D5BBFD5-106F-41C3-BE02-D9A05F9421AF}" destId="{32FC0A8C-4788-494B-9D26-6B949C3B3B3D}" srcOrd="5" destOrd="0" presId="urn:microsoft.com/office/officeart/2005/8/layout/vProcess5"/>
    <dgm:cxn modelId="{5C692985-8985-48A2-827A-9B3C5AEBA616}" type="presParOf" srcId="{3D5BBFD5-106F-41C3-BE02-D9A05F9421AF}" destId="{93DC5BDF-057F-4EAF-86F9-5D1241B6AB57}" srcOrd="6" destOrd="0" presId="urn:microsoft.com/office/officeart/2005/8/layout/vProcess5"/>
    <dgm:cxn modelId="{3A451050-4667-41D2-A757-DA5FCE082878}" type="presParOf" srcId="{3D5BBFD5-106F-41C3-BE02-D9A05F9421AF}" destId="{1A95925F-3A49-41C1-9EBA-7899E30B4272}" srcOrd="7" destOrd="0" presId="urn:microsoft.com/office/officeart/2005/8/layout/vProcess5"/>
    <dgm:cxn modelId="{84CCE09E-6D74-4CC7-89C7-058CC7F6757A}" type="presParOf" srcId="{3D5BBFD5-106F-41C3-BE02-D9A05F9421AF}" destId="{5D9C6216-1343-4985-A090-EB53D314367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BD234-75A6-4851-9201-0178298AE513}" type="datetimeFigureOut">
              <a:rPr lang="en-US" smtClean="0"/>
              <a:t>8/10/2018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A7485-A4D1-4199-ABB9-F1CA3A31BB86}" type="slidenum">
              <a:rPr lang="en-US" smtClean="0"/>
              <a:t>‹#›</a:t>
            </a:fld>
            <a:endParaRPr lang="en-US" dirty="0"/>
          </a:p>
        </p:txBody>
      </p:sp>
    </p:spTree>
    <p:extLst>
      <p:ext uri="{BB962C8B-B14F-4D97-AF65-F5344CB8AC3E}">
        <p14:creationId xmlns:p14="http://schemas.microsoft.com/office/powerpoint/2010/main" val="269770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67E30A8E-87DC-4359-B840-FD3797F4874A}" type="slidenum">
              <a:rPr lang="en-US" altLang="en-US" sz="1200" smtClean="0">
                <a:solidFill>
                  <a:srgbClr val="000000"/>
                </a:solidFill>
              </a:rPr>
              <a:pPr/>
              <a:t>1</a:t>
            </a:fld>
            <a:endParaRPr lang="en-US" altLang="en-US" sz="1200" dirty="0">
              <a:solidFill>
                <a:srgbClr val="000000"/>
              </a:solidFill>
            </a:endParaRPr>
          </a:p>
        </p:txBody>
      </p:sp>
    </p:spTree>
    <p:extLst>
      <p:ext uri="{BB962C8B-B14F-4D97-AF65-F5344CB8AC3E}">
        <p14:creationId xmlns:p14="http://schemas.microsoft.com/office/powerpoint/2010/main" val="1666495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solidFill>
                  <a:srgbClr val="514A40"/>
                </a:solidFill>
                <a:latin typeface="Cambria"/>
              </a:rPr>
              <a:pPr/>
              <a:t>34</a:t>
            </a:fld>
            <a:endParaRPr lang="en-US" dirty="0">
              <a:solidFill>
                <a:srgbClr val="514A40"/>
              </a:solidFill>
              <a:latin typeface="Cambria"/>
            </a:endParaRPr>
          </a:p>
        </p:txBody>
      </p:sp>
    </p:spTree>
    <p:extLst>
      <p:ext uri="{BB962C8B-B14F-4D97-AF65-F5344CB8AC3E}">
        <p14:creationId xmlns:p14="http://schemas.microsoft.com/office/powerpoint/2010/main" val="4055928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smtClean="0"/>
              <a:t>All court services must be accessible!</a:t>
            </a:r>
          </a:p>
          <a:p>
            <a:pPr>
              <a:buFont typeface="Arial" panose="020B0604020202020204" pitchFamily="34" charset="0"/>
              <a:buChar char="•"/>
            </a:pPr>
            <a:r>
              <a:rPr lang="en-US" dirty="0" smtClean="0"/>
              <a:t>ADA provides flexibility for courts to choose reasonable method of accommodation</a:t>
            </a:r>
          </a:p>
          <a:p>
            <a:pPr>
              <a:buFont typeface="Arial" panose="020B0604020202020204" pitchFamily="34" charset="0"/>
              <a:buChar char="•"/>
            </a:pPr>
            <a:r>
              <a:rPr lang="en-US" dirty="0" smtClean="0"/>
              <a:t>Consider long-term costs and practicality</a:t>
            </a:r>
          </a:p>
          <a:p>
            <a:pPr>
              <a:buFont typeface="Arial" panose="020B0604020202020204" pitchFamily="34" charset="0"/>
              <a:buChar char="•"/>
            </a:pPr>
            <a:r>
              <a:rPr lang="en-US" dirty="0" smtClean="0"/>
              <a:t>Expect the unexpected! Different elders will require different accommodations.</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solidFill>
                  <a:srgbClr val="514A40"/>
                </a:solidFill>
                <a:latin typeface="Cambria"/>
              </a:rPr>
              <a:pPr/>
              <a:t>37</a:t>
            </a:fld>
            <a:endParaRPr lang="en-US" dirty="0">
              <a:solidFill>
                <a:srgbClr val="514A40"/>
              </a:solidFill>
              <a:latin typeface="Cambria"/>
            </a:endParaRPr>
          </a:p>
        </p:txBody>
      </p:sp>
    </p:spTree>
    <p:extLst>
      <p:ext uri="{BB962C8B-B14F-4D97-AF65-F5344CB8AC3E}">
        <p14:creationId xmlns:p14="http://schemas.microsoft.com/office/powerpoint/2010/main" val="70847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dirty="0" smtClean="0"/>
              <a:t>Sound amplification</a:t>
            </a:r>
          </a:p>
          <a:p>
            <a:pPr lvl="1">
              <a:buFont typeface="Arial" panose="020B0604020202020204" pitchFamily="34" charset="0"/>
              <a:buChar char="•"/>
            </a:pPr>
            <a:r>
              <a:rPr lang="en-US" dirty="0" smtClean="0"/>
              <a:t>Sign language interpreters</a:t>
            </a:r>
          </a:p>
          <a:p>
            <a:pPr lvl="1">
              <a:buFont typeface="Arial" panose="020B0604020202020204" pitchFamily="34" charset="0"/>
              <a:buChar char="•"/>
            </a:pPr>
            <a:r>
              <a:rPr lang="en-US" dirty="0" smtClean="0"/>
              <a:t>Lip-reading interpreters</a:t>
            </a:r>
          </a:p>
        </p:txBody>
      </p:sp>
      <p:sp>
        <p:nvSpPr>
          <p:cNvPr id="4" name="Slide Number Placeholder 3"/>
          <p:cNvSpPr>
            <a:spLocks noGrp="1"/>
          </p:cNvSpPr>
          <p:nvPr>
            <p:ph type="sldNum" sz="quarter" idx="10"/>
          </p:nvPr>
        </p:nvSpPr>
        <p:spPr/>
        <p:txBody>
          <a:bodyPr/>
          <a:lstStyle/>
          <a:p>
            <a:fld id="{68322CDD-9D6C-4F63-9EC2-648226624108}" type="slidenum">
              <a:rPr lang="en-US" smtClean="0">
                <a:solidFill>
                  <a:srgbClr val="514A40"/>
                </a:solidFill>
                <a:latin typeface="Cambria"/>
              </a:rPr>
              <a:pPr/>
              <a:t>38</a:t>
            </a:fld>
            <a:endParaRPr lang="en-US" dirty="0">
              <a:solidFill>
                <a:srgbClr val="514A40"/>
              </a:solidFill>
              <a:latin typeface="Cambria"/>
            </a:endParaRPr>
          </a:p>
        </p:txBody>
      </p:sp>
    </p:spTree>
    <p:extLst>
      <p:ext uri="{BB962C8B-B14F-4D97-AF65-F5344CB8AC3E}">
        <p14:creationId xmlns:p14="http://schemas.microsoft.com/office/powerpoint/2010/main" val="82823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What are some of the systems (e.g., programs, government agencies, organizations, businesses) that have a role in responding to elder abuse victims?</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solidFill>
                  <a:srgbClr val="514A40"/>
                </a:solidFill>
                <a:latin typeface="Cambria"/>
              </a:rPr>
              <a:pPr/>
              <a:t>40</a:t>
            </a:fld>
            <a:endParaRPr lang="en-US" dirty="0">
              <a:solidFill>
                <a:srgbClr val="514A40"/>
              </a:solidFill>
              <a:latin typeface="Cambria"/>
            </a:endParaRPr>
          </a:p>
        </p:txBody>
      </p:sp>
    </p:spTree>
    <p:extLst>
      <p:ext uri="{BB962C8B-B14F-4D97-AF65-F5344CB8AC3E}">
        <p14:creationId xmlns:p14="http://schemas.microsoft.com/office/powerpoint/2010/main" val="2531341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77C4AF97-D7FF-4D5F-BFD4-6B306DC9959A}" type="slidenum">
              <a:rPr lang="en-US" altLang="en-US" sz="1200" smtClean="0">
                <a:solidFill>
                  <a:srgbClr val="000000"/>
                </a:solidFill>
              </a:rPr>
              <a:pPr/>
              <a:t>42</a:t>
            </a:fld>
            <a:endParaRPr lang="en-US" altLang="en-US" sz="1200" dirty="0">
              <a:solidFill>
                <a:srgbClr val="000000"/>
              </a:solidFill>
            </a:endParaRPr>
          </a:p>
        </p:txBody>
      </p:sp>
    </p:spTree>
    <p:extLst>
      <p:ext uri="{BB962C8B-B14F-4D97-AF65-F5344CB8AC3E}">
        <p14:creationId xmlns:p14="http://schemas.microsoft.com/office/powerpoint/2010/main" val="127649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295AE-C571-436F-8810-39C5A356A9E3}"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17065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61FB6F44-279D-403E-8597-CF02C1F62AB9}" type="slidenum">
              <a:rPr lang="en-US" altLang="en-US" sz="1200" smtClean="0">
                <a:solidFill>
                  <a:srgbClr val="000000"/>
                </a:solidFill>
                <a:latin typeface="Arial" panose="020B0604020202020204" pitchFamily="34" charset="0"/>
              </a:rPr>
              <a:pPr/>
              <a:t>2</a:t>
            </a:fld>
            <a:endParaRPr lang="en-US" altLang="en-US" sz="1200" dirty="0">
              <a:solidFill>
                <a:srgbClr val="000000"/>
              </a:solidFill>
              <a:latin typeface="Arial" panose="020B0604020202020204" pitchFamily="34" charset="0"/>
            </a:endParaRPr>
          </a:p>
        </p:txBody>
      </p:sp>
      <p:sp>
        <p:nvSpPr>
          <p:cNvPr id="37893"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endParaRPr lang="en-US" altLang="en-US" sz="1200" dirty="0">
              <a:solidFill>
                <a:srgbClr val="000000"/>
              </a:solidFill>
            </a:endParaRPr>
          </a:p>
        </p:txBody>
      </p:sp>
    </p:spTree>
    <p:extLst>
      <p:ext uri="{BB962C8B-B14F-4D97-AF65-F5344CB8AC3E}">
        <p14:creationId xmlns:p14="http://schemas.microsoft.com/office/powerpoint/2010/main" val="355096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tLang="en-US" dirty="0"/>
              <a:t>Talitha</a:t>
            </a:r>
          </a:p>
          <a:p>
            <a:pPr defTabSz="457200"/>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5C768FC5-D9C2-470B-86E7-DFCA9B3FEC23}" type="slidenum">
              <a:rPr lang="en-US" altLang="en-US" sz="1200" smtClean="0">
                <a:solidFill>
                  <a:srgbClr val="000000"/>
                </a:solidFill>
              </a:rPr>
              <a:pPr/>
              <a:t>3</a:t>
            </a:fld>
            <a:endParaRPr lang="en-US" altLang="en-US" sz="1200" dirty="0">
              <a:solidFill>
                <a:srgbClr val="000000"/>
              </a:solidFill>
            </a:endParaRPr>
          </a:p>
        </p:txBody>
      </p:sp>
    </p:spTree>
    <p:extLst>
      <p:ext uri="{BB962C8B-B14F-4D97-AF65-F5344CB8AC3E}">
        <p14:creationId xmlns:p14="http://schemas.microsoft.com/office/powerpoint/2010/main" val="133156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accent5"/>
                </a:solidFill>
              </a:rPr>
              <a:t>The elder justice website maintains resources for prosecutors, law enforcement officers, victim service providers, as well as victims and their loved ones.   </a:t>
            </a:r>
            <a:endParaRPr lang="en-US" dirty="0"/>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81936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smtClean="0"/>
              <a:t>Consider:</a:t>
            </a:r>
          </a:p>
          <a:p>
            <a:pPr lvl="1">
              <a:buFont typeface="Arial" panose="020B0604020202020204" pitchFamily="34" charset="0"/>
              <a:buChar char="•"/>
            </a:pPr>
            <a:r>
              <a:rPr lang="en-US" dirty="0" smtClean="0"/>
              <a:t>Early research was based on abuser’s self-reports.</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solidFill>
                  <a:srgbClr val="514A40"/>
                </a:solidFill>
                <a:latin typeface="Cambria"/>
              </a:rPr>
              <a:pPr/>
              <a:t>16</a:t>
            </a:fld>
            <a:endParaRPr lang="en-US" dirty="0">
              <a:solidFill>
                <a:srgbClr val="514A40"/>
              </a:solidFill>
              <a:latin typeface="Cambria"/>
            </a:endParaRPr>
          </a:p>
        </p:txBody>
      </p:sp>
    </p:spTree>
    <p:extLst>
      <p:ext uri="{BB962C8B-B14F-4D97-AF65-F5344CB8AC3E}">
        <p14:creationId xmlns:p14="http://schemas.microsoft.com/office/powerpoint/2010/main" val="44038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Offender Excuses:</a:t>
            </a:r>
          </a:p>
          <a:p>
            <a:pPr>
              <a:buFont typeface="Arial" panose="020B0604020202020204" pitchFamily="34" charset="0"/>
              <a:buChar char="•"/>
            </a:pPr>
            <a:r>
              <a:rPr lang="en-US" dirty="0" smtClean="0"/>
              <a:t>“I have a problem with my temper”</a:t>
            </a:r>
          </a:p>
          <a:p>
            <a:pPr>
              <a:buFont typeface="Arial" panose="020B0604020202020204" pitchFamily="34" charset="0"/>
              <a:buChar char="•"/>
            </a:pPr>
            <a:r>
              <a:rPr lang="en-US" dirty="0" smtClean="0"/>
              <a:t>“I was drunk or high”</a:t>
            </a:r>
          </a:p>
          <a:p>
            <a:pPr>
              <a:buFont typeface="Arial" panose="020B0604020202020204" pitchFamily="34" charset="0"/>
              <a:buChar char="•"/>
            </a:pPr>
            <a:r>
              <a:rPr lang="en-US" dirty="0" smtClean="0"/>
              <a:t>“I have Alzheimer’s disease. It’s not my fault.”</a:t>
            </a:r>
          </a:p>
          <a:p>
            <a:pPr>
              <a:buFont typeface="Arial" panose="020B0604020202020204" pitchFamily="34" charset="0"/>
              <a:buChar char="•"/>
            </a:pPr>
            <a:r>
              <a:rPr lang="en-US" dirty="0" smtClean="0"/>
              <a:t>“He hit me when I was a child”</a:t>
            </a:r>
          </a:p>
          <a:p>
            <a:pPr>
              <a:buFont typeface="Arial" panose="020B0604020202020204" pitchFamily="34" charset="0"/>
              <a:buChar char="•"/>
            </a:pPr>
            <a:r>
              <a:rPr lang="en-US" dirty="0" smtClean="0"/>
              <a:t>“In my culture, elders share their resources”</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solidFill>
                  <a:srgbClr val="514A40"/>
                </a:solidFill>
                <a:latin typeface="Cambria"/>
              </a:rPr>
              <a:pPr/>
              <a:t>18</a:t>
            </a:fld>
            <a:endParaRPr lang="en-US" dirty="0">
              <a:solidFill>
                <a:srgbClr val="514A40"/>
              </a:solidFill>
              <a:latin typeface="Cambria"/>
            </a:endParaRPr>
          </a:p>
        </p:txBody>
      </p:sp>
    </p:spTree>
    <p:extLst>
      <p:ext uri="{BB962C8B-B14F-4D97-AF65-F5344CB8AC3E}">
        <p14:creationId xmlns:p14="http://schemas.microsoft.com/office/powerpoint/2010/main" val="181629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smtClean="0"/>
              <a:t>How Might Undue Influence Manifest in Court?</a:t>
            </a:r>
          </a:p>
          <a:p>
            <a:pPr>
              <a:buFont typeface="Arial" panose="020B0604020202020204" pitchFamily="34" charset="0"/>
              <a:buChar char="•"/>
            </a:pPr>
            <a:r>
              <a:rPr lang="en-US" dirty="0" smtClean="0"/>
              <a:t>Deny</a:t>
            </a:r>
          </a:p>
          <a:p>
            <a:pPr>
              <a:buFont typeface="Arial" panose="020B0604020202020204" pitchFamily="34" charset="0"/>
              <a:buChar char="•"/>
            </a:pPr>
            <a:r>
              <a:rPr lang="en-US" dirty="0" smtClean="0"/>
              <a:t>Recant</a:t>
            </a:r>
          </a:p>
          <a:p>
            <a:pPr>
              <a:buFont typeface="Arial" panose="020B0604020202020204" pitchFamily="34" charset="0"/>
              <a:buChar char="•"/>
            </a:pPr>
            <a:r>
              <a:rPr lang="en-US" dirty="0" smtClean="0"/>
              <a:t>Confusion</a:t>
            </a:r>
          </a:p>
          <a:p>
            <a:pPr>
              <a:buFont typeface="Arial" panose="020B0604020202020204" pitchFamily="34" charset="0"/>
              <a:buChar char="•"/>
            </a:pPr>
            <a:r>
              <a:rPr lang="en-US" dirty="0" smtClean="0"/>
              <a:t>Anger</a:t>
            </a:r>
          </a:p>
          <a:p>
            <a:pPr>
              <a:buFont typeface="Arial" panose="020B0604020202020204" pitchFamily="34" charset="0"/>
              <a:buChar char="•"/>
            </a:pPr>
            <a:r>
              <a:rPr lang="en-US" dirty="0" smtClean="0"/>
              <a:t>Depression</a:t>
            </a:r>
          </a:p>
          <a:p>
            <a:pPr>
              <a:buFont typeface="Arial" panose="020B0604020202020204" pitchFamily="34" charset="0"/>
              <a:buChar char="•"/>
            </a:pPr>
            <a:r>
              <a:rPr lang="en-US" dirty="0" smtClean="0"/>
              <a:t>Inconsistency</a:t>
            </a:r>
          </a:p>
          <a:p>
            <a:pPr>
              <a:buFont typeface="Arial" panose="020B0604020202020204" pitchFamily="34" charset="0"/>
              <a:buChar char="•"/>
            </a:pPr>
            <a:r>
              <a:rPr lang="en-US" dirty="0" smtClean="0"/>
              <a:t>Inability to make decision</a:t>
            </a:r>
          </a:p>
          <a:p>
            <a:pPr>
              <a:buFont typeface="Arial" panose="020B0604020202020204" pitchFamily="34" charset="0"/>
              <a:buChar char="•"/>
            </a:pPr>
            <a:r>
              <a:rPr lang="en-US" dirty="0" smtClean="0"/>
              <a:t>Fear</a:t>
            </a:r>
          </a:p>
          <a:p>
            <a:pPr>
              <a:buFont typeface="Arial" panose="020B0604020202020204" pitchFamily="34" charset="0"/>
              <a:buChar char="•"/>
            </a:pPr>
            <a:r>
              <a:rPr lang="en-US" dirty="0" smtClean="0"/>
              <a:t>Disbelief</a:t>
            </a:r>
          </a:p>
          <a:p>
            <a:pPr>
              <a:buFont typeface="Arial" panose="020B0604020202020204" pitchFamily="34" charset="0"/>
              <a:buChar char="•"/>
            </a:pPr>
            <a:r>
              <a:rPr lang="en-US" dirty="0" smtClean="0"/>
              <a:t>Distrust system</a:t>
            </a:r>
          </a:p>
          <a:p>
            <a:pPr>
              <a:buFont typeface="Arial" panose="020B0604020202020204" pitchFamily="34" charset="0"/>
              <a:buChar char="•"/>
            </a:pPr>
            <a:r>
              <a:rPr lang="en-US" dirty="0" smtClean="0"/>
              <a:t>Acquiescence with tactics</a:t>
            </a:r>
          </a:p>
          <a:p>
            <a:pPr>
              <a:buFont typeface="Arial" panose="020B0604020202020204" pitchFamily="34" charset="0"/>
              <a:buChar char="•"/>
            </a:pPr>
            <a:r>
              <a:rPr lang="en-US" dirty="0" smtClean="0"/>
              <a:t>Powerlessness</a:t>
            </a:r>
          </a:p>
          <a:p>
            <a:pPr>
              <a:buFont typeface="Arial" panose="020B0604020202020204" pitchFamily="34" charset="0"/>
              <a:buChar char="•"/>
            </a:pPr>
            <a:r>
              <a:rPr lang="en-US" dirty="0" smtClean="0"/>
              <a:t>Evidence</a:t>
            </a:r>
          </a:p>
          <a:p>
            <a:pPr>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solidFill>
                  <a:srgbClr val="514A40"/>
                </a:solidFill>
                <a:latin typeface="Cambria"/>
              </a:rPr>
              <a:pPr/>
              <a:t>22</a:t>
            </a:fld>
            <a:endParaRPr lang="en-US" dirty="0">
              <a:solidFill>
                <a:srgbClr val="514A40"/>
              </a:solidFill>
              <a:latin typeface="Cambria"/>
            </a:endParaRPr>
          </a:p>
        </p:txBody>
      </p:sp>
    </p:spTree>
    <p:extLst>
      <p:ext uri="{BB962C8B-B14F-4D97-AF65-F5344CB8AC3E}">
        <p14:creationId xmlns:p14="http://schemas.microsoft.com/office/powerpoint/2010/main" val="310118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Capacity is task-specific, not global.</a:t>
            </a:r>
          </a:p>
          <a:p>
            <a:pPr>
              <a:buFont typeface="Arial" panose="020B0604020202020204" pitchFamily="34" charset="0"/>
              <a:buChar char="•"/>
            </a:pPr>
            <a:r>
              <a:rPr lang="en-US" dirty="0" smtClean="0"/>
              <a:t>Enter into contract</a:t>
            </a:r>
          </a:p>
          <a:p>
            <a:pPr>
              <a:buFont typeface="Arial" panose="020B0604020202020204" pitchFamily="34" charset="0"/>
              <a:buChar char="•"/>
            </a:pPr>
            <a:r>
              <a:rPr lang="en-US" dirty="0" smtClean="0"/>
              <a:t>Make a gift</a:t>
            </a:r>
          </a:p>
          <a:p>
            <a:pPr>
              <a:buFont typeface="Arial" panose="020B0604020202020204" pitchFamily="34" charset="0"/>
              <a:buChar char="•"/>
            </a:pPr>
            <a:r>
              <a:rPr lang="en-US" dirty="0" smtClean="0"/>
              <a:t>Manage finances</a:t>
            </a:r>
          </a:p>
          <a:p>
            <a:pPr>
              <a:buFont typeface="Arial" panose="020B0604020202020204" pitchFamily="34" charset="0"/>
              <a:buChar char="•"/>
            </a:pPr>
            <a:r>
              <a:rPr lang="en-US" dirty="0" smtClean="0"/>
              <a:t>Engage in complex planning and execution of steps</a:t>
            </a:r>
          </a:p>
          <a:p>
            <a:pPr>
              <a:buFont typeface="Arial" panose="020B0604020202020204" pitchFamily="34" charset="0"/>
              <a:buChar char="•"/>
            </a:pPr>
            <a:r>
              <a:rPr lang="en-US" dirty="0" smtClean="0"/>
              <a:t>Personal care</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solidFill>
                  <a:srgbClr val="514A40"/>
                </a:solidFill>
                <a:latin typeface="Cambria"/>
              </a:rPr>
              <a:pPr/>
              <a:t>23</a:t>
            </a:fld>
            <a:endParaRPr lang="en-US" dirty="0">
              <a:solidFill>
                <a:srgbClr val="514A40"/>
              </a:solidFill>
              <a:latin typeface="Cambria"/>
            </a:endParaRPr>
          </a:p>
        </p:txBody>
      </p:sp>
    </p:spTree>
    <p:extLst>
      <p:ext uri="{BB962C8B-B14F-4D97-AF65-F5344CB8AC3E}">
        <p14:creationId xmlns:p14="http://schemas.microsoft.com/office/powerpoint/2010/main" val="265869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these can also be signs of elder abuse perpetrated by others!</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solidFill>
                  <a:srgbClr val="514A40"/>
                </a:solidFill>
                <a:latin typeface="Cambria"/>
              </a:rPr>
              <a:pPr/>
              <a:t>30</a:t>
            </a:fld>
            <a:endParaRPr lang="en-US" dirty="0">
              <a:solidFill>
                <a:srgbClr val="514A40"/>
              </a:solidFill>
              <a:latin typeface="Cambria"/>
            </a:endParaRPr>
          </a:p>
        </p:txBody>
      </p:sp>
    </p:spTree>
    <p:extLst>
      <p:ext uri="{BB962C8B-B14F-4D97-AF65-F5344CB8AC3E}">
        <p14:creationId xmlns:p14="http://schemas.microsoft.com/office/powerpoint/2010/main" val="3772689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Rectangle 5"/>
          <p:cNvSpPr/>
          <p:nvPr userDrawn="1"/>
        </p:nvSpPr>
        <p:spPr>
          <a:xfrm flipV="1">
            <a:off x="0" y="5035550"/>
            <a:ext cx="9144000" cy="182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7" name="Rectangle 6"/>
          <p:cNvSpPr/>
          <p:nvPr userDrawn="1"/>
        </p:nvSpPr>
        <p:spPr>
          <a:xfrm>
            <a:off x="0" y="0"/>
            <a:ext cx="3657600" cy="6858000"/>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pic>
        <p:nvPicPr>
          <p:cNvPr id="8" name="Picture 15" descr="doj_eji-Logo_0405_darkback-doj.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27432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457200" y="4252913"/>
            <a:ext cx="27432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Picture Placeholder 16"/>
          <p:cNvSpPr>
            <a:spLocks noGrp="1"/>
          </p:cNvSpPr>
          <p:nvPr>
            <p:ph type="pic" sz="quarter" idx="15"/>
          </p:nvPr>
        </p:nvSpPr>
        <p:spPr>
          <a:xfrm>
            <a:off x="0" y="0"/>
            <a:ext cx="9144000" cy="6857999"/>
          </a:xfrm>
        </p:spPr>
        <p:txBody>
          <a:bodyPr lIns="274320" tIns="274320" rIns="274320" bIns="274320" anchor="ctr" anchorCtr="0"/>
          <a:lstStyle>
            <a:lvl1pPr algn="ctr">
              <a:defRPr/>
            </a:lvl1pPr>
          </a:lstStyle>
          <a:p>
            <a:pPr lvl="0"/>
            <a:endParaRPr lang="en-US" noProof="0" dirty="0"/>
          </a:p>
        </p:txBody>
      </p:sp>
      <p:sp>
        <p:nvSpPr>
          <p:cNvPr id="2" name="Title 1"/>
          <p:cNvSpPr>
            <a:spLocks noGrp="1"/>
          </p:cNvSpPr>
          <p:nvPr>
            <p:ph type="ctrTitle"/>
          </p:nvPr>
        </p:nvSpPr>
        <p:spPr>
          <a:xfrm>
            <a:off x="0" y="2180809"/>
            <a:ext cx="3657601" cy="2092881"/>
          </a:xfrm>
        </p:spPr>
        <p:txBody>
          <a:bodyPr lIns="274320" tIns="457200" rIns="274320" bIns="91440">
            <a:spAutoFit/>
          </a:bodyPr>
          <a:lstStyle>
            <a:lvl1pPr algn="ctr">
              <a:lnSpc>
                <a:spcPts val="6000"/>
              </a:lnSpc>
              <a:defRPr sz="6000" b="0" i="0" cap="none" spc="5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 y="4381231"/>
            <a:ext cx="3657600" cy="318463"/>
          </a:xfrm>
        </p:spPr>
        <p:txBody>
          <a:bodyPr wrap="square" lIns="274320" tIns="0" rIns="274320" bIns="0" anchorCtr="0">
            <a:spAutoFit/>
          </a:bodyPr>
          <a:lstStyle>
            <a:lvl1pPr marL="0" indent="0" algn="ctr">
              <a:buNone/>
              <a:defRPr sz="2000" b="0" i="0" cap="none" spc="5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Content Placeholder 8"/>
          <p:cNvSpPr>
            <a:spLocks noGrp="1"/>
          </p:cNvSpPr>
          <p:nvPr>
            <p:ph sz="quarter" idx="14"/>
          </p:nvPr>
        </p:nvSpPr>
        <p:spPr>
          <a:xfrm>
            <a:off x="0" y="5775158"/>
            <a:ext cx="3657600" cy="1082842"/>
          </a:xfrm>
        </p:spPr>
        <p:txBody>
          <a:bodyPr lIns="274320" tIns="457200" rIns="274320" anchor="ctr" anchorCtr="0"/>
          <a:lstStyle>
            <a:lvl1pPr algn="ctr">
              <a:lnSpc>
                <a:spcPts val="1000"/>
              </a:lnSpc>
              <a:defRPr sz="1400" b="0" cap="all" spc="300" baseline="0">
                <a:solidFill>
                  <a:schemeClr val="accent6"/>
                </a:solidFill>
                <a:latin typeface="Times"/>
                <a:cs typeface="Times"/>
              </a:defRPr>
            </a:lvl1pPr>
          </a:lstStyle>
          <a:p>
            <a:pPr lvl="0"/>
            <a:r>
              <a:rPr lang="en-US"/>
              <a:t>Click to edit Master text styles</a:t>
            </a:r>
          </a:p>
        </p:txBody>
      </p:sp>
    </p:spTree>
    <p:extLst>
      <p:ext uri="{BB962C8B-B14F-4D97-AF65-F5344CB8AC3E}">
        <p14:creationId xmlns:p14="http://schemas.microsoft.com/office/powerpoint/2010/main" val="247429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defTabSz="914400" eaLnBrk="0" fontAlgn="base" hangingPunct="0">
              <a:spcBef>
                <a:spcPct val="0"/>
              </a:spcBef>
              <a:spcAft>
                <a:spcPct val="0"/>
              </a:spcAft>
              <a:defRPr/>
            </a:lvl1pPr>
          </a:lstStyle>
          <a:p>
            <a:pPr>
              <a:defRPr/>
            </a:pPr>
            <a:fld id="{8005CAF8-44E4-4E1D-B5BA-75CDC5ECE204}" type="slidenum">
              <a:rPr lang="en-US"/>
              <a:pPr>
                <a:defRPr/>
              </a:pPr>
              <a:t>‹#›</a:t>
            </a:fld>
            <a:endParaRPr lang="en-US" dirty="0"/>
          </a:p>
        </p:txBody>
      </p:sp>
    </p:spTree>
    <p:extLst>
      <p:ext uri="{BB962C8B-B14F-4D97-AF65-F5344CB8AC3E}">
        <p14:creationId xmlns:p14="http://schemas.microsoft.com/office/powerpoint/2010/main" val="88554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
        <p:nvSpPr>
          <p:cNvPr id="2" name="Rectangle 1"/>
          <p:cNvSpPr/>
          <p:nvPr userDrawn="1"/>
        </p:nvSpPr>
        <p:spPr>
          <a:xfrm>
            <a:off x="0" y="0"/>
            <a:ext cx="8412163" cy="1006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3" name="Slide Number Placeholder 3"/>
          <p:cNvSpPr>
            <a:spLocks noGrp="1"/>
          </p:cNvSpPr>
          <p:nvPr>
            <p:ph type="sldNum" sz="quarter" idx="10"/>
          </p:nvPr>
        </p:nvSpPr>
        <p:spPr/>
        <p:txBody>
          <a:bodyPr/>
          <a:lstStyle>
            <a:lvl1pPr defTabSz="914400" eaLnBrk="0" fontAlgn="base" hangingPunct="0">
              <a:spcBef>
                <a:spcPct val="0"/>
              </a:spcBef>
              <a:spcAft>
                <a:spcPct val="0"/>
              </a:spcAft>
              <a:defRPr/>
            </a:lvl1pPr>
          </a:lstStyle>
          <a:p>
            <a:pPr>
              <a:defRPr/>
            </a:pPr>
            <a:fld id="{4E9C5921-1E1A-4951-99C9-3519C11000C7}" type="slidenum">
              <a:rPr lang="en-US"/>
              <a:pPr>
                <a:defRPr/>
              </a:pPr>
              <a:t>‹#›</a:t>
            </a:fld>
            <a:endParaRPr lang="en-US" dirty="0"/>
          </a:p>
        </p:txBody>
      </p:sp>
    </p:spTree>
    <p:extLst>
      <p:ext uri="{BB962C8B-B14F-4D97-AF65-F5344CB8AC3E}">
        <p14:creationId xmlns:p14="http://schemas.microsoft.com/office/powerpoint/2010/main" val="216545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5" name="Rectangle 4"/>
          <p:cNvSpPr/>
          <p:nvPr userDrawn="1"/>
        </p:nvSpPr>
        <p:spPr>
          <a:xfrm>
            <a:off x="0" y="0"/>
            <a:ext cx="9144000" cy="57991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0E0E28"/>
              </a:solidFill>
            </a:endParaRPr>
          </a:p>
        </p:txBody>
      </p:sp>
      <p:cxnSp>
        <p:nvCxnSpPr>
          <p:cNvPr id="7" name="Straight Connector 6"/>
          <p:cNvCxnSpPr/>
          <p:nvPr userDrawn="1"/>
        </p:nvCxnSpPr>
        <p:spPr>
          <a:xfrm>
            <a:off x="911225" y="950913"/>
            <a:ext cx="73152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rot="16200000" flipV="1">
            <a:off x="1802606" y="37307"/>
            <a:ext cx="46037"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2" name="Picture Placeholder 21"/>
          <p:cNvSpPr>
            <a:spLocks noGrp="1"/>
          </p:cNvSpPr>
          <p:nvPr>
            <p:ph type="pic" sz="quarter" idx="10"/>
          </p:nvPr>
        </p:nvSpPr>
        <p:spPr>
          <a:xfrm>
            <a:off x="0" y="0"/>
            <a:ext cx="9144000" cy="5798712"/>
          </a:xfrm>
          <a:noFill/>
        </p:spPr>
        <p:txBody>
          <a:bodyPr tIns="0" bIns="0" anchor="ctr"/>
          <a:lstStyle>
            <a:lvl1pPr algn="ctr">
              <a:defRPr/>
            </a:lvl1pPr>
          </a:lstStyle>
          <a:p>
            <a:pPr lvl="0"/>
            <a:endParaRPr lang="en-US" noProof="0" dirty="0"/>
          </a:p>
        </p:txBody>
      </p:sp>
      <p:sp>
        <p:nvSpPr>
          <p:cNvPr id="3" name="Text Placeholder 2"/>
          <p:cNvSpPr>
            <a:spLocks noGrp="1"/>
          </p:cNvSpPr>
          <p:nvPr>
            <p:ph type="body" idx="1"/>
          </p:nvPr>
        </p:nvSpPr>
        <p:spPr>
          <a:xfrm>
            <a:off x="914399" y="457201"/>
            <a:ext cx="7315199" cy="462709"/>
          </a:xfrm>
        </p:spPr>
        <p:txBody>
          <a:bodyPr tIns="0" bIns="91440" anchor="b"/>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6" name="Title 5"/>
          <p:cNvSpPr>
            <a:spLocks noGrp="1"/>
          </p:cNvSpPr>
          <p:nvPr>
            <p:ph type="title"/>
          </p:nvPr>
        </p:nvSpPr>
        <p:spPr/>
        <p:txBody>
          <a:bodyPr/>
          <a:lstStyle/>
          <a:p>
            <a:r>
              <a:rPr lang="en-US"/>
              <a:t>Click to edit Master title style</a:t>
            </a:r>
          </a:p>
        </p:txBody>
      </p:sp>
      <p:sp>
        <p:nvSpPr>
          <p:cNvPr id="9" name="Slide Number Placeholder 5"/>
          <p:cNvSpPr>
            <a:spLocks noGrp="1" noChangeAspect="1"/>
          </p:cNvSpPr>
          <p:nvPr>
            <p:ph type="sldNum" sz="quarter" idx="11"/>
          </p:nvPr>
        </p:nvSpPr>
        <p:spPr>
          <a:solidFill>
            <a:schemeClr val="accent3"/>
          </a:solidFill>
        </p:spPr>
        <p:txBody>
          <a:bodyPr/>
          <a:lstStyle>
            <a:lvl1pPr algn="ctr" defTabSz="914400" eaLnBrk="0" fontAlgn="base" hangingPunct="0">
              <a:spcBef>
                <a:spcPct val="0"/>
              </a:spcBef>
              <a:spcAft>
                <a:spcPct val="0"/>
              </a:spcAft>
              <a:defRPr sz="900" b="1">
                <a:solidFill>
                  <a:srgbClr val="FFFFFF"/>
                </a:solidFill>
                <a:latin typeface="Arial"/>
                <a:cs typeface="Arial"/>
              </a:defRPr>
            </a:lvl1pPr>
          </a:lstStyle>
          <a:p>
            <a:pPr>
              <a:defRPr/>
            </a:pPr>
            <a:fld id="{0238B1A7-A974-494C-9E33-213DC7882C7C}" type="slidenum">
              <a:rPr lang="en-US"/>
              <a:pPr>
                <a:defRPr/>
              </a:pPr>
              <a:t>‹#›</a:t>
            </a:fld>
            <a:endParaRPr lang="en-US" dirty="0"/>
          </a:p>
        </p:txBody>
      </p:sp>
    </p:spTree>
    <p:extLst>
      <p:ext uri="{BB962C8B-B14F-4D97-AF65-F5344CB8AC3E}">
        <p14:creationId xmlns:p14="http://schemas.microsoft.com/office/powerpoint/2010/main" val="259873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gold">
    <p:spTree>
      <p:nvGrpSpPr>
        <p:cNvPr id="1" name=""/>
        <p:cNvGrpSpPr/>
        <p:nvPr/>
      </p:nvGrpSpPr>
      <p:grpSpPr>
        <a:xfrm>
          <a:off x="0" y="0"/>
          <a:ext cx="0" cy="0"/>
          <a:chOff x="0" y="0"/>
          <a:chExt cx="0" cy="0"/>
        </a:xfrm>
      </p:grpSpPr>
      <p:sp>
        <p:nvSpPr>
          <p:cNvPr id="5" name="Rectangle 4"/>
          <p:cNvSpPr/>
          <p:nvPr userDrawn="1"/>
        </p:nvSpPr>
        <p:spPr>
          <a:xfrm>
            <a:off x="0" y="0"/>
            <a:ext cx="9144000" cy="57991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0E0E28"/>
              </a:solidFill>
            </a:endParaRPr>
          </a:p>
        </p:txBody>
      </p:sp>
      <p:cxnSp>
        <p:nvCxnSpPr>
          <p:cNvPr id="6" name="Straight Connector 5"/>
          <p:cNvCxnSpPr/>
          <p:nvPr userDrawn="1"/>
        </p:nvCxnSpPr>
        <p:spPr>
          <a:xfrm>
            <a:off x="911225" y="950913"/>
            <a:ext cx="73152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rot="16200000" flipV="1">
            <a:off x="1802606" y="37307"/>
            <a:ext cx="46037"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9" name="Picture Placeholder 21"/>
          <p:cNvSpPr>
            <a:spLocks noGrp="1"/>
          </p:cNvSpPr>
          <p:nvPr>
            <p:ph type="pic" sz="quarter" idx="10"/>
          </p:nvPr>
        </p:nvSpPr>
        <p:spPr>
          <a:xfrm>
            <a:off x="0" y="0"/>
            <a:ext cx="9144000" cy="5798712"/>
          </a:xfrm>
          <a:noFill/>
        </p:spPr>
        <p:txBody>
          <a:bodyPr tIns="0" bIns="0" anchor="ctr"/>
          <a:lstStyle>
            <a:lvl1pPr algn="ctr">
              <a:defRPr>
                <a:solidFill>
                  <a:schemeClr val="bg1"/>
                </a:solidFill>
              </a:defRPr>
            </a:lvl1pPr>
          </a:lstStyle>
          <a:p>
            <a:pPr lvl="0"/>
            <a:endParaRPr lang="en-US" noProof="0" dirty="0"/>
          </a:p>
        </p:txBody>
      </p:sp>
      <p:sp>
        <p:nvSpPr>
          <p:cNvPr id="2" name="Title 1"/>
          <p:cNvSpPr>
            <a:spLocks noGrp="1"/>
          </p:cNvSpPr>
          <p:nvPr>
            <p:ph type="title"/>
          </p:nvPr>
        </p:nvSpPr>
        <p:spPr>
          <a:xfrm>
            <a:off x="914400" y="974098"/>
            <a:ext cx="7315199" cy="979755"/>
          </a:xfrm>
        </p:spPr>
        <p:txBody>
          <a:bodyPr tIns="182880" anchor="t">
            <a:spAutoFit/>
          </a:bodyPr>
          <a:lstStyle>
            <a:lvl1pPr algn="l">
              <a:lnSpc>
                <a:spcPts val="6000"/>
              </a:lnSpc>
              <a:defRPr sz="6000" b="0" cap="none">
                <a:solidFill>
                  <a:schemeClr val="bg1"/>
                </a:solidFill>
                <a:latin typeface="Times New Roman"/>
                <a:cs typeface="Times New Roman"/>
              </a:defRPr>
            </a:lvl1pPr>
          </a:lstStyle>
          <a:p>
            <a:endParaRPr lang="en-US" dirty="0"/>
          </a:p>
        </p:txBody>
      </p:sp>
      <p:sp>
        <p:nvSpPr>
          <p:cNvPr id="3" name="Text Placeholder 2"/>
          <p:cNvSpPr>
            <a:spLocks noGrp="1"/>
          </p:cNvSpPr>
          <p:nvPr>
            <p:ph type="body" idx="1"/>
          </p:nvPr>
        </p:nvSpPr>
        <p:spPr>
          <a:xfrm>
            <a:off x="914399" y="457201"/>
            <a:ext cx="7315199" cy="462709"/>
          </a:xfrm>
        </p:spPr>
        <p:txBody>
          <a:bodyPr tIns="0" bIns="91440" anchor="b"/>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8" name="Slide Number Placeholder 5"/>
          <p:cNvSpPr>
            <a:spLocks noGrp="1" noChangeAspect="1"/>
          </p:cNvSpPr>
          <p:nvPr>
            <p:ph type="sldNum" sz="quarter" idx="11"/>
          </p:nvPr>
        </p:nvSpPr>
        <p:spPr>
          <a:solidFill>
            <a:schemeClr val="accent3"/>
          </a:solidFill>
        </p:spPr>
        <p:txBody>
          <a:bodyPr/>
          <a:lstStyle>
            <a:lvl1pPr algn="ctr" defTabSz="914400" eaLnBrk="0" fontAlgn="base" hangingPunct="0">
              <a:spcBef>
                <a:spcPct val="0"/>
              </a:spcBef>
              <a:spcAft>
                <a:spcPct val="0"/>
              </a:spcAft>
              <a:defRPr sz="900" b="1">
                <a:solidFill>
                  <a:srgbClr val="FFFFFF"/>
                </a:solidFill>
                <a:latin typeface="Arial"/>
                <a:cs typeface="Arial"/>
              </a:defRPr>
            </a:lvl1pPr>
          </a:lstStyle>
          <a:p>
            <a:pPr>
              <a:defRPr/>
            </a:pPr>
            <a:fld id="{BA6AB289-8201-47F2-90C1-800A2E402D4B}" type="slidenum">
              <a:rPr lang="en-US"/>
              <a:pPr>
                <a:defRPr/>
              </a:pPr>
              <a:t>‹#›</a:t>
            </a:fld>
            <a:endParaRPr lang="en-US" dirty="0"/>
          </a:p>
        </p:txBody>
      </p:sp>
    </p:spTree>
    <p:extLst>
      <p:ext uri="{BB962C8B-B14F-4D97-AF65-F5344CB8AC3E}">
        <p14:creationId xmlns:p14="http://schemas.microsoft.com/office/powerpoint/2010/main" val="2482863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xfrm>
            <a:off x="1066800" y="6248400"/>
            <a:ext cx="1905000" cy="457200"/>
          </a:xfrm>
          <a:prstGeom prst="rect">
            <a:avLst/>
          </a:prstGeom>
        </p:spPr>
        <p:txBody>
          <a:bodyPr/>
          <a:lstStyle>
            <a:lvl1pPr defTabSz="457200" eaLnBrk="1" fontAlgn="auto" hangingPunct="1">
              <a:spcBef>
                <a:spcPts val="0"/>
              </a:spcBef>
              <a:spcAft>
                <a:spcPts val="0"/>
              </a:spcAft>
              <a:defRPr sz="1800">
                <a:solidFill>
                  <a:srgbClr val="845A28"/>
                </a:solidFill>
                <a:latin typeface="Calibri"/>
              </a:defRPr>
            </a:lvl1pPr>
          </a:lstStyle>
          <a:p>
            <a:pPr>
              <a:defRPr/>
            </a:pPr>
            <a:endParaRPr lang="en-US" dirty="0"/>
          </a:p>
        </p:txBody>
      </p:sp>
      <p:sp>
        <p:nvSpPr>
          <p:cNvPr id="5" name="Rectangle 18"/>
          <p:cNvSpPr>
            <a:spLocks noGrp="1" noChangeArrowheads="1"/>
          </p:cNvSpPr>
          <p:nvPr>
            <p:ph type="ftr" sz="quarter" idx="11"/>
          </p:nvPr>
        </p:nvSpPr>
        <p:spPr>
          <a:xfrm>
            <a:off x="3429000" y="6248400"/>
            <a:ext cx="2895600" cy="457200"/>
          </a:xfrm>
          <a:prstGeom prst="rect">
            <a:avLst/>
          </a:prstGeom>
        </p:spPr>
        <p:txBody>
          <a:bodyPr/>
          <a:lstStyle>
            <a:lvl1pPr defTabSz="457200" eaLnBrk="1" fontAlgn="auto" hangingPunct="1">
              <a:spcBef>
                <a:spcPts val="0"/>
              </a:spcBef>
              <a:spcAft>
                <a:spcPts val="0"/>
              </a:spcAft>
              <a:defRPr sz="1800">
                <a:solidFill>
                  <a:srgbClr val="845A28"/>
                </a:solidFill>
                <a:latin typeface="Calibri"/>
              </a:defRPr>
            </a:lvl1pPr>
          </a:lstStyle>
          <a:p>
            <a:pPr>
              <a:defRPr/>
            </a:pPr>
            <a:endParaRPr lang="en-US" dirty="0"/>
          </a:p>
        </p:txBody>
      </p:sp>
      <p:sp>
        <p:nvSpPr>
          <p:cNvPr id="6" name="Rectangle 19"/>
          <p:cNvSpPr>
            <a:spLocks noGrp="1" noChangeArrowheads="1"/>
          </p:cNvSpPr>
          <p:nvPr>
            <p:ph type="sldNum" sz="quarter" idx="12"/>
          </p:nvPr>
        </p:nvSpPr>
        <p:spPr/>
        <p:txBody>
          <a:bodyPr/>
          <a:lstStyle>
            <a:lvl1pPr defTabSz="914400" eaLnBrk="0" fontAlgn="base" hangingPunct="0">
              <a:spcBef>
                <a:spcPct val="0"/>
              </a:spcBef>
              <a:spcAft>
                <a:spcPct val="0"/>
              </a:spcAft>
              <a:defRPr/>
            </a:lvl1pPr>
          </a:lstStyle>
          <a:p>
            <a:pPr>
              <a:defRPr/>
            </a:pPr>
            <a:fld id="{D2C73E07-441A-46D5-AFF2-90BE42FB4531}" type="slidenum">
              <a:rPr lang="en-US" altLang="en-US"/>
              <a:pPr>
                <a:defRPr/>
              </a:pPr>
              <a:t>‹#›</a:t>
            </a:fld>
            <a:endParaRPr lang="en-US" altLang="en-US" dirty="0"/>
          </a:p>
        </p:txBody>
      </p:sp>
    </p:spTree>
    <p:extLst>
      <p:ext uri="{BB962C8B-B14F-4D97-AF65-F5344CB8AC3E}">
        <p14:creationId xmlns:p14="http://schemas.microsoft.com/office/powerpoint/2010/main" val="874814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0" y="0"/>
            <a:ext cx="9144000" cy="6857999"/>
          </a:xfrm>
        </p:spPr>
        <p:txBody>
          <a:bodyPr lIns="274320" tIns="274320" rIns="274320" bIns="274320" anchor="ctr" anchorCtr="0"/>
          <a:lstStyle>
            <a:lvl1pPr algn="ctr">
              <a:defRPr/>
            </a:lvl1pPr>
          </a:lstStyle>
          <a:p>
            <a:endParaRPr lang="en-US" dirty="0"/>
          </a:p>
        </p:txBody>
      </p:sp>
      <p:sp>
        <p:nvSpPr>
          <p:cNvPr id="13" name="Rectangle 12"/>
          <p:cNvSpPr/>
          <p:nvPr userDrawn="1"/>
        </p:nvSpPr>
        <p:spPr>
          <a:xfrm flipV="1">
            <a:off x="0" y="5034913"/>
            <a:ext cx="9144000" cy="18230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2" name="Rectangle 11"/>
          <p:cNvSpPr/>
          <p:nvPr userDrawn="1"/>
        </p:nvSpPr>
        <p:spPr>
          <a:xfrm>
            <a:off x="0" y="0"/>
            <a:ext cx="3657600" cy="6857997"/>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p:nvPr>
        </p:nvSpPr>
        <p:spPr>
          <a:xfrm>
            <a:off x="0" y="2924603"/>
            <a:ext cx="3657601" cy="1349087"/>
          </a:xfrm>
        </p:spPr>
        <p:txBody>
          <a:bodyPr wrap="square" lIns="274320" tIns="457200" rIns="274320" bIns="91440" anchor="b" anchorCtr="0">
            <a:spAutoFit/>
          </a:bodyPr>
          <a:lstStyle>
            <a:lvl1pPr algn="ctr">
              <a:lnSpc>
                <a:spcPts val="6000"/>
              </a:lnSpc>
              <a:defRPr sz="6000" b="0" i="0" cap="none" spc="50">
                <a:solidFill>
                  <a:schemeClr val="bg1"/>
                </a:solidFill>
                <a:latin typeface="Times New Roman"/>
                <a:cs typeface="Times New Roman"/>
              </a:defRPr>
            </a:lvl1pPr>
          </a:lstStyle>
          <a:p>
            <a:endParaRPr lang="en-US" dirty="0"/>
          </a:p>
        </p:txBody>
      </p:sp>
      <p:sp>
        <p:nvSpPr>
          <p:cNvPr id="3" name="Subtitle 2"/>
          <p:cNvSpPr>
            <a:spLocks noGrp="1"/>
          </p:cNvSpPr>
          <p:nvPr>
            <p:ph type="subTitle" idx="1"/>
          </p:nvPr>
        </p:nvSpPr>
        <p:spPr>
          <a:xfrm>
            <a:off x="1" y="4381231"/>
            <a:ext cx="3657600" cy="318463"/>
          </a:xfrm>
        </p:spPr>
        <p:txBody>
          <a:bodyPr wrap="square" lIns="274320" tIns="0" rIns="274320" bIns="0" anchor="t" anchorCtr="0">
            <a:spAutoFit/>
          </a:bodyPr>
          <a:lstStyle>
            <a:lvl1pPr marL="0" indent="0" algn="ctr">
              <a:buNone/>
              <a:defRPr sz="2000" b="0" i="0" cap="none" spc="5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Content Placeholder 8"/>
          <p:cNvSpPr>
            <a:spLocks noGrp="1"/>
          </p:cNvSpPr>
          <p:nvPr>
            <p:ph sz="quarter" idx="14" hasCustomPrompt="1"/>
          </p:nvPr>
        </p:nvSpPr>
        <p:spPr>
          <a:xfrm>
            <a:off x="0" y="5775158"/>
            <a:ext cx="3657600" cy="1082842"/>
          </a:xfrm>
        </p:spPr>
        <p:txBody>
          <a:bodyPr lIns="274320" tIns="457200" rIns="274320" bIns="457200" anchor="ctr" anchorCtr="0">
            <a:noAutofit/>
          </a:bodyPr>
          <a:lstStyle>
            <a:lvl1pPr algn="ctr">
              <a:lnSpc>
                <a:spcPts val="1000"/>
              </a:lnSpc>
              <a:defRPr sz="1400" b="0" cap="all" spc="300" baseline="0">
                <a:solidFill>
                  <a:schemeClr val="accent6"/>
                </a:solidFill>
                <a:latin typeface="Times"/>
                <a:cs typeface="Times"/>
              </a:defRPr>
            </a:lvl1pPr>
          </a:lstStyle>
          <a:p>
            <a:pPr lvl="0"/>
            <a:r>
              <a:rPr lang="en-US" dirty="0"/>
              <a:t>Month Day, Year</a:t>
            </a:r>
          </a:p>
        </p:txBody>
      </p:sp>
      <p:pic>
        <p:nvPicPr>
          <p:cNvPr id="18" name="Picture 17" descr="doj_eji-Logo_0405_darkback-doj.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2743200" cy="908685"/>
          </a:xfrm>
          <a:prstGeom prst="rect">
            <a:avLst/>
          </a:prstGeom>
        </p:spPr>
      </p:pic>
      <p:cxnSp>
        <p:nvCxnSpPr>
          <p:cNvPr id="24" name="Straight Connector 23"/>
          <p:cNvCxnSpPr/>
          <p:nvPr userDrawn="1"/>
        </p:nvCxnSpPr>
        <p:spPr>
          <a:xfrm>
            <a:off x="457200" y="4252880"/>
            <a:ext cx="27432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22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474155"/>
          </a:xfrm>
        </p:spPr>
        <p:txBody>
          <a:bodyPr/>
          <a:lstStyle>
            <a:lvl1pPr algn="l">
              <a:defRPr cap="all">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16" name="Text Placeholder 15"/>
          <p:cNvSpPr>
            <a:spLocks noGrp="1"/>
          </p:cNvSpPr>
          <p:nvPr>
            <p:ph type="body" sz="quarter" idx="13" hasCustomPrompt="1"/>
          </p:nvPr>
        </p:nvSpPr>
        <p:spPr>
          <a:xfrm>
            <a:off x="914400" y="982133"/>
            <a:ext cx="7315200" cy="4800600"/>
          </a:xfrm>
        </p:spPr>
        <p:txBody>
          <a:bodyPr lIns="0" rIns="457200" bIns="274320"/>
          <a:lstStyle>
            <a:lvl1pPr marL="274320" marR="0" indent="-274320" algn="l" defTabSz="457200" rtl="0" eaLnBrk="1" fontAlgn="auto" latinLnBrk="0" hangingPunct="1">
              <a:lnSpc>
                <a:spcPct val="100000"/>
              </a:lnSpc>
              <a:spcBef>
                <a:spcPts val="1000"/>
              </a:spcBef>
              <a:spcAft>
                <a:spcPts val="1000"/>
              </a:spcAft>
              <a:buClr>
                <a:schemeClr val="accent3"/>
              </a:buClr>
              <a:buSzTx/>
              <a:buFont typeface="Lucida Grande"/>
              <a:buChar char="‣"/>
              <a:tabLst/>
              <a:defRPr sz="1800" b="0" cap="none">
                <a:solidFill>
                  <a:schemeClr val="accent3"/>
                </a:solidFill>
              </a:defRPr>
            </a:lvl1pPr>
            <a:lvl2pPr marL="283464" indent="-285750">
              <a:spcBef>
                <a:spcPts val="1000"/>
              </a:spcBef>
              <a:spcAft>
                <a:spcPts val="1000"/>
              </a:spcAft>
              <a:buClr>
                <a:schemeClr val="accent3"/>
              </a:buClr>
              <a:buFont typeface="Lucida Grande"/>
              <a:buChar char="‣"/>
              <a:defRPr sz="1800" b="1" cap="none">
                <a:solidFill>
                  <a:schemeClr val="accent5"/>
                </a:solidFill>
              </a:defRPr>
            </a:lvl2pPr>
          </a:lstStyle>
          <a:p>
            <a:pPr lvl="0"/>
            <a:r>
              <a:rPr lang="en-US" dirty="0"/>
              <a:t>Topic</a:t>
            </a:r>
          </a:p>
          <a:p>
            <a:pPr lvl="1"/>
            <a:r>
              <a:rPr lang="en-US" dirty="0"/>
              <a:t>CALLOUT TOPIC</a:t>
            </a:r>
          </a:p>
          <a:p>
            <a:pPr lvl="0"/>
            <a:r>
              <a:rPr lang="en-US" dirty="0"/>
              <a:t>Topic</a:t>
            </a:r>
          </a:p>
          <a:p>
            <a:pPr lvl="0"/>
            <a:r>
              <a:rPr lang="en-US" dirty="0"/>
              <a:t>Topic</a:t>
            </a:r>
          </a:p>
          <a:p>
            <a:pPr lvl="0"/>
            <a:r>
              <a:rPr lang="en-US" dirty="0"/>
              <a:t>Topic</a:t>
            </a:r>
          </a:p>
          <a:p>
            <a:pPr lvl="0"/>
            <a:r>
              <a:rPr lang="en-US" dirty="0"/>
              <a:t>Topic</a:t>
            </a:r>
          </a:p>
        </p:txBody>
      </p:sp>
    </p:spTree>
    <p:extLst>
      <p:ext uri="{BB962C8B-B14F-4D97-AF65-F5344CB8AC3E}">
        <p14:creationId xmlns:p14="http://schemas.microsoft.com/office/powerpoint/2010/main" val="1021843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1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6338"/>
            <a:ext cx="7315200" cy="476347"/>
          </a:xfrm>
        </p:spPr>
        <p:txBody>
          <a:bodyPr wrap="square">
            <a:noAutofit/>
          </a:bodyPr>
          <a:lstStyle>
            <a:lvl1pPr>
              <a:defRPr cap="all"/>
            </a:lvl1pPr>
          </a:lstStyle>
          <a:p>
            <a:endParaRPr lang="en-US" dirty="0"/>
          </a:p>
        </p:txBody>
      </p:sp>
      <p:sp>
        <p:nvSpPr>
          <p:cNvPr id="3" name="Content Placeholder 2"/>
          <p:cNvSpPr>
            <a:spLocks noGrp="1"/>
          </p:cNvSpPr>
          <p:nvPr>
            <p:ph idx="1"/>
          </p:nvPr>
        </p:nvSpPr>
        <p:spPr>
          <a:xfrm>
            <a:off x="914400" y="982133"/>
            <a:ext cx="7315200" cy="4799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54410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1line), Content (2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476165"/>
          </a:xfrm>
        </p:spPr>
        <p:txBody>
          <a:bodyPr/>
          <a:lstStyle>
            <a:lvl1pPr>
              <a:defRPr cap="all"/>
            </a:lvl1pPr>
          </a:lstStyle>
          <a:p>
            <a:r>
              <a:rPr lang="en-US" dirty="0"/>
              <a:t>Click to edit Master title style</a:t>
            </a:r>
          </a:p>
        </p:txBody>
      </p:sp>
      <p:sp>
        <p:nvSpPr>
          <p:cNvPr id="3" name="Content Placeholder 2"/>
          <p:cNvSpPr>
            <a:spLocks noGrp="1"/>
          </p:cNvSpPr>
          <p:nvPr>
            <p:ph idx="1"/>
          </p:nvPr>
        </p:nvSpPr>
        <p:spPr>
          <a:xfrm>
            <a:off x="914400" y="982133"/>
            <a:ext cx="3651301"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8" name="Content Placeholder 2"/>
          <p:cNvSpPr>
            <a:spLocks noGrp="1"/>
          </p:cNvSpPr>
          <p:nvPr>
            <p:ph idx="13"/>
          </p:nvPr>
        </p:nvSpPr>
        <p:spPr>
          <a:xfrm>
            <a:off x="4565701" y="982133"/>
            <a:ext cx="36576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1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2" cy="471417"/>
          </a:xfrm>
        </p:spPr>
        <p:txBody>
          <a:bodyPr tIns="0" bIns="137160" anchor="b" anchorCtr="0"/>
          <a:lstStyle>
            <a:lvl1pPr>
              <a:defRPr b="0"/>
            </a:lvl1pPr>
          </a:lstStyle>
          <a:p>
            <a:endParaRPr lang="en-US" dirty="0"/>
          </a:p>
        </p:txBody>
      </p:sp>
      <p:sp>
        <p:nvSpPr>
          <p:cNvPr id="3" name="Content Placeholder 2"/>
          <p:cNvSpPr>
            <a:spLocks noGrp="1"/>
          </p:cNvSpPr>
          <p:nvPr>
            <p:ph idx="1"/>
          </p:nvPr>
        </p:nvSpPr>
        <p:spPr>
          <a:xfrm>
            <a:off x="914402" y="1337051"/>
            <a:ext cx="7315200" cy="44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17" name="Text Placeholder 16"/>
          <p:cNvSpPr>
            <a:spLocks noGrp="1"/>
          </p:cNvSpPr>
          <p:nvPr>
            <p:ph type="body" sz="quarter" idx="13" hasCustomPrompt="1"/>
          </p:nvPr>
        </p:nvSpPr>
        <p:spPr>
          <a:xfrm>
            <a:off x="914400" y="980086"/>
            <a:ext cx="7315202" cy="356965"/>
          </a:xfrm>
        </p:spPr>
        <p:txBody>
          <a:bodyPr tIns="0" bIns="0" anchor="b"/>
          <a:lstStyle>
            <a:lvl1pPr>
              <a:defRPr sz="1600" b="1" cap="all">
                <a:solidFill>
                  <a:schemeClr val="accent5"/>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350017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914400" y="982133"/>
            <a:ext cx="7315200" cy="4800600"/>
          </a:xfrm>
        </p:spPr>
        <p:txBody>
          <a:bodyPr rIns="457200" bIns="274320"/>
          <a:lstStyle>
            <a:lvl1pPr marL="274320" marR="0" indent="-274320" algn="l" defTabSz="457200" rtl="0" eaLnBrk="1" fontAlgn="auto" latinLnBrk="0" hangingPunct="1">
              <a:lnSpc>
                <a:spcPct val="100000"/>
              </a:lnSpc>
              <a:spcBef>
                <a:spcPts val="1000"/>
              </a:spcBef>
              <a:spcAft>
                <a:spcPts val="1000"/>
              </a:spcAft>
              <a:buClr>
                <a:schemeClr val="accent3"/>
              </a:buClr>
              <a:buSzTx/>
              <a:buFont typeface="Lucida Grande"/>
              <a:buChar char="‣"/>
              <a:tabLst/>
              <a:defRPr sz="1800" b="0" cap="none">
                <a:solidFill>
                  <a:schemeClr val="accent3"/>
                </a:solidFill>
              </a:defRPr>
            </a:lvl1pPr>
            <a:lvl2pPr marL="283464" indent="-285750">
              <a:spcBef>
                <a:spcPts val="1000"/>
              </a:spcBef>
              <a:spcAft>
                <a:spcPts val="1000"/>
              </a:spcAft>
              <a:buClr>
                <a:schemeClr val="accent3"/>
              </a:buClr>
              <a:buFont typeface="Lucida Grande"/>
              <a:buChar char="‣"/>
              <a:defRPr sz="1800" b="1" cap="none">
                <a:solidFill>
                  <a:schemeClr val="accent5"/>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F6504EDD-C70E-443F-B284-472EE218847C}" type="slidenum">
              <a:rPr lang="en-US"/>
              <a:pPr>
                <a:defRPr/>
              </a:pPr>
              <a:t>‹#›</a:t>
            </a:fld>
            <a:endParaRPr lang="en-US" dirty="0"/>
          </a:p>
        </p:txBody>
      </p:sp>
    </p:spTree>
    <p:extLst>
      <p:ext uri="{BB962C8B-B14F-4D97-AF65-F5344CB8AC3E}">
        <p14:creationId xmlns:p14="http://schemas.microsoft.com/office/powerpoint/2010/main" val="827262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1line), Picture (1fu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400" y="0"/>
            <a:ext cx="3657600" cy="5791876"/>
          </a:xfrm>
          <a:solidFill>
            <a:schemeClr val="bg1">
              <a:lumMod val="85000"/>
            </a:schemeClr>
          </a:solidFill>
        </p:spPr>
        <p:txBody>
          <a:bodyPr lIns="0"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p:cNvSpPr/>
          <p:nvPr userDrawn="1"/>
        </p:nvSpPr>
        <p:spPr>
          <a:xfrm>
            <a:off x="5027506" y="457202"/>
            <a:ext cx="458894" cy="52493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7" name="Slide Number Placeholder 6"/>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11" name="Content Placeholder 10"/>
          <p:cNvSpPr>
            <a:spLocks noGrp="1"/>
          </p:cNvSpPr>
          <p:nvPr>
            <p:ph sz="quarter" idx="13"/>
          </p:nvPr>
        </p:nvSpPr>
        <p:spPr>
          <a:xfrm>
            <a:off x="914401" y="982131"/>
            <a:ext cx="4113105"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4113106" cy="476165"/>
          </a:xfrm>
        </p:spPr>
        <p:txBody>
          <a:bodyPr/>
          <a:lstStyle>
            <a:lvl1pPr>
              <a:defRPr cap="all"/>
            </a:lvl1pPr>
          </a:lstStyle>
          <a:p>
            <a:endParaRPr lang="en-US" dirty="0"/>
          </a:p>
        </p:txBody>
      </p:sp>
    </p:spTree>
    <p:extLst>
      <p:ext uri="{BB962C8B-B14F-4D97-AF65-F5344CB8AC3E}">
        <p14:creationId xmlns:p14="http://schemas.microsoft.com/office/powerpoint/2010/main" val="1103576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1line), Picture (2)">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400" y="1"/>
            <a:ext cx="3657600" cy="2862834"/>
          </a:xfrm>
          <a:solidFill>
            <a:schemeClr val="bg1">
              <a:lumMod val="85000"/>
            </a:schemeClr>
          </a:solidFill>
        </p:spPr>
        <p:txBody>
          <a:bodyPr lIns="0"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p:cNvSpPr/>
          <p:nvPr userDrawn="1"/>
        </p:nvSpPr>
        <p:spPr>
          <a:xfrm>
            <a:off x="5027505" y="457202"/>
            <a:ext cx="458895" cy="52493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7" name="Slide Number Placeholder 6"/>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11" name="Content Placeholder 10"/>
          <p:cNvSpPr>
            <a:spLocks noGrp="1"/>
          </p:cNvSpPr>
          <p:nvPr>
            <p:ph sz="quarter" idx="13"/>
          </p:nvPr>
        </p:nvSpPr>
        <p:spPr>
          <a:xfrm>
            <a:off x="914401" y="982131"/>
            <a:ext cx="4113104"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4113105" cy="476165"/>
          </a:xfrm>
        </p:spPr>
        <p:txBody>
          <a:bodyPr/>
          <a:lstStyle>
            <a:lvl1pPr>
              <a:defRPr cap="all"/>
            </a:lvl1pPr>
          </a:lstStyle>
          <a:p>
            <a:endParaRPr lang="en-US" dirty="0"/>
          </a:p>
        </p:txBody>
      </p:sp>
      <p:sp>
        <p:nvSpPr>
          <p:cNvPr id="10" name="Picture Placeholder 2"/>
          <p:cNvSpPr>
            <a:spLocks noGrp="1"/>
          </p:cNvSpPr>
          <p:nvPr>
            <p:ph type="pic" idx="14"/>
          </p:nvPr>
        </p:nvSpPr>
        <p:spPr>
          <a:xfrm>
            <a:off x="5486400" y="2968665"/>
            <a:ext cx="3657600" cy="2814067"/>
          </a:xfrm>
          <a:solidFill>
            <a:schemeClr val="bg1">
              <a:lumMod val="85000"/>
            </a:schemeClr>
          </a:solidFill>
        </p:spPr>
        <p:txBody>
          <a:bodyPr lIns="0"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640600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1line), Picture (1sma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399" y="1332657"/>
            <a:ext cx="2736851" cy="4114882"/>
          </a:xfrm>
          <a:solidFill>
            <a:schemeClr val="bg1">
              <a:lumMod val="85000"/>
            </a:schemeClr>
          </a:solidFill>
        </p:spPr>
        <p:txBody>
          <a:bodyPr lIns="0"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11" name="Content Placeholder 10"/>
          <p:cNvSpPr>
            <a:spLocks noGrp="1"/>
          </p:cNvSpPr>
          <p:nvPr>
            <p:ph sz="quarter" idx="13"/>
          </p:nvPr>
        </p:nvSpPr>
        <p:spPr>
          <a:xfrm>
            <a:off x="914400" y="982131"/>
            <a:ext cx="4114800"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7308850" cy="476165"/>
          </a:xfrm>
        </p:spPr>
        <p:txBody>
          <a:bodyPr/>
          <a:lstStyle>
            <a:lvl1pPr>
              <a:defRPr cap="all"/>
            </a:lvl1pPr>
          </a:lstStyle>
          <a:p>
            <a:endParaRPr lang="en-US" dirty="0"/>
          </a:p>
        </p:txBody>
      </p:sp>
    </p:spTree>
    <p:extLst>
      <p:ext uri="{BB962C8B-B14F-4D97-AF65-F5344CB8AC3E}">
        <p14:creationId xmlns:p14="http://schemas.microsoft.com/office/powerpoint/2010/main" val="1201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1line), Pictures (3)">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399" y="1332656"/>
            <a:ext cx="1786465" cy="2174236"/>
          </a:xfrm>
          <a:solidFill>
            <a:schemeClr val="bg1">
              <a:lumMod val="85000"/>
            </a:schemeClr>
          </a:solidFill>
        </p:spPr>
        <p:txBody>
          <a:bodyPr lIns="0"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11" name="Content Placeholder 10"/>
          <p:cNvSpPr>
            <a:spLocks noGrp="1"/>
          </p:cNvSpPr>
          <p:nvPr>
            <p:ph sz="quarter" idx="13"/>
          </p:nvPr>
        </p:nvSpPr>
        <p:spPr>
          <a:xfrm>
            <a:off x="914400" y="985522"/>
            <a:ext cx="41148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idx="14"/>
          </p:nvPr>
        </p:nvSpPr>
        <p:spPr>
          <a:xfrm>
            <a:off x="5486400" y="3591562"/>
            <a:ext cx="3657600" cy="2203704"/>
          </a:xfrm>
          <a:solidFill>
            <a:schemeClr val="bg1">
              <a:lumMod val="85000"/>
            </a:schemeClr>
          </a:solidFill>
        </p:spPr>
        <p:txBody>
          <a:bodyPr lIns="0"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p:cNvSpPr>
            <a:spLocks noGrp="1"/>
          </p:cNvSpPr>
          <p:nvPr>
            <p:ph type="title"/>
          </p:nvPr>
        </p:nvSpPr>
        <p:spPr>
          <a:xfrm>
            <a:off x="914400" y="457201"/>
            <a:ext cx="7315200" cy="476165"/>
          </a:xfrm>
        </p:spPr>
        <p:txBody>
          <a:bodyPr/>
          <a:lstStyle>
            <a:lvl1pPr>
              <a:defRPr cap="all"/>
            </a:lvl1pPr>
          </a:lstStyle>
          <a:p>
            <a:endParaRPr lang="en-US" dirty="0"/>
          </a:p>
        </p:txBody>
      </p:sp>
      <p:sp>
        <p:nvSpPr>
          <p:cNvPr id="10" name="Picture Placeholder 2"/>
          <p:cNvSpPr>
            <a:spLocks noGrp="1"/>
          </p:cNvSpPr>
          <p:nvPr>
            <p:ph type="pic" idx="15"/>
          </p:nvPr>
        </p:nvSpPr>
        <p:spPr>
          <a:xfrm>
            <a:off x="7357535" y="1332656"/>
            <a:ext cx="1786465" cy="2174236"/>
          </a:xfrm>
          <a:solidFill>
            <a:schemeClr val="bg1">
              <a:lumMod val="85000"/>
            </a:schemeClr>
          </a:solidFill>
        </p:spPr>
        <p:txBody>
          <a:bodyPr lIns="0"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43040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6" name="Title 1"/>
          <p:cNvSpPr>
            <a:spLocks noGrp="1"/>
          </p:cNvSpPr>
          <p:nvPr>
            <p:ph type="title"/>
          </p:nvPr>
        </p:nvSpPr>
        <p:spPr>
          <a:xfrm>
            <a:off x="914399" y="457201"/>
            <a:ext cx="7315200" cy="476165"/>
          </a:xfrm>
        </p:spPr>
        <p:txBody>
          <a:bodyPr/>
          <a:lstStyle>
            <a:lvl1pPr>
              <a:defRPr cap="all"/>
            </a:lvl1pPr>
          </a:lstStyle>
          <a:p>
            <a:endParaRPr lang="en-US" dirty="0"/>
          </a:p>
        </p:txBody>
      </p:sp>
    </p:spTree>
    <p:extLst>
      <p:ext uri="{BB962C8B-B14F-4D97-AF65-F5344CB8AC3E}">
        <p14:creationId xmlns:p14="http://schemas.microsoft.com/office/powerpoint/2010/main" val="3101166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5" name="Rectangle 4"/>
          <p:cNvSpPr/>
          <p:nvPr userDrawn="1"/>
        </p:nvSpPr>
        <p:spPr>
          <a:xfrm>
            <a:off x="0" y="1"/>
            <a:ext cx="8412480" cy="10061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Tree>
    <p:extLst>
      <p:ext uri="{BB962C8B-B14F-4D97-AF65-F5344CB8AC3E}">
        <p14:creationId xmlns:p14="http://schemas.microsoft.com/office/powerpoint/2010/main" val="1174829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0" name="Rectangle 19"/>
          <p:cNvSpPr/>
          <p:nvPr userDrawn="1"/>
        </p:nvSpPr>
        <p:spPr>
          <a:xfrm>
            <a:off x="0" y="0"/>
            <a:ext cx="9144000" cy="57987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E0E28"/>
              </a:solidFill>
            </a:endParaRPr>
          </a:p>
        </p:txBody>
      </p:sp>
      <p:sp>
        <p:nvSpPr>
          <p:cNvPr id="22" name="Picture Placeholder 21"/>
          <p:cNvSpPr>
            <a:spLocks noGrp="1"/>
          </p:cNvSpPr>
          <p:nvPr>
            <p:ph type="pic" sz="quarter" idx="10"/>
          </p:nvPr>
        </p:nvSpPr>
        <p:spPr>
          <a:xfrm>
            <a:off x="0" y="0"/>
            <a:ext cx="9144000" cy="5798712"/>
          </a:xfrm>
          <a:noFill/>
        </p:spPr>
        <p:txBody>
          <a:bodyPr tIns="0" bIns="0" anchor="ctr"/>
          <a:lstStyle>
            <a:lvl1pPr algn="ctr">
              <a:defRPr/>
            </a:lvl1pPr>
          </a:lstStyle>
          <a:p>
            <a:endParaRPr lang="en-US" dirty="0"/>
          </a:p>
        </p:txBody>
      </p:sp>
      <p:sp>
        <p:nvSpPr>
          <p:cNvPr id="2" name="Title 1"/>
          <p:cNvSpPr>
            <a:spLocks noGrp="1"/>
          </p:cNvSpPr>
          <p:nvPr>
            <p:ph type="title"/>
          </p:nvPr>
        </p:nvSpPr>
        <p:spPr>
          <a:xfrm>
            <a:off x="914400" y="974098"/>
            <a:ext cx="7315199" cy="979755"/>
          </a:xfrm>
        </p:spPr>
        <p:txBody>
          <a:bodyPr tIns="182880" anchor="t">
            <a:spAutoFit/>
          </a:bodyPr>
          <a:lstStyle>
            <a:lvl1pPr algn="l">
              <a:lnSpc>
                <a:spcPts val="6000"/>
              </a:lnSpc>
              <a:defRPr sz="6000" b="0" cap="none">
                <a:solidFill>
                  <a:schemeClr val="bg1"/>
                </a:solidFill>
                <a:latin typeface="Times New Roman"/>
                <a:cs typeface="Times New Roman"/>
              </a:defRPr>
            </a:lvl1pPr>
          </a:lstStyle>
          <a:p>
            <a:endParaRPr lang="en-US" dirty="0"/>
          </a:p>
        </p:txBody>
      </p:sp>
      <p:sp>
        <p:nvSpPr>
          <p:cNvPr id="3" name="Text Placeholder 2"/>
          <p:cNvSpPr>
            <a:spLocks noGrp="1"/>
          </p:cNvSpPr>
          <p:nvPr>
            <p:ph type="body" idx="1"/>
          </p:nvPr>
        </p:nvSpPr>
        <p:spPr>
          <a:xfrm>
            <a:off x="914399" y="457201"/>
            <a:ext cx="7315199" cy="462709"/>
          </a:xfrm>
        </p:spPr>
        <p:txBody>
          <a:bodyPr tIns="0" bIns="91440" anchor="b">
            <a:noAutofit/>
          </a:bodyPr>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cxnSp>
        <p:nvCxnSpPr>
          <p:cNvPr id="12" name="Straight Connector 11"/>
          <p:cNvCxnSpPr>
            <a:stCxn id="13" idx="2"/>
          </p:cNvCxnSpPr>
          <p:nvPr userDrawn="1"/>
        </p:nvCxnSpPr>
        <p:spPr>
          <a:xfrm>
            <a:off x="910493" y="951238"/>
            <a:ext cx="7315202"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rot="16200000" flipV="1">
            <a:off x="1802033" y="36838"/>
            <a:ext cx="45720"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4" name="Slide Number Placeholder 5"/>
          <p:cNvSpPr>
            <a:spLocks noGrp="1" noChangeAspect="1"/>
          </p:cNvSpPr>
          <p:nvPr>
            <p:ph type="sldNum" sz="quarter" idx="4"/>
          </p:nvPr>
        </p:nvSpPr>
        <p:spPr>
          <a:xfrm>
            <a:off x="8412480" y="6355080"/>
            <a:ext cx="274320" cy="274320"/>
          </a:xfrm>
          <a:prstGeom prst="rect">
            <a:avLst/>
          </a:prstGeom>
          <a:solidFill>
            <a:schemeClr val="accent3"/>
          </a:solidFill>
          <a:ln>
            <a:noFill/>
          </a:ln>
        </p:spPr>
        <p:txBody>
          <a:bodyPr vert="horz" lIns="0" tIns="0" rIns="0" bIns="0" rtlCol="0" anchor="ctr"/>
          <a:lstStyle>
            <a:lvl1pPr algn="ctr">
              <a:defRPr sz="900" b="1">
                <a:solidFill>
                  <a:schemeClr val="bg1"/>
                </a:solidFill>
                <a:latin typeface="Arial"/>
                <a:cs typeface="Arial"/>
              </a:defRPr>
            </a:lvl1pPr>
          </a:lstStyle>
          <a:p>
            <a:fld id="{2A845A16-6EBC-7547-AE5A-9F27E0161F1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72916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 gold">
    <p:spTree>
      <p:nvGrpSpPr>
        <p:cNvPr id="1" name=""/>
        <p:cNvGrpSpPr/>
        <p:nvPr/>
      </p:nvGrpSpPr>
      <p:grpSpPr>
        <a:xfrm>
          <a:off x="0" y="0"/>
          <a:ext cx="0" cy="0"/>
          <a:chOff x="0" y="0"/>
          <a:chExt cx="0" cy="0"/>
        </a:xfrm>
      </p:grpSpPr>
      <p:sp>
        <p:nvSpPr>
          <p:cNvPr id="20" name="Rectangle 19"/>
          <p:cNvSpPr/>
          <p:nvPr userDrawn="1"/>
        </p:nvSpPr>
        <p:spPr>
          <a:xfrm>
            <a:off x="0" y="0"/>
            <a:ext cx="9144000" cy="57987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E0E28"/>
              </a:solidFill>
            </a:endParaRPr>
          </a:p>
        </p:txBody>
      </p:sp>
      <p:sp>
        <p:nvSpPr>
          <p:cNvPr id="9" name="Picture Placeholder 21"/>
          <p:cNvSpPr>
            <a:spLocks noGrp="1"/>
          </p:cNvSpPr>
          <p:nvPr>
            <p:ph type="pic" sz="quarter" idx="10"/>
          </p:nvPr>
        </p:nvSpPr>
        <p:spPr>
          <a:xfrm>
            <a:off x="0" y="0"/>
            <a:ext cx="9144000" cy="5798712"/>
          </a:xfrm>
          <a:noFill/>
        </p:spPr>
        <p:txBody>
          <a:bodyPr tIns="0" bIns="0" anchor="ctr"/>
          <a:lstStyle>
            <a:lvl1pPr algn="ctr">
              <a:defRPr>
                <a:solidFill>
                  <a:schemeClr val="bg1"/>
                </a:solidFill>
              </a:defRPr>
            </a:lvl1pPr>
          </a:lstStyle>
          <a:p>
            <a:endParaRPr lang="en-US" dirty="0"/>
          </a:p>
        </p:txBody>
      </p:sp>
      <p:sp>
        <p:nvSpPr>
          <p:cNvPr id="2" name="Title 1"/>
          <p:cNvSpPr>
            <a:spLocks noGrp="1"/>
          </p:cNvSpPr>
          <p:nvPr>
            <p:ph type="title"/>
          </p:nvPr>
        </p:nvSpPr>
        <p:spPr>
          <a:xfrm>
            <a:off x="914400" y="974098"/>
            <a:ext cx="7315199" cy="979755"/>
          </a:xfrm>
        </p:spPr>
        <p:txBody>
          <a:bodyPr tIns="182880" anchor="t">
            <a:spAutoFit/>
          </a:bodyPr>
          <a:lstStyle>
            <a:lvl1pPr algn="l">
              <a:lnSpc>
                <a:spcPts val="6000"/>
              </a:lnSpc>
              <a:defRPr sz="6000" b="0" cap="none">
                <a:solidFill>
                  <a:schemeClr val="bg1"/>
                </a:solidFill>
                <a:latin typeface="Times New Roman"/>
                <a:cs typeface="Times New Roman"/>
              </a:defRPr>
            </a:lvl1pPr>
          </a:lstStyle>
          <a:p>
            <a:endParaRPr lang="en-US" dirty="0"/>
          </a:p>
        </p:txBody>
      </p:sp>
      <p:sp>
        <p:nvSpPr>
          <p:cNvPr id="3" name="Text Placeholder 2"/>
          <p:cNvSpPr>
            <a:spLocks noGrp="1"/>
          </p:cNvSpPr>
          <p:nvPr>
            <p:ph type="body" idx="1"/>
          </p:nvPr>
        </p:nvSpPr>
        <p:spPr>
          <a:xfrm>
            <a:off x="914399" y="457201"/>
            <a:ext cx="7315199" cy="462709"/>
          </a:xfrm>
        </p:spPr>
        <p:txBody>
          <a:bodyPr tIns="0" bIns="91440" anchor="b">
            <a:noAutofit/>
          </a:bodyPr>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cxnSp>
        <p:nvCxnSpPr>
          <p:cNvPr id="12" name="Straight Connector 11"/>
          <p:cNvCxnSpPr>
            <a:stCxn id="13" idx="2"/>
          </p:cNvCxnSpPr>
          <p:nvPr userDrawn="1"/>
        </p:nvCxnSpPr>
        <p:spPr>
          <a:xfrm>
            <a:off x="910493" y="951238"/>
            <a:ext cx="7315202"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rot="16200000" flipV="1">
            <a:off x="1802033" y="36838"/>
            <a:ext cx="4572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4" name="Slide Number Placeholder 5"/>
          <p:cNvSpPr>
            <a:spLocks noGrp="1" noChangeAspect="1"/>
          </p:cNvSpPr>
          <p:nvPr>
            <p:ph type="sldNum" sz="quarter" idx="4"/>
          </p:nvPr>
        </p:nvSpPr>
        <p:spPr>
          <a:xfrm>
            <a:off x="8412480" y="6355080"/>
            <a:ext cx="274320" cy="274320"/>
          </a:xfrm>
          <a:prstGeom prst="rect">
            <a:avLst/>
          </a:prstGeom>
          <a:solidFill>
            <a:schemeClr val="accent3"/>
          </a:solidFill>
          <a:ln>
            <a:noFill/>
          </a:ln>
        </p:spPr>
        <p:txBody>
          <a:bodyPr vert="horz" lIns="0" tIns="0" rIns="0" bIns="0" rtlCol="0" anchor="ctr"/>
          <a:lstStyle>
            <a:lvl1pPr algn="ctr">
              <a:defRPr sz="900" b="1">
                <a:solidFill>
                  <a:schemeClr val="bg1"/>
                </a:solidFill>
                <a:latin typeface="Arial"/>
                <a:cs typeface="Arial"/>
              </a:defRPr>
            </a:lvl1pPr>
          </a:lstStyle>
          <a:p>
            <a:fld id="{2A845A16-6EBC-7547-AE5A-9F27E0161F1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33610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Rectangle 5"/>
          <p:cNvSpPr/>
          <p:nvPr userDrawn="1"/>
        </p:nvSpPr>
        <p:spPr>
          <a:xfrm flipV="1">
            <a:off x="0" y="5035550"/>
            <a:ext cx="9144000" cy="182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7" name="Rectangle 6"/>
          <p:cNvSpPr/>
          <p:nvPr userDrawn="1"/>
        </p:nvSpPr>
        <p:spPr>
          <a:xfrm>
            <a:off x="0" y="0"/>
            <a:ext cx="3657600" cy="6858000"/>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pic>
        <p:nvPicPr>
          <p:cNvPr id="8" name="Picture 15" descr="doj_eji-Logo_0405_darkback-doj.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27432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457200" y="4252913"/>
            <a:ext cx="27432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Picture Placeholder 16"/>
          <p:cNvSpPr>
            <a:spLocks noGrp="1"/>
          </p:cNvSpPr>
          <p:nvPr>
            <p:ph type="pic" sz="quarter" idx="15"/>
          </p:nvPr>
        </p:nvSpPr>
        <p:spPr>
          <a:xfrm>
            <a:off x="0" y="0"/>
            <a:ext cx="9144000" cy="6857999"/>
          </a:xfrm>
        </p:spPr>
        <p:txBody>
          <a:bodyPr lIns="274320" tIns="274320" rIns="274320" bIns="274320" anchor="ctr" anchorCtr="0"/>
          <a:lstStyle>
            <a:lvl1pPr algn="ctr">
              <a:defRPr/>
            </a:lvl1pPr>
          </a:lstStyle>
          <a:p>
            <a:pPr lvl="0"/>
            <a:endParaRPr lang="en-US" noProof="0" dirty="0"/>
          </a:p>
        </p:txBody>
      </p:sp>
      <p:sp>
        <p:nvSpPr>
          <p:cNvPr id="2" name="Title 1"/>
          <p:cNvSpPr>
            <a:spLocks noGrp="1"/>
          </p:cNvSpPr>
          <p:nvPr>
            <p:ph type="ctrTitle"/>
          </p:nvPr>
        </p:nvSpPr>
        <p:spPr>
          <a:xfrm>
            <a:off x="0" y="2180809"/>
            <a:ext cx="3657601" cy="2092881"/>
          </a:xfrm>
        </p:spPr>
        <p:txBody>
          <a:bodyPr lIns="274320" tIns="457200" rIns="274320" bIns="91440">
            <a:spAutoFit/>
          </a:bodyPr>
          <a:lstStyle>
            <a:lvl1pPr algn="ctr">
              <a:lnSpc>
                <a:spcPts val="6000"/>
              </a:lnSpc>
              <a:defRPr sz="6000" b="0" i="0" cap="none" spc="5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 y="4381231"/>
            <a:ext cx="3657600" cy="318463"/>
          </a:xfrm>
        </p:spPr>
        <p:txBody>
          <a:bodyPr wrap="square" lIns="274320" tIns="0" rIns="274320" bIns="0" anchorCtr="0">
            <a:spAutoFit/>
          </a:bodyPr>
          <a:lstStyle>
            <a:lvl1pPr marL="0" indent="0" algn="ctr">
              <a:buNone/>
              <a:defRPr sz="2000" b="0" i="0" cap="none" spc="5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Content Placeholder 8"/>
          <p:cNvSpPr>
            <a:spLocks noGrp="1"/>
          </p:cNvSpPr>
          <p:nvPr>
            <p:ph sz="quarter" idx="14"/>
          </p:nvPr>
        </p:nvSpPr>
        <p:spPr>
          <a:xfrm>
            <a:off x="0" y="5775158"/>
            <a:ext cx="3657600" cy="1082842"/>
          </a:xfrm>
        </p:spPr>
        <p:txBody>
          <a:bodyPr lIns="274320" tIns="457200" rIns="274320" anchor="ctr" anchorCtr="0"/>
          <a:lstStyle>
            <a:lvl1pPr algn="ctr">
              <a:lnSpc>
                <a:spcPts val="1000"/>
              </a:lnSpc>
              <a:defRPr sz="1400" b="0" cap="all" spc="300" baseline="0">
                <a:solidFill>
                  <a:schemeClr val="accent6"/>
                </a:solidFill>
                <a:latin typeface="Times"/>
                <a:cs typeface="Times"/>
              </a:defRPr>
            </a:lvl1pPr>
          </a:lstStyle>
          <a:p>
            <a:pPr lvl="0"/>
            <a:r>
              <a:rPr lang="en-US"/>
              <a:t>Click to edit Master text styles</a:t>
            </a:r>
          </a:p>
        </p:txBody>
      </p:sp>
    </p:spTree>
    <p:extLst>
      <p:ext uri="{BB962C8B-B14F-4D97-AF65-F5344CB8AC3E}">
        <p14:creationId xmlns:p14="http://schemas.microsoft.com/office/powerpoint/2010/main" val="2100221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914400" y="982133"/>
            <a:ext cx="7315200" cy="4800600"/>
          </a:xfrm>
        </p:spPr>
        <p:txBody>
          <a:bodyPr rIns="457200" bIns="274320"/>
          <a:lstStyle>
            <a:lvl1pPr marL="274320" marR="0" indent="-274320" algn="l" defTabSz="457200" rtl="0" eaLnBrk="1" fontAlgn="auto" latinLnBrk="0" hangingPunct="1">
              <a:lnSpc>
                <a:spcPct val="100000"/>
              </a:lnSpc>
              <a:spcBef>
                <a:spcPts val="1000"/>
              </a:spcBef>
              <a:spcAft>
                <a:spcPts val="1000"/>
              </a:spcAft>
              <a:buClr>
                <a:schemeClr val="accent3"/>
              </a:buClr>
              <a:buSzTx/>
              <a:buFont typeface="Lucida Grande"/>
              <a:buChar char="‣"/>
              <a:tabLst/>
              <a:defRPr sz="1800" b="0" cap="none">
                <a:solidFill>
                  <a:schemeClr val="accent3"/>
                </a:solidFill>
              </a:defRPr>
            </a:lvl1pPr>
            <a:lvl2pPr marL="283464" indent="-285750">
              <a:spcBef>
                <a:spcPts val="1000"/>
              </a:spcBef>
              <a:spcAft>
                <a:spcPts val="1000"/>
              </a:spcAft>
              <a:buClr>
                <a:schemeClr val="accent3"/>
              </a:buClr>
              <a:buFont typeface="Lucida Grande"/>
              <a:buChar char="‣"/>
              <a:defRPr sz="1800" b="1" cap="none">
                <a:solidFill>
                  <a:schemeClr val="accent5"/>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BC56382B-C9B9-43B6-9325-0C6D3B75F6CF}" type="slidenum">
              <a:rPr lang="en-US"/>
              <a:pPr>
                <a:defRPr/>
              </a:pPr>
              <a:t>‹#›</a:t>
            </a:fld>
            <a:endParaRPr lang="en-US" dirty="0"/>
          </a:p>
        </p:txBody>
      </p:sp>
    </p:spTree>
    <p:extLst>
      <p:ext uri="{BB962C8B-B14F-4D97-AF65-F5344CB8AC3E}">
        <p14:creationId xmlns:p14="http://schemas.microsoft.com/office/powerpoint/2010/main" val="84642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6338"/>
            <a:ext cx="7315200" cy="476347"/>
          </a:xfrm>
        </p:spPr>
        <p:txBody>
          <a:bodyPr/>
          <a:lstStyle>
            <a:lvl1pPr>
              <a:defRPr cap="all"/>
            </a:lvl1pPr>
          </a:lstStyle>
          <a:p>
            <a:endParaRPr lang="en-US" dirty="0"/>
          </a:p>
        </p:txBody>
      </p:sp>
      <p:sp>
        <p:nvSpPr>
          <p:cNvPr id="3" name="Content Placeholder 2"/>
          <p:cNvSpPr>
            <a:spLocks noGrp="1"/>
          </p:cNvSpPr>
          <p:nvPr>
            <p:ph idx="1"/>
          </p:nvPr>
        </p:nvSpPr>
        <p:spPr>
          <a:xfrm>
            <a:off x="914400" y="982133"/>
            <a:ext cx="7315200" cy="4799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defTabSz="914400" eaLnBrk="0" fontAlgn="base" hangingPunct="0">
              <a:spcBef>
                <a:spcPct val="0"/>
              </a:spcBef>
              <a:spcAft>
                <a:spcPct val="0"/>
              </a:spcAft>
              <a:defRPr/>
            </a:lvl1pPr>
          </a:lstStyle>
          <a:p>
            <a:pPr>
              <a:defRPr/>
            </a:pPr>
            <a:fld id="{A319BD63-68B2-4137-924C-9745AC69D1A2}" type="slidenum">
              <a:rPr lang="en-US"/>
              <a:pPr>
                <a:defRPr/>
              </a:pPr>
              <a:t>‹#›</a:t>
            </a:fld>
            <a:endParaRPr lang="en-US" dirty="0"/>
          </a:p>
        </p:txBody>
      </p:sp>
    </p:spTree>
    <p:extLst>
      <p:ext uri="{BB962C8B-B14F-4D97-AF65-F5344CB8AC3E}">
        <p14:creationId xmlns:p14="http://schemas.microsoft.com/office/powerpoint/2010/main" val="2839890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1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6338"/>
            <a:ext cx="7315200" cy="476347"/>
          </a:xfrm>
        </p:spPr>
        <p:txBody>
          <a:bodyPr/>
          <a:lstStyle>
            <a:lvl1pPr>
              <a:defRPr cap="all"/>
            </a:lvl1pPr>
          </a:lstStyle>
          <a:p>
            <a:endParaRPr lang="en-US" dirty="0"/>
          </a:p>
        </p:txBody>
      </p:sp>
      <p:sp>
        <p:nvSpPr>
          <p:cNvPr id="3" name="Content Placeholder 2"/>
          <p:cNvSpPr>
            <a:spLocks noGrp="1"/>
          </p:cNvSpPr>
          <p:nvPr>
            <p:ph idx="1"/>
          </p:nvPr>
        </p:nvSpPr>
        <p:spPr>
          <a:xfrm>
            <a:off x="914400" y="982133"/>
            <a:ext cx="7315200" cy="4799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defTabSz="914400" eaLnBrk="0" fontAlgn="base" hangingPunct="0">
              <a:spcBef>
                <a:spcPct val="0"/>
              </a:spcBef>
              <a:spcAft>
                <a:spcPct val="0"/>
              </a:spcAft>
              <a:defRPr/>
            </a:lvl1pPr>
          </a:lstStyle>
          <a:p>
            <a:pPr>
              <a:defRPr/>
            </a:pPr>
            <a:fld id="{511DDF78-719F-480D-BD7F-50861CECA4B2}" type="slidenum">
              <a:rPr lang="en-US"/>
              <a:pPr>
                <a:defRPr/>
              </a:pPr>
              <a:t>‹#›</a:t>
            </a:fld>
            <a:endParaRPr lang="en-US" dirty="0"/>
          </a:p>
        </p:txBody>
      </p:sp>
    </p:spTree>
    <p:extLst>
      <p:ext uri="{BB962C8B-B14F-4D97-AF65-F5344CB8AC3E}">
        <p14:creationId xmlns:p14="http://schemas.microsoft.com/office/powerpoint/2010/main" val="2433438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1line), Content (2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476165"/>
          </a:xfrm>
        </p:spPr>
        <p:txBody>
          <a:bodyPr/>
          <a:lstStyle>
            <a:lvl1pPr>
              <a:defRPr cap="all"/>
            </a:lvl1pPr>
          </a:lstStyle>
          <a:p>
            <a:r>
              <a:rPr lang="en-US" dirty="0"/>
              <a:t>Click to edit Master title style</a:t>
            </a:r>
          </a:p>
        </p:txBody>
      </p:sp>
      <p:sp>
        <p:nvSpPr>
          <p:cNvPr id="3" name="Content Placeholder 2"/>
          <p:cNvSpPr>
            <a:spLocks noGrp="1"/>
          </p:cNvSpPr>
          <p:nvPr>
            <p:ph idx="1"/>
          </p:nvPr>
        </p:nvSpPr>
        <p:spPr>
          <a:xfrm>
            <a:off x="914400" y="982133"/>
            <a:ext cx="3651301"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65701" y="982133"/>
            <a:ext cx="36576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3CADD599-4B79-4291-ADC3-1E14DE8CB131}" type="slidenum">
              <a:rPr lang="en-US"/>
              <a:pPr>
                <a:defRPr/>
              </a:pPr>
              <a:t>‹#›</a:t>
            </a:fld>
            <a:endParaRPr lang="en-US" dirty="0"/>
          </a:p>
        </p:txBody>
      </p:sp>
    </p:spTree>
    <p:extLst>
      <p:ext uri="{BB962C8B-B14F-4D97-AF65-F5344CB8AC3E}">
        <p14:creationId xmlns:p14="http://schemas.microsoft.com/office/powerpoint/2010/main" val="1884750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2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2" cy="471417"/>
          </a:xfrm>
        </p:spPr>
        <p:txBody>
          <a:bodyPr/>
          <a:lstStyle>
            <a:lvl1pPr>
              <a:defRPr b="0"/>
            </a:lvl1pPr>
          </a:lstStyle>
          <a:p>
            <a:endParaRPr lang="en-US" dirty="0"/>
          </a:p>
        </p:txBody>
      </p:sp>
      <p:sp>
        <p:nvSpPr>
          <p:cNvPr id="3" name="Content Placeholder 2"/>
          <p:cNvSpPr>
            <a:spLocks noGrp="1"/>
          </p:cNvSpPr>
          <p:nvPr>
            <p:ph idx="1"/>
          </p:nvPr>
        </p:nvSpPr>
        <p:spPr>
          <a:xfrm>
            <a:off x="914402" y="1337051"/>
            <a:ext cx="7315200" cy="44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p:nvPr>
        </p:nvSpPr>
        <p:spPr>
          <a:xfrm>
            <a:off x="914400" y="980086"/>
            <a:ext cx="7315202" cy="356965"/>
          </a:xfrm>
        </p:spPr>
        <p:txBody>
          <a:bodyPr tIns="0" bIns="0" anchor="b"/>
          <a:lstStyle>
            <a:lvl1pPr>
              <a:defRPr sz="1600" b="1" cap="all">
                <a:solidFill>
                  <a:schemeClr val="accent5"/>
                </a:solidFill>
                <a:latin typeface="Arial"/>
                <a:cs typeface="Arial"/>
              </a:defRPr>
            </a:lvl1pPr>
          </a:lstStyle>
          <a:p>
            <a:pPr lvl="0"/>
            <a:r>
              <a:rPr lang="en-US"/>
              <a:t>Click to edit Master text styles</a:t>
            </a:r>
          </a:p>
        </p:txBody>
      </p:sp>
      <p:sp>
        <p:nvSpPr>
          <p:cNvPr id="5" name="Slide Number Placeholder 5"/>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EFB5F1B4-BBBB-4E40-9EA1-9C5B8C18C1C2}" type="slidenum">
              <a:rPr lang="en-US"/>
              <a:pPr>
                <a:defRPr/>
              </a:pPr>
              <a:t>‹#›</a:t>
            </a:fld>
            <a:endParaRPr lang="en-US" dirty="0"/>
          </a:p>
        </p:txBody>
      </p:sp>
    </p:spTree>
    <p:extLst>
      <p:ext uri="{BB962C8B-B14F-4D97-AF65-F5344CB8AC3E}">
        <p14:creationId xmlns:p14="http://schemas.microsoft.com/office/powerpoint/2010/main" val="2124351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1line), Picture (1full)">
    <p:spTree>
      <p:nvGrpSpPr>
        <p:cNvPr id="1" name=""/>
        <p:cNvGrpSpPr/>
        <p:nvPr/>
      </p:nvGrpSpPr>
      <p:grpSpPr>
        <a:xfrm>
          <a:off x="0" y="0"/>
          <a:ext cx="0" cy="0"/>
          <a:chOff x="0" y="0"/>
          <a:chExt cx="0" cy="0"/>
        </a:xfrm>
      </p:grpSpPr>
      <p:sp>
        <p:nvSpPr>
          <p:cNvPr id="5" name="Rectangle 4"/>
          <p:cNvSpPr/>
          <p:nvPr userDrawn="1"/>
        </p:nvSpPr>
        <p:spPr>
          <a:xfrm>
            <a:off x="5027613" y="457200"/>
            <a:ext cx="458787" cy="5254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3" name="Picture Placeholder 2"/>
          <p:cNvSpPr>
            <a:spLocks noGrp="1"/>
          </p:cNvSpPr>
          <p:nvPr>
            <p:ph type="pic" idx="1"/>
          </p:nvPr>
        </p:nvSpPr>
        <p:spPr>
          <a:xfrm>
            <a:off x="5486400" y="0"/>
            <a:ext cx="3657600" cy="5791876"/>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1" y="982131"/>
            <a:ext cx="4113105"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4113106" cy="476165"/>
          </a:xfrm>
        </p:spPr>
        <p:txBody>
          <a:bodyPr/>
          <a:lstStyle>
            <a:lvl1pPr>
              <a:defRPr cap="all"/>
            </a:lvl1pPr>
          </a:lstStyle>
          <a:p>
            <a:endParaRPr lang="en-US" dirty="0"/>
          </a:p>
        </p:txBody>
      </p:sp>
      <p:sp>
        <p:nvSpPr>
          <p:cNvPr id="6" name="Slide Number Placeholder 6"/>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7745081E-45E0-472A-97F6-48850F195C3E}" type="slidenum">
              <a:rPr lang="en-US"/>
              <a:pPr>
                <a:defRPr/>
              </a:pPr>
              <a:t>‹#›</a:t>
            </a:fld>
            <a:endParaRPr lang="en-US" dirty="0"/>
          </a:p>
        </p:txBody>
      </p:sp>
    </p:spTree>
    <p:extLst>
      <p:ext uri="{BB962C8B-B14F-4D97-AF65-F5344CB8AC3E}">
        <p14:creationId xmlns:p14="http://schemas.microsoft.com/office/powerpoint/2010/main" val="591492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1line), Picture (2)">
    <p:spTree>
      <p:nvGrpSpPr>
        <p:cNvPr id="1" name=""/>
        <p:cNvGrpSpPr/>
        <p:nvPr/>
      </p:nvGrpSpPr>
      <p:grpSpPr>
        <a:xfrm>
          <a:off x="0" y="0"/>
          <a:ext cx="0" cy="0"/>
          <a:chOff x="0" y="0"/>
          <a:chExt cx="0" cy="0"/>
        </a:xfrm>
      </p:grpSpPr>
      <p:sp>
        <p:nvSpPr>
          <p:cNvPr id="6" name="Rectangle 5"/>
          <p:cNvSpPr/>
          <p:nvPr userDrawn="1"/>
        </p:nvSpPr>
        <p:spPr>
          <a:xfrm>
            <a:off x="5027613" y="457200"/>
            <a:ext cx="458787" cy="5254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3" name="Picture Placeholder 2"/>
          <p:cNvSpPr>
            <a:spLocks noGrp="1"/>
          </p:cNvSpPr>
          <p:nvPr>
            <p:ph type="pic" idx="1"/>
          </p:nvPr>
        </p:nvSpPr>
        <p:spPr>
          <a:xfrm>
            <a:off x="5486400" y="1"/>
            <a:ext cx="3657600" cy="2862834"/>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1" y="982131"/>
            <a:ext cx="4113104"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4113105" cy="476165"/>
          </a:xfrm>
        </p:spPr>
        <p:txBody>
          <a:bodyPr/>
          <a:lstStyle>
            <a:lvl1pPr>
              <a:defRPr cap="all"/>
            </a:lvl1pPr>
          </a:lstStyle>
          <a:p>
            <a:endParaRPr lang="en-US" dirty="0"/>
          </a:p>
        </p:txBody>
      </p:sp>
      <p:sp>
        <p:nvSpPr>
          <p:cNvPr id="10" name="Picture Placeholder 2"/>
          <p:cNvSpPr>
            <a:spLocks noGrp="1"/>
          </p:cNvSpPr>
          <p:nvPr>
            <p:ph type="pic" idx="14"/>
          </p:nvPr>
        </p:nvSpPr>
        <p:spPr>
          <a:xfrm>
            <a:off x="5486400" y="2968665"/>
            <a:ext cx="3657600" cy="2814067"/>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Slide Number Placeholder 6"/>
          <p:cNvSpPr>
            <a:spLocks noGrp="1"/>
          </p:cNvSpPr>
          <p:nvPr>
            <p:ph type="sldNum" sz="quarter" idx="15"/>
          </p:nvPr>
        </p:nvSpPr>
        <p:spPr/>
        <p:txBody>
          <a:bodyPr/>
          <a:lstStyle>
            <a:lvl1pPr defTabSz="914400" eaLnBrk="0" fontAlgn="base" hangingPunct="0">
              <a:spcBef>
                <a:spcPct val="0"/>
              </a:spcBef>
              <a:spcAft>
                <a:spcPct val="0"/>
              </a:spcAft>
              <a:defRPr/>
            </a:lvl1pPr>
          </a:lstStyle>
          <a:p>
            <a:pPr>
              <a:defRPr/>
            </a:pPr>
            <a:fld id="{20C5AED0-A9CC-4B61-A340-44EED8B90E83}" type="slidenum">
              <a:rPr lang="en-US"/>
              <a:pPr>
                <a:defRPr/>
              </a:pPr>
              <a:t>‹#›</a:t>
            </a:fld>
            <a:endParaRPr lang="en-US" dirty="0"/>
          </a:p>
        </p:txBody>
      </p:sp>
    </p:spTree>
    <p:extLst>
      <p:ext uri="{BB962C8B-B14F-4D97-AF65-F5344CB8AC3E}">
        <p14:creationId xmlns:p14="http://schemas.microsoft.com/office/powerpoint/2010/main" val="49474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1line), Picture (1sma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399" y="1332657"/>
            <a:ext cx="2736851" cy="4114882"/>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0" y="982131"/>
            <a:ext cx="4114800"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7308850" cy="476165"/>
          </a:xfrm>
        </p:spPr>
        <p:txBody>
          <a:bodyPr/>
          <a:lstStyle>
            <a:lvl1pPr>
              <a:defRPr cap="all"/>
            </a:lvl1pPr>
          </a:lstStyle>
          <a:p>
            <a:endParaRPr lang="en-US" dirty="0"/>
          </a:p>
        </p:txBody>
      </p:sp>
      <p:sp>
        <p:nvSpPr>
          <p:cNvPr id="5" name="Slide Number Placeholder 6"/>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FDB99137-EFFB-4A30-BDF5-3319D67D3323}" type="slidenum">
              <a:rPr lang="en-US"/>
              <a:pPr>
                <a:defRPr/>
              </a:pPr>
              <a:t>‹#›</a:t>
            </a:fld>
            <a:endParaRPr lang="en-US" dirty="0"/>
          </a:p>
        </p:txBody>
      </p:sp>
    </p:spTree>
    <p:extLst>
      <p:ext uri="{BB962C8B-B14F-4D97-AF65-F5344CB8AC3E}">
        <p14:creationId xmlns:p14="http://schemas.microsoft.com/office/powerpoint/2010/main" val="3779791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1line), Pictures (3)">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399" y="1332656"/>
            <a:ext cx="1786465" cy="2174236"/>
          </a:xfrm>
          <a:solidFill>
            <a:schemeClr val="bg1">
              <a:lumMod val="85000"/>
            </a:schemeClr>
          </a:solidFill>
        </p:spPr>
        <p:txBody>
          <a:bodyPr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0" y="985522"/>
            <a:ext cx="41148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idx="14"/>
          </p:nvPr>
        </p:nvSpPr>
        <p:spPr>
          <a:xfrm>
            <a:off x="5486400" y="3591562"/>
            <a:ext cx="3657600" cy="2203704"/>
          </a:xfrm>
          <a:solidFill>
            <a:schemeClr val="bg1">
              <a:lumMod val="85000"/>
            </a:schemeClr>
          </a:solidFill>
        </p:spPr>
        <p:txBody>
          <a:bodyPr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itle 1"/>
          <p:cNvSpPr>
            <a:spLocks noGrp="1"/>
          </p:cNvSpPr>
          <p:nvPr>
            <p:ph type="title"/>
          </p:nvPr>
        </p:nvSpPr>
        <p:spPr>
          <a:xfrm>
            <a:off x="914400" y="457201"/>
            <a:ext cx="7315200" cy="476165"/>
          </a:xfrm>
        </p:spPr>
        <p:txBody>
          <a:bodyPr/>
          <a:lstStyle>
            <a:lvl1pPr>
              <a:defRPr cap="all"/>
            </a:lvl1pPr>
          </a:lstStyle>
          <a:p>
            <a:endParaRPr lang="en-US" dirty="0"/>
          </a:p>
        </p:txBody>
      </p:sp>
      <p:sp>
        <p:nvSpPr>
          <p:cNvPr id="10" name="Picture Placeholder 2"/>
          <p:cNvSpPr>
            <a:spLocks noGrp="1"/>
          </p:cNvSpPr>
          <p:nvPr>
            <p:ph type="pic" idx="15"/>
          </p:nvPr>
        </p:nvSpPr>
        <p:spPr>
          <a:xfrm>
            <a:off x="7357535" y="1332656"/>
            <a:ext cx="1786465" cy="2174236"/>
          </a:xfrm>
          <a:solidFill>
            <a:schemeClr val="bg1">
              <a:lumMod val="85000"/>
            </a:schemeClr>
          </a:solidFill>
        </p:spPr>
        <p:txBody>
          <a:bodyPr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Slide Number Placeholder 6"/>
          <p:cNvSpPr>
            <a:spLocks noGrp="1"/>
          </p:cNvSpPr>
          <p:nvPr>
            <p:ph type="sldNum" sz="quarter" idx="16"/>
          </p:nvPr>
        </p:nvSpPr>
        <p:spPr/>
        <p:txBody>
          <a:bodyPr/>
          <a:lstStyle>
            <a:lvl1pPr defTabSz="914400" eaLnBrk="0" fontAlgn="base" hangingPunct="0">
              <a:spcBef>
                <a:spcPct val="0"/>
              </a:spcBef>
              <a:spcAft>
                <a:spcPct val="0"/>
              </a:spcAft>
              <a:defRPr/>
            </a:lvl1pPr>
          </a:lstStyle>
          <a:p>
            <a:pPr>
              <a:defRPr/>
            </a:pPr>
            <a:fld id="{47E2BF83-461C-4E94-85DA-6F53384F6282}" type="slidenum">
              <a:rPr lang="en-US"/>
              <a:pPr>
                <a:defRPr/>
              </a:pPr>
              <a:t>‹#›</a:t>
            </a:fld>
            <a:endParaRPr lang="en-US" dirty="0"/>
          </a:p>
        </p:txBody>
      </p:sp>
    </p:spTree>
    <p:extLst>
      <p:ext uri="{BB962C8B-B14F-4D97-AF65-F5344CB8AC3E}">
        <p14:creationId xmlns:p14="http://schemas.microsoft.com/office/powerpoint/2010/main" val="2242763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defTabSz="914400" eaLnBrk="0" fontAlgn="base" hangingPunct="0">
              <a:spcBef>
                <a:spcPct val="0"/>
              </a:spcBef>
              <a:spcAft>
                <a:spcPct val="0"/>
              </a:spcAft>
              <a:defRPr/>
            </a:lvl1pPr>
          </a:lstStyle>
          <a:p>
            <a:pPr>
              <a:defRPr/>
            </a:pPr>
            <a:fld id="{CAB28A5B-8FA8-43CC-ADF9-94E44E061CC8}" type="slidenum">
              <a:rPr lang="en-US"/>
              <a:pPr>
                <a:defRPr/>
              </a:pPr>
              <a:t>‹#›</a:t>
            </a:fld>
            <a:endParaRPr lang="en-US" dirty="0"/>
          </a:p>
        </p:txBody>
      </p:sp>
    </p:spTree>
    <p:extLst>
      <p:ext uri="{BB962C8B-B14F-4D97-AF65-F5344CB8AC3E}">
        <p14:creationId xmlns:p14="http://schemas.microsoft.com/office/powerpoint/2010/main" val="3103277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
        <p:nvSpPr>
          <p:cNvPr id="2" name="Rectangle 1"/>
          <p:cNvSpPr/>
          <p:nvPr userDrawn="1"/>
        </p:nvSpPr>
        <p:spPr>
          <a:xfrm>
            <a:off x="0" y="0"/>
            <a:ext cx="8412163" cy="1006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3" name="Slide Number Placeholder 3"/>
          <p:cNvSpPr>
            <a:spLocks noGrp="1"/>
          </p:cNvSpPr>
          <p:nvPr>
            <p:ph type="sldNum" sz="quarter" idx="10"/>
          </p:nvPr>
        </p:nvSpPr>
        <p:spPr/>
        <p:txBody>
          <a:bodyPr/>
          <a:lstStyle>
            <a:lvl1pPr defTabSz="914400" eaLnBrk="0" fontAlgn="base" hangingPunct="0">
              <a:spcBef>
                <a:spcPct val="0"/>
              </a:spcBef>
              <a:spcAft>
                <a:spcPct val="0"/>
              </a:spcAft>
              <a:defRPr/>
            </a:lvl1pPr>
          </a:lstStyle>
          <a:p>
            <a:pPr>
              <a:defRPr/>
            </a:pPr>
            <a:fld id="{33C46C98-02D8-4EA7-8FC6-750E3ADD943C}" type="slidenum">
              <a:rPr lang="en-US"/>
              <a:pPr>
                <a:defRPr/>
              </a:pPr>
              <a:t>‹#›</a:t>
            </a:fld>
            <a:endParaRPr lang="en-US" dirty="0"/>
          </a:p>
        </p:txBody>
      </p:sp>
    </p:spTree>
    <p:extLst>
      <p:ext uri="{BB962C8B-B14F-4D97-AF65-F5344CB8AC3E}">
        <p14:creationId xmlns:p14="http://schemas.microsoft.com/office/powerpoint/2010/main" val="3143542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5" name="Rectangle 4"/>
          <p:cNvSpPr/>
          <p:nvPr userDrawn="1"/>
        </p:nvSpPr>
        <p:spPr>
          <a:xfrm>
            <a:off x="0" y="0"/>
            <a:ext cx="9144000" cy="57991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0E0E28"/>
              </a:solidFill>
            </a:endParaRPr>
          </a:p>
        </p:txBody>
      </p:sp>
      <p:cxnSp>
        <p:nvCxnSpPr>
          <p:cNvPr id="7" name="Straight Connector 6"/>
          <p:cNvCxnSpPr/>
          <p:nvPr userDrawn="1"/>
        </p:nvCxnSpPr>
        <p:spPr>
          <a:xfrm>
            <a:off x="911225" y="950913"/>
            <a:ext cx="73152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rot="16200000" flipV="1">
            <a:off x="1802606" y="37307"/>
            <a:ext cx="46037"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2" name="Picture Placeholder 21"/>
          <p:cNvSpPr>
            <a:spLocks noGrp="1"/>
          </p:cNvSpPr>
          <p:nvPr>
            <p:ph type="pic" sz="quarter" idx="10"/>
          </p:nvPr>
        </p:nvSpPr>
        <p:spPr>
          <a:xfrm>
            <a:off x="0" y="0"/>
            <a:ext cx="9144000" cy="5798712"/>
          </a:xfrm>
          <a:noFill/>
        </p:spPr>
        <p:txBody>
          <a:bodyPr tIns="0" bIns="0" anchor="ctr"/>
          <a:lstStyle>
            <a:lvl1pPr algn="ctr">
              <a:defRPr/>
            </a:lvl1pPr>
          </a:lstStyle>
          <a:p>
            <a:pPr lvl="0"/>
            <a:endParaRPr lang="en-US" noProof="0" dirty="0"/>
          </a:p>
        </p:txBody>
      </p:sp>
      <p:sp>
        <p:nvSpPr>
          <p:cNvPr id="3" name="Text Placeholder 2"/>
          <p:cNvSpPr>
            <a:spLocks noGrp="1"/>
          </p:cNvSpPr>
          <p:nvPr>
            <p:ph type="body" idx="1"/>
          </p:nvPr>
        </p:nvSpPr>
        <p:spPr>
          <a:xfrm>
            <a:off x="914399" y="457201"/>
            <a:ext cx="7315199" cy="462709"/>
          </a:xfrm>
        </p:spPr>
        <p:txBody>
          <a:bodyPr tIns="0" bIns="91440" anchor="b"/>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6" name="Title 5"/>
          <p:cNvSpPr>
            <a:spLocks noGrp="1"/>
          </p:cNvSpPr>
          <p:nvPr>
            <p:ph type="title"/>
          </p:nvPr>
        </p:nvSpPr>
        <p:spPr/>
        <p:txBody>
          <a:bodyPr/>
          <a:lstStyle/>
          <a:p>
            <a:r>
              <a:rPr lang="en-US"/>
              <a:t>Click to edit Master title style</a:t>
            </a:r>
          </a:p>
        </p:txBody>
      </p:sp>
      <p:sp>
        <p:nvSpPr>
          <p:cNvPr id="9" name="Slide Number Placeholder 5"/>
          <p:cNvSpPr>
            <a:spLocks noGrp="1" noChangeAspect="1"/>
          </p:cNvSpPr>
          <p:nvPr>
            <p:ph type="sldNum" sz="quarter" idx="11"/>
          </p:nvPr>
        </p:nvSpPr>
        <p:spPr>
          <a:solidFill>
            <a:schemeClr val="accent3"/>
          </a:solidFill>
        </p:spPr>
        <p:txBody>
          <a:bodyPr/>
          <a:lstStyle>
            <a:lvl1pPr algn="ctr" defTabSz="914400" eaLnBrk="0" fontAlgn="base" hangingPunct="0">
              <a:spcBef>
                <a:spcPct val="0"/>
              </a:spcBef>
              <a:spcAft>
                <a:spcPct val="0"/>
              </a:spcAft>
              <a:defRPr sz="900" b="1">
                <a:solidFill>
                  <a:srgbClr val="FFFFFF"/>
                </a:solidFill>
                <a:latin typeface="Arial"/>
                <a:cs typeface="Arial"/>
              </a:defRPr>
            </a:lvl1pPr>
          </a:lstStyle>
          <a:p>
            <a:pPr>
              <a:defRPr/>
            </a:pPr>
            <a:fld id="{74FD1856-7AFD-4EED-A655-6DD0FCE9E1AE}" type="slidenum">
              <a:rPr lang="en-US"/>
              <a:pPr>
                <a:defRPr/>
              </a:pPr>
              <a:t>‹#›</a:t>
            </a:fld>
            <a:endParaRPr lang="en-US" dirty="0"/>
          </a:p>
        </p:txBody>
      </p:sp>
    </p:spTree>
    <p:extLst>
      <p:ext uri="{BB962C8B-B14F-4D97-AF65-F5344CB8AC3E}">
        <p14:creationId xmlns:p14="http://schemas.microsoft.com/office/powerpoint/2010/main" val="214129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line), Content (2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476165"/>
          </a:xfrm>
        </p:spPr>
        <p:txBody>
          <a:bodyPr/>
          <a:lstStyle>
            <a:lvl1pPr>
              <a:defRPr cap="all"/>
            </a:lvl1pPr>
          </a:lstStyle>
          <a:p>
            <a:r>
              <a:rPr lang="en-US" dirty="0"/>
              <a:t>Click to edit Master title style</a:t>
            </a:r>
          </a:p>
        </p:txBody>
      </p:sp>
      <p:sp>
        <p:nvSpPr>
          <p:cNvPr id="3" name="Content Placeholder 2"/>
          <p:cNvSpPr>
            <a:spLocks noGrp="1"/>
          </p:cNvSpPr>
          <p:nvPr>
            <p:ph idx="1"/>
          </p:nvPr>
        </p:nvSpPr>
        <p:spPr>
          <a:xfrm>
            <a:off x="914400" y="982133"/>
            <a:ext cx="3651301"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65701" y="982133"/>
            <a:ext cx="36576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9405CA11-D731-43C7-B9A1-F351A8DC21D4}" type="slidenum">
              <a:rPr lang="en-US"/>
              <a:pPr>
                <a:defRPr/>
              </a:pPr>
              <a:t>‹#›</a:t>
            </a:fld>
            <a:endParaRPr lang="en-US" dirty="0"/>
          </a:p>
        </p:txBody>
      </p:sp>
    </p:spTree>
    <p:extLst>
      <p:ext uri="{BB962C8B-B14F-4D97-AF65-F5344CB8AC3E}">
        <p14:creationId xmlns:p14="http://schemas.microsoft.com/office/powerpoint/2010/main" val="28384395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 gold">
    <p:spTree>
      <p:nvGrpSpPr>
        <p:cNvPr id="1" name=""/>
        <p:cNvGrpSpPr/>
        <p:nvPr/>
      </p:nvGrpSpPr>
      <p:grpSpPr>
        <a:xfrm>
          <a:off x="0" y="0"/>
          <a:ext cx="0" cy="0"/>
          <a:chOff x="0" y="0"/>
          <a:chExt cx="0" cy="0"/>
        </a:xfrm>
      </p:grpSpPr>
      <p:sp>
        <p:nvSpPr>
          <p:cNvPr id="5" name="Rectangle 4"/>
          <p:cNvSpPr/>
          <p:nvPr userDrawn="1"/>
        </p:nvSpPr>
        <p:spPr>
          <a:xfrm>
            <a:off x="0" y="0"/>
            <a:ext cx="9144000" cy="57991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0E0E28"/>
              </a:solidFill>
            </a:endParaRPr>
          </a:p>
        </p:txBody>
      </p:sp>
      <p:cxnSp>
        <p:nvCxnSpPr>
          <p:cNvPr id="6" name="Straight Connector 5"/>
          <p:cNvCxnSpPr/>
          <p:nvPr userDrawn="1"/>
        </p:nvCxnSpPr>
        <p:spPr>
          <a:xfrm>
            <a:off x="911225" y="950913"/>
            <a:ext cx="73152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rot="16200000" flipV="1">
            <a:off x="1802606" y="37307"/>
            <a:ext cx="46037"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9" name="Picture Placeholder 21"/>
          <p:cNvSpPr>
            <a:spLocks noGrp="1"/>
          </p:cNvSpPr>
          <p:nvPr>
            <p:ph type="pic" sz="quarter" idx="10"/>
          </p:nvPr>
        </p:nvSpPr>
        <p:spPr>
          <a:xfrm>
            <a:off x="0" y="0"/>
            <a:ext cx="9144000" cy="5798712"/>
          </a:xfrm>
          <a:noFill/>
        </p:spPr>
        <p:txBody>
          <a:bodyPr tIns="0" bIns="0" anchor="ctr"/>
          <a:lstStyle>
            <a:lvl1pPr algn="ctr">
              <a:defRPr>
                <a:solidFill>
                  <a:schemeClr val="bg1"/>
                </a:solidFill>
              </a:defRPr>
            </a:lvl1pPr>
          </a:lstStyle>
          <a:p>
            <a:pPr lvl="0"/>
            <a:endParaRPr lang="en-US" noProof="0" dirty="0"/>
          </a:p>
        </p:txBody>
      </p:sp>
      <p:sp>
        <p:nvSpPr>
          <p:cNvPr id="2" name="Title 1"/>
          <p:cNvSpPr>
            <a:spLocks noGrp="1"/>
          </p:cNvSpPr>
          <p:nvPr>
            <p:ph type="title"/>
          </p:nvPr>
        </p:nvSpPr>
        <p:spPr>
          <a:xfrm>
            <a:off x="914400" y="974098"/>
            <a:ext cx="7315199" cy="979755"/>
          </a:xfrm>
        </p:spPr>
        <p:txBody>
          <a:bodyPr tIns="182880" anchor="t">
            <a:spAutoFit/>
          </a:bodyPr>
          <a:lstStyle>
            <a:lvl1pPr algn="l">
              <a:lnSpc>
                <a:spcPts val="6000"/>
              </a:lnSpc>
              <a:defRPr sz="6000" b="0" cap="none">
                <a:solidFill>
                  <a:schemeClr val="bg1"/>
                </a:solidFill>
                <a:latin typeface="Times New Roman"/>
                <a:cs typeface="Times New Roman"/>
              </a:defRPr>
            </a:lvl1pPr>
          </a:lstStyle>
          <a:p>
            <a:endParaRPr lang="en-US" dirty="0"/>
          </a:p>
        </p:txBody>
      </p:sp>
      <p:sp>
        <p:nvSpPr>
          <p:cNvPr id="3" name="Text Placeholder 2"/>
          <p:cNvSpPr>
            <a:spLocks noGrp="1"/>
          </p:cNvSpPr>
          <p:nvPr>
            <p:ph type="body" idx="1"/>
          </p:nvPr>
        </p:nvSpPr>
        <p:spPr>
          <a:xfrm>
            <a:off x="914399" y="457201"/>
            <a:ext cx="7315199" cy="462709"/>
          </a:xfrm>
        </p:spPr>
        <p:txBody>
          <a:bodyPr tIns="0" bIns="91440" anchor="b"/>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8" name="Slide Number Placeholder 5"/>
          <p:cNvSpPr>
            <a:spLocks noGrp="1" noChangeAspect="1"/>
          </p:cNvSpPr>
          <p:nvPr>
            <p:ph type="sldNum" sz="quarter" idx="11"/>
          </p:nvPr>
        </p:nvSpPr>
        <p:spPr>
          <a:solidFill>
            <a:schemeClr val="accent3"/>
          </a:solidFill>
        </p:spPr>
        <p:txBody>
          <a:bodyPr/>
          <a:lstStyle>
            <a:lvl1pPr algn="ctr" defTabSz="914400" eaLnBrk="0" fontAlgn="base" hangingPunct="0">
              <a:spcBef>
                <a:spcPct val="0"/>
              </a:spcBef>
              <a:spcAft>
                <a:spcPct val="0"/>
              </a:spcAft>
              <a:defRPr sz="900" b="1">
                <a:solidFill>
                  <a:srgbClr val="FFFFFF"/>
                </a:solidFill>
                <a:latin typeface="Arial"/>
                <a:cs typeface="Arial"/>
              </a:defRPr>
            </a:lvl1pPr>
          </a:lstStyle>
          <a:p>
            <a:pPr>
              <a:defRPr/>
            </a:pPr>
            <a:fld id="{AF4EDE08-B51B-46D9-85CC-4344653BBDFE}" type="slidenum">
              <a:rPr lang="en-US"/>
              <a:pPr>
                <a:defRPr/>
              </a:pPr>
              <a:t>‹#›</a:t>
            </a:fld>
            <a:endParaRPr lang="en-US" dirty="0"/>
          </a:p>
        </p:txBody>
      </p:sp>
    </p:spTree>
    <p:extLst>
      <p:ext uri="{BB962C8B-B14F-4D97-AF65-F5344CB8AC3E}">
        <p14:creationId xmlns:p14="http://schemas.microsoft.com/office/powerpoint/2010/main" val="3309985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A42D9E9-CEA5-4148-A6A7-BF5987A806C4}" type="datetime1">
              <a:rPr lang="en-US" smtClean="0"/>
              <a:pPr/>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5888736"/>
            <a:ext cx="9144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76736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1E6257E-6B52-4CA1-9AC6-69302AABE075}" type="datetime1">
              <a:rPr lang="en-US" smtClean="0"/>
              <a:pPr/>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93869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4857078" cy="3566160"/>
          </a:xfrm>
        </p:spPr>
        <p:txBody>
          <a:bodyPr anchor="b" anchorCtr="0">
            <a:normAutofit/>
          </a:bodyPr>
          <a:lstStyle>
            <a:lvl1pPr>
              <a:lnSpc>
                <a:spcPct val="85000"/>
              </a:lnSpc>
              <a:defRPr sz="6000" b="0">
                <a:solidFill>
                  <a:schemeClr val="tx1">
                    <a:lumMod val="85000"/>
                    <a:lumOff val="1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22960" y="4453128"/>
            <a:ext cx="4857078"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F30208-A78F-4A48-A9C9-EB6E13CA82C9}" type="datetime1">
              <a:rPr lang="en-US" smtClean="0"/>
              <a:pPr/>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5821461" y="283"/>
            <a:ext cx="3320631" cy="6856286"/>
          </a:xfrm>
          <a:prstGeom prst="rect">
            <a:avLst/>
          </a:prstGeom>
        </p:spPr>
      </p:pic>
    </p:spTree>
    <p:extLst>
      <p:ext uri="{BB962C8B-B14F-4D97-AF65-F5344CB8AC3E}">
        <p14:creationId xmlns:p14="http://schemas.microsoft.com/office/powerpoint/2010/main" val="204735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92B46E-4452-4D63-B5A2-588D02C3C0E6}" type="datetime1">
              <a:rPr lang="en-US" smtClean="0"/>
              <a:pPr/>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4680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F23A36-7C9A-4F5A-94CE-A0CB11C7690C}" type="datetime1">
              <a:rPr lang="en-US" smtClean="0"/>
              <a:pPr/>
              <a:t>8/10/2018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87092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1D813D-E013-4EA6-B11F-88E638D29F3E}" type="datetime1">
              <a:rPr lang="en-US" smtClean="0"/>
              <a:pPr/>
              <a:t>8/10/2018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35180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BF6D3E3-572D-4EE3-A79B-7CAAB73E2202}" type="datetime1">
              <a:rPr lang="en-US" smtClean="0"/>
              <a:pPr/>
              <a:t>8/10/2018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30612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FDDA6CC-E8E7-4B29-9806-1303E7E55B4A}" type="datetime1">
              <a:rPr lang="en-US" smtClean="0"/>
              <a:pPr/>
              <a:t>8/10/2018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1375A4-56A4-47D6-9801-1991572033F7}" type="slidenum">
              <a:rPr lang="en-US" smtClean="0">
                <a:solidFill>
                  <a:srgbClr val="344068"/>
                </a:solidFill>
              </a:rPr>
              <a:pPr/>
              <a:t>‹#›</a:t>
            </a:fld>
            <a:endParaRPr lang="en-US" dirty="0">
              <a:solidFill>
                <a:srgbClr val="344068"/>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5824830" y="283"/>
            <a:ext cx="3326788" cy="6856286"/>
          </a:xfrm>
          <a:prstGeom prst="rect">
            <a:avLst/>
          </a:prstGeom>
        </p:spPr>
      </p:pic>
      <p:sp>
        <p:nvSpPr>
          <p:cNvPr id="11" name="Rectangle 10"/>
          <p:cNvSpPr/>
          <p:nvPr userDrawn="1"/>
        </p:nvSpPr>
        <p:spPr>
          <a:xfrm>
            <a:off x="5783777"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228966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80584D33-BC10-4EFE-9DA8-1F147A118D2D}" type="datetime1">
              <a:rPr lang="en-US" smtClean="0"/>
              <a:pPr/>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
        <p:nvSpPr>
          <p:cNvPr id="10" name="Rectangle 9"/>
          <p:cNvSpPr/>
          <p:nvPr userDrawn="1"/>
        </p:nvSpPr>
        <p:spPr>
          <a:xfrm>
            <a:off x="5783777"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39254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2" cy="471417"/>
          </a:xfrm>
        </p:spPr>
        <p:txBody>
          <a:bodyPr/>
          <a:lstStyle>
            <a:lvl1pPr>
              <a:defRPr b="0"/>
            </a:lvl1pPr>
          </a:lstStyle>
          <a:p>
            <a:endParaRPr lang="en-US" dirty="0"/>
          </a:p>
        </p:txBody>
      </p:sp>
      <p:sp>
        <p:nvSpPr>
          <p:cNvPr id="3" name="Content Placeholder 2"/>
          <p:cNvSpPr>
            <a:spLocks noGrp="1"/>
          </p:cNvSpPr>
          <p:nvPr>
            <p:ph idx="1"/>
          </p:nvPr>
        </p:nvSpPr>
        <p:spPr>
          <a:xfrm>
            <a:off x="914402" y="1337051"/>
            <a:ext cx="7315200" cy="44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p:nvPr>
        </p:nvSpPr>
        <p:spPr>
          <a:xfrm>
            <a:off x="914400" y="980086"/>
            <a:ext cx="7315202" cy="356965"/>
          </a:xfrm>
        </p:spPr>
        <p:txBody>
          <a:bodyPr tIns="0" bIns="0" anchor="b"/>
          <a:lstStyle>
            <a:lvl1pPr>
              <a:defRPr sz="1600" b="1" cap="all">
                <a:solidFill>
                  <a:schemeClr val="accent5"/>
                </a:solidFill>
                <a:latin typeface="Arial"/>
                <a:cs typeface="Arial"/>
              </a:defRPr>
            </a:lvl1pPr>
          </a:lstStyle>
          <a:p>
            <a:pPr lvl="0"/>
            <a:r>
              <a:rPr lang="en-US"/>
              <a:t>Click to edit Master text styles</a:t>
            </a:r>
          </a:p>
        </p:txBody>
      </p:sp>
      <p:sp>
        <p:nvSpPr>
          <p:cNvPr id="5" name="Slide Number Placeholder 5"/>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78829B33-D13E-447F-9A48-8879D81EFECE}" type="slidenum">
              <a:rPr lang="en-US"/>
              <a:pPr>
                <a:defRPr/>
              </a:pPr>
              <a:t>‹#›</a:t>
            </a:fld>
            <a:endParaRPr lang="en-US" dirty="0"/>
          </a:p>
        </p:txBody>
      </p:sp>
    </p:spTree>
    <p:extLst>
      <p:ext uri="{BB962C8B-B14F-4D97-AF65-F5344CB8AC3E}">
        <p14:creationId xmlns:p14="http://schemas.microsoft.com/office/powerpoint/2010/main" val="2287876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A5E88-8A03-472F-8E1B-E8A46E115F9F}" type="datetime1">
              <a:rPr lang="en-US" smtClean="0"/>
              <a:pPr/>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69794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17DB2D-3A9D-4783-BA4C-C41452330D0A}" type="datetime1">
              <a:rPr lang="en-US" smtClean="0"/>
              <a:pPr/>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22505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1line), Picture (1full)">
    <p:spTree>
      <p:nvGrpSpPr>
        <p:cNvPr id="1" name=""/>
        <p:cNvGrpSpPr/>
        <p:nvPr/>
      </p:nvGrpSpPr>
      <p:grpSpPr>
        <a:xfrm>
          <a:off x="0" y="0"/>
          <a:ext cx="0" cy="0"/>
          <a:chOff x="0" y="0"/>
          <a:chExt cx="0" cy="0"/>
        </a:xfrm>
      </p:grpSpPr>
      <p:sp>
        <p:nvSpPr>
          <p:cNvPr id="5" name="Rectangle 4"/>
          <p:cNvSpPr/>
          <p:nvPr userDrawn="1"/>
        </p:nvSpPr>
        <p:spPr>
          <a:xfrm>
            <a:off x="5027613" y="457200"/>
            <a:ext cx="458787" cy="5254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3" name="Picture Placeholder 2"/>
          <p:cNvSpPr>
            <a:spLocks noGrp="1"/>
          </p:cNvSpPr>
          <p:nvPr>
            <p:ph type="pic" idx="1"/>
          </p:nvPr>
        </p:nvSpPr>
        <p:spPr>
          <a:xfrm>
            <a:off x="5486400" y="0"/>
            <a:ext cx="3657600" cy="5791876"/>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1" y="982131"/>
            <a:ext cx="4113105"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4113106" cy="476165"/>
          </a:xfrm>
        </p:spPr>
        <p:txBody>
          <a:bodyPr/>
          <a:lstStyle>
            <a:lvl1pPr>
              <a:defRPr cap="all"/>
            </a:lvl1pPr>
          </a:lstStyle>
          <a:p>
            <a:endParaRPr lang="en-US" dirty="0"/>
          </a:p>
        </p:txBody>
      </p:sp>
      <p:sp>
        <p:nvSpPr>
          <p:cNvPr id="6" name="Slide Number Placeholder 6"/>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3A1D12F9-E475-4219-86AE-322D012753E6}" type="slidenum">
              <a:rPr lang="en-US"/>
              <a:pPr>
                <a:defRPr/>
              </a:pPr>
              <a:t>‹#›</a:t>
            </a:fld>
            <a:endParaRPr lang="en-US" dirty="0"/>
          </a:p>
        </p:txBody>
      </p:sp>
    </p:spTree>
    <p:extLst>
      <p:ext uri="{BB962C8B-B14F-4D97-AF65-F5344CB8AC3E}">
        <p14:creationId xmlns:p14="http://schemas.microsoft.com/office/powerpoint/2010/main" val="398949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1line), Picture (2)">
    <p:spTree>
      <p:nvGrpSpPr>
        <p:cNvPr id="1" name=""/>
        <p:cNvGrpSpPr/>
        <p:nvPr/>
      </p:nvGrpSpPr>
      <p:grpSpPr>
        <a:xfrm>
          <a:off x="0" y="0"/>
          <a:ext cx="0" cy="0"/>
          <a:chOff x="0" y="0"/>
          <a:chExt cx="0" cy="0"/>
        </a:xfrm>
      </p:grpSpPr>
      <p:sp>
        <p:nvSpPr>
          <p:cNvPr id="6" name="Rectangle 5"/>
          <p:cNvSpPr/>
          <p:nvPr userDrawn="1"/>
        </p:nvSpPr>
        <p:spPr>
          <a:xfrm>
            <a:off x="5027613" y="457200"/>
            <a:ext cx="458787" cy="5254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3" name="Picture Placeholder 2"/>
          <p:cNvSpPr>
            <a:spLocks noGrp="1"/>
          </p:cNvSpPr>
          <p:nvPr>
            <p:ph type="pic" idx="1"/>
          </p:nvPr>
        </p:nvSpPr>
        <p:spPr>
          <a:xfrm>
            <a:off x="5486400" y="1"/>
            <a:ext cx="3657600" cy="2862834"/>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1" y="982131"/>
            <a:ext cx="4113104"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4113105" cy="476165"/>
          </a:xfrm>
        </p:spPr>
        <p:txBody>
          <a:bodyPr/>
          <a:lstStyle>
            <a:lvl1pPr>
              <a:defRPr cap="all"/>
            </a:lvl1pPr>
          </a:lstStyle>
          <a:p>
            <a:endParaRPr lang="en-US" dirty="0"/>
          </a:p>
        </p:txBody>
      </p:sp>
      <p:sp>
        <p:nvSpPr>
          <p:cNvPr id="10" name="Picture Placeholder 2"/>
          <p:cNvSpPr>
            <a:spLocks noGrp="1"/>
          </p:cNvSpPr>
          <p:nvPr>
            <p:ph type="pic" idx="14"/>
          </p:nvPr>
        </p:nvSpPr>
        <p:spPr>
          <a:xfrm>
            <a:off x="5486400" y="2968665"/>
            <a:ext cx="3657600" cy="2814067"/>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Slide Number Placeholder 6"/>
          <p:cNvSpPr>
            <a:spLocks noGrp="1"/>
          </p:cNvSpPr>
          <p:nvPr>
            <p:ph type="sldNum" sz="quarter" idx="15"/>
          </p:nvPr>
        </p:nvSpPr>
        <p:spPr/>
        <p:txBody>
          <a:bodyPr/>
          <a:lstStyle>
            <a:lvl1pPr defTabSz="914400" eaLnBrk="0" fontAlgn="base" hangingPunct="0">
              <a:spcBef>
                <a:spcPct val="0"/>
              </a:spcBef>
              <a:spcAft>
                <a:spcPct val="0"/>
              </a:spcAft>
              <a:defRPr/>
            </a:lvl1pPr>
          </a:lstStyle>
          <a:p>
            <a:pPr>
              <a:defRPr/>
            </a:pPr>
            <a:fld id="{31A673C3-70F3-4492-BF84-20CC75885F01}" type="slidenum">
              <a:rPr lang="en-US"/>
              <a:pPr>
                <a:defRPr/>
              </a:pPr>
              <a:t>‹#›</a:t>
            </a:fld>
            <a:endParaRPr lang="en-US" dirty="0"/>
          </a:p>
        </p:txBody>
      </p:sp>
    </p:spTree>
    <p:extLst>
      <p:ext uri="{BB962C8B-B14F-4D97-AF65-F5344CB8AC3E}">
        <p14:creationId xmlns:p14="http://schemas.microsoft.com/office/powerpoint/2010/main" val="144641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1line), Picture (1sma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399" y="1332657"/>
            <a:ext cx="2736851" cy="4114882"/>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0" y="982131"/>
            <a:ext cx="4114800"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7308850" cy="476165"/>
          </a:xfrm>
        </p:spPr>
        <p:txBody>
          <a:bodyPr/>
          <a:lstStyle>
            <a:lvl1pPr>
              <a:defRPr cap="all"/>
            </a:lvl1pPr>
          </a:lstStyle>
          <a:p>
            <a:endParaRPr lang="en-US" dirty="0"/>
          </a:p>
        </p:txBody>
      </p:sp>
      <p:sp>
        <p:nvSpPr>
          <p:cNvPr id="5" name="Slide Number Placeholder 6"/>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3CC8CB7C-D0AF-43B1-8289-0103958C8980}" type="slidenum">
              <a:rPr lang="en-US"/>
              <a:pPr>
                <a:defRPr/>
              </a:pPr>
              <a:t>‹#›</a:t>
            </a:fld>
            <a:endParaRPr lang="en-US" dirty="0"/>
          </a:p>
        </p:txBody>
      </p:sp>
    </p:spTree>
    <p:extLst>
      <p:ext uri="{BB962C8B-B14F-4D97-AF65-F5344CB8AC3E}">
        <p14:creationId xmlns:p14="http://schemas.microsoft.com/office/powerpoint/2010/main" val="161573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line), Pictures (3)">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399" y="1332656"/>
            <a:ext cx="1786465" cy="2174236"/>
          </a:xfrm>
          <a:solidFill>
            <a:schemeClr val="bg1">
              <a:lumMod val="85000"/>
            </a:schemeClr>
          </a:solidFill>
        </p:spPr>
        <p:txBody>
          <a:bodyPr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0" y="985522"/>
            <a:ext cx="41148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idx="14"/>
          </p:nvPr>
        </p:nvSpPr>
        <p:spPr>
          <a:xfrm>
            <a:off x="5486400" y="3591562"/>
            <a:ext cx="3657600" cy="2203704"/>
          </a:xfrm>
          <a:solidFill>
            <a:schemeClr val="bg1">
              <a:lumMod val="85000"/>
            </a:schemeClr>
          </a:solidFill>
        </p:spPr>
        <p:txBody>
          <a:bodyPr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itle 1"/>
          <p:cNvSpPr>
            <a:spLocks noGrp="1"/>
          </p:cNvSpPr>
          <p:nvPr>
            <p:ph type="title"/>
          </p:nvPr>
        </p:nvSpPr>
        <p:spPr>
          <a:xfrm>
            <a:off x="914400" y="457201"/>
            <a:ext cx="7315200" cy="476165"/>
          </a:xfrm>
        </p:spPr>
        <p:txBody>
          <a:bodyPr/>
          <a:lstStyle>
            <a:lvl1pPr>
              <a:defRPr cap="all"/>
            </a:lvl1pPr>
          </a:lstStyle>
          <a:p>
            <a:endParaRPr lang="en-US" dirty="0"/>
          </a:p>
        </p:txBody>
      </p:sp>
      <p:sp>
        <p:nvSpPr>
          <p:cNvPr id="10" name="Picture Placeholder 2"/>
          <p:cNvSpPr>
            <a:spLocks noGrp="1"/>
          </p:cNvSpPr>
          <p:nvPr>
            <p:ph type="pic" idx="15"/>
          </p:nvPr>
        </p:nvSpPr>
        <p:spPr>
          <a:xfrm>
            <a:off x="7357535" y="1332656"/>
            <a:ext cx="1786465" cy="2174236"/>
          </a:xfrm>
          <a:solidFill>
            <a:schemeClr val="bg1">
              <a:lumMod val="85000"/>
            </a:schemeClr>
          </a:solidFill>
        </p:spPr>
        <p:txBody>
          <a:bodyPr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Slide Number Placeholder 6"/>
          <p:cNvSpPr>
            <a:spLocks noGrp="1"/>
          </p:cNvSpPr>
          <p:nvPr>
            <p:ph type="sldNum" sz="quarter" idx="16"/>
          </p:nvPr>
        </p:nvSpPr>
        <p:spPr/>
        <p:txBody>
          <a:bodyPr/>
          <a:lstStyle>
            <a:lvl1pPr defTabSz="914400" eaLnBrk="0" fontAlgn="base" hangingPunct="0">
              <a:spcBef>
                <a:spcPct val="0"/>
              </a:spcBef>
              <a:spcAft>
                <a:spcPct val="0"/>
              </a:spcAft>
              <a:defRPr/>
            </a:lvl1pPr>
          </a:lstStyle>
          <a:p>
            <a:pPr>
              <a:defRPr/>
            </a:pPr>
            <a:fld id="{08E8DD5D-EECA-45C7-AE99-578FC84B1A8B}" type="slidenum">
              <a:rPr lang="en-US"/>
              <a:pPr>
                <a:defRPr/>
              </a:pPr>
              <a:t>‹#›</a:t>
            </a:fld>
            <a:endParaRPr lang="en-US" dirty="0"/>
          </a:p>
        </p:txBody>
      </p:sp>
    </p:spTree>
    <p:extLst>
      <p:ext uri="{BB962C8B-B14F-4D97-AF65-F5344CB8AC3E}">
        <p14:creationId xmlns:p14="http://schemas.microsoft.com/office/powerpoint/2010/main" val="13415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p:cNvCxnSpPr>
            <a:stCxn id="20" idx="2"/>
          </p:cNvCxnSpPr>
          <p:nvPr userDrawn="1"/>
        </p:nvCxnSpPr>
        <p:spPr>
          <a:xfrm>
            <a:off x="911225" y="950913"/>
            <a:ext cx="7315200"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911225" y="974725"/>
            <a:ext cx="7308850" cy="4819650"/>
          </a:xfrm>
          <a:prstGeom prst="rect">
            <a:avLst/>
          </a:prstGeom>
        </p:spPr>
        <p:txBody>
          <a:bodyPr vert="horz" lIns="0" tIns="228600" rIns="0" bIns="457200" rtlCol="0" anchor="t">
            <a:noAutofit/>
          </a:bodyPr>
          <a:lstStyle/>
          <a:p>
            <a:pPr lvl="0"/>
            <a:r>
              <a:rPr lang="en-US" dirty="0"/>
              <a:t>Subheading style A</a:t>
            </a:r>
          </a:p>
          <a:p>
            <a:pPr lvl="1"/>
            <a:r>
              <a:rPr lang="en-US" dirty="0"/>
              <a:t>Bullet level 1</a:t>
            </a:r>
          </a:p>
          <a:p>
            <a:pPr lvl="2"/>
            <a:r>
              <a:rPr lang="en-US" dirty="0"/>
              <a:t>Bullet level 2</a:t>
            </a:r>
          </a:p>
          <a:p>
            <a:pPr lvl="3"/>
            <a:r>
              <a:rPr lang="en-US" dirty="0"/>
              <a:t>Bullet level 3</a:t>
            </a:r>
          </a:p>
          <a:p>
            <a:pPr lvl="4"/>
            <a:r>
              <a:rPr lang="en-US" dirty="0"/>
              <a:t>Bullet Level 4</a:t>
            </a:r>
          </a:p>
        </p:txBody>
      </p:sp>
      <p:sp>
        <p:nvSpPr>
          <p:cNvPr id="13" name="Rectangle 12"/>
          <p:cNvSpPr/>
          <p:nvPr userDrawn="1"/>
        </p:nvSpPr>
        <p:spPr>
          <a:xfrm>
            <a:off x="0" y="5794375"/>
            <a:ext cx="9140825" cy="1063625"/>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911225" y="442913"/>
            <a:ext cx="7308850" cy="474662"/>
          </a:xfrm>
          <a:prstGeom prst="rect">
            <a:avLst/>
          </a:prstGeom>
        </p:spPr>
        <p:txBody>
          <a:bodyPr vert="horz" wrap="square" lIns="0" tIns="0" rIns="0" bIns="137160" rtlCol="0" anchor="b" anchorCtr="0">
            <a:noAutofit/>
          </a:bodyPr>
          <a:lstStyle/>
          <a:p>
            <a:r>
              <a:rPr lang="en-US" dirty="0"/>
              <a:t>CLICK TO EDIT MASTER TITLE STYLE</a:t>
            </a:r>
          </a:p>
        </p:txBody>
      </p:sp>
      <p:sp>
        <p:nvSpPr>
          <p:cNvPr id="6" name="Slide Number Placeholder 5"/>
          <p:cNvSpPr>
            <a:spLocks noGrp="1" noChangeAspect="1"/>
          </p:cNvSpPr>
          <p:nvPr>
            <p:ph type="sldNum" sz="quarter" idx="4"/>
          </p:nvPr>
        </p:nvSpPr>
        <p:spPr>
          <a:xfrm>
            <a:off x="8412163" y="6354763"/>
            <a:ext cx="274637" cy="274637"/>
          </a:xfrm>
          <a:prstGeom prst="rect">
            <a:avLst/>
          </a:prstGeom>
          <a:noFill/>
          <a:ln>
            <a:noFill/>
          </a:ln>
        </p:spPr>
        <p:txBody>
          <a:bodyPr vert="horz" lIns="0" tIns="0" rIns="0" bIns="0" rtlCol="0" anchor="ctr"/>
          <a:lstStyle>
            <a:lvl1pPr algn="ctr" defTabSz="457200" eaLnBrk="1" fontAlgn="auto" hangingPunct="1">
              <a:spcBef>
                <a:spcPts val="0"/>
              </a:spcBef>
              <a:spcAft>
                <a:spcPts val="0"/>
              </a:spcAft>
              <a:defRPr sz="1000" b="1">
                <a:solidFill>
                  <a:srgbClr val="FFFFFF"/>
                </a:solidFill>
                <a:latin typeface="Times New Roman"/>
                <a:cs typeface="Times New Roman"/>
              </a:defRPr>
            </a:lvl1pPr>
          </a:lstStyle>
          <a:p>
            <a:pPr>
              <a:defRPr/>
            </a:pPr>
            <a:fld id="{20621EDD-7C1A-4351-824E-D0AD8F9FEDBD}" type="slidenum">
              <a:rPr lang="en-US"/>
              <a:pPr>
                <a:defRPr/>
              </a:pPr>
              <a:t>‹#›</a:t>
            </a:fld>
            <a:endParaRPr lang="en-US" dirty="0"/>
          </a:p>
        </p:txBody>
      </p:sp>
      <p:pic>
        <p:nvPicPr>
          <p:cNvPr id="2055" name="Picture 17" descr="doj_eji-Logo_0405_darkback-doj.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6022975"/>
            <a:ext cx="1828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userDrawn="1"/>
        </p:nvSpPr>
        <p:spPr>
          <a:xfrm rot="16200000" flipV="1">
            <a:off x="1802606" y="37307"/>
            <a:ext cx="46037"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8" name="Rectangle 27"/>
          <p:cNvSpPr/>
          <p:nvPr userDrawn="1"/>
        </p:nvSpPr>
        <p:spPr>
          <a:xfrm>
            <a:off x="0" y="457200"/>
            <a:ext cx="92075" cy="50482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36" name="Straight Connector 35"/>
          <p:cNvCxnSpPr/>
          <p:nvPr userDrawn="1"/>
        </p:nvCxnSpPr>
        <p:spPr>
          <a:xfrm>
            <a:off x="8374063" y="6354763"/>
            <a:ext cx="0" cy="274637"/>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rot="16200000" flipV="1">
            <a:off x="4545806" y="2262982"/>
            <a:ext cx="46037" cy="9144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Tree>
    <p:extLst>
      <p:ext uri="{BB962C8B-B14F-4D97-AF65-F5344CB8AC3E}">
        <p14:creationId xmlns:p14="http://schemas.microsoft.com/office/powerpoint/2010/main" val="50245966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l" defTabSz="457200" rtl="0" eaLnBrk="0" fontAlgn="base" hangingPunct="0">
        <a:spcBef>
          <a:spcPct val="0"/>
        </a:spcBef>
        <a:spcAft>
          <a:spcPct val="0"/>
        </a:spcAft>
        <a:defRPr sz="2600" kern="1200" cap="all">
          <a:solidFill>
            <a:schemeClr val="accent1"/>
          </a:solidFill>
          <a:latin typeface="Arial"/>
          <a:ea typeface="+mj-ea"/>
          <a:cs typeface="Arial"/>
        </a:defRPr>
      </a:lvl1pPr>
      <a:lvl2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9pPr>
    </p:titleStyle>
    <p:bodyStyle>
      <a:lvl1pPr algn="l" defTabSz="457200" rtl="0" eaLnBrk="0" fontAlgn="base" hangingPunct="0">
        <a:lnSpc>
          <a:spcPts val="2500"/>
        </a:lnSpc>
        <a:spcBef>
          <a:spcPts val="500"/>
        </a:spcBef>
        <a:spcAft>
          <a:spcPts val="500"/>
        </a:spcAft>
        <a:buFont typeface="Arial" panose="020B0604020202020204" pitchFamily="34" charset="0"/>
        <a:defRPr kern="1200" spc="10">
          <a:solidFill>
            <a:srgbClr val="636261"/>
          </a:solidFill>
          <a:latin typeface="Times New Roman"/>
          <a:ea typeface="+mn-ea"/>
          <a:cs typeface="Times New Roman"/>
        </a:defRPr>
      </a:lvl1pPr>
      <a:lvl2pPr marL="282575" indent="-285750" algn="l" defTabSz="457200" rtl="0" eaLnBrk="0" fontAlgn="base" hangingPunct="0">
        <a:lnSpc>
          <a:spcPts val="2500"/>
        </a:lnSpc>
        <a:spcBef>
          <a:spcPts val="500"/>
        </a:spcBef>
        <a:spcAft>
          <a:spcPts val="500"/>
        </a:spcAft>
        <a:buClr>
          <a:srgbClr val="845A28"/>
        </a:buClr>
        <a:buFont typeface="Lucida Grande"/>
        <a:buChar char="‣"/>
        <a:defRPr kern="1200" spc="10">
          <a:solidFill>
            <a:srgbClr val="636261"/>
          </a:solidFill>
          <a:latin typeface="Times New Roman"/>
          <a:ea typeface="+mn-ea"/>
          <a:cs typeface="Times New Roman"/>
        </a:defRPr>
      </a:lvl2pPr>
      <a:lvl3pPr marL="547688" indent="-228600" algn="l" defTabSz="457200" rtl="0" eaLnBrk="0" fontAlgn="base" hangingPunct="0">
        <a:lnSpc>
          <a:spcPts val="2500"/>
        </a:lnSpc>
        <a:spcBef>
          <a:spcPts val="500"/>
        </a:spcBef>
        <a:spcAft>
          <a:spcPts val="500"/>
        </a:spcAft>
        <a:buFont typeface="Arial" panose="020B0604020202020204" pitchFamily="34" charset="0"/>
        <a:buChar char="•"/>
        <a:defRPr kern="1200" spc="10">
          <a:solidFill>
            <a:srgbClr val="636261"/>
          </a:solidFill>
          <a:latin typeface="Times New Roman"/>
          <a:ea typeface="+mn-ea"/>
          <a:cs typeface="Times New Roman"/>
        </a:defRPr>
      </a:lvl3pPr>
      <a:lvl4pPr marL="822325" indent="-228600" algn="l" defTabSz="457200" rtl="0" eaLnBrk="0" fontAlgn="base" hangingPunct="0">
        <a:lnSpc>
          <a:spcPts val="2500"/>
        </a:lnSpc>
        <a:spcBef>
          <a:spcPts val="500"/>
        </a:spcBef>
        <a:spcAft>
          <a:spcPts val="500"/>
        </a:spcAft>
        <a:buFont typeface="Arial" panose="020B0604020202020204" pitchFamily="34" charset="0"/>
        <a:buChar char="–"/>
        <a:defRPr kern="1200" spc="10">
          <a:solidFill>
            <a:srgbClr val="636261"/>
          </a:solidFill>
          <a:latin typeface="Times New Roman"/>
          <a:ea typeface="+mn-ea"/>
          <a:cs typeface="Times New Roman"/>
        </a:defRPr>
      </a:lvl4pPr>
      <a:lvl5pPr marL="1050925" indent="-228600" algn="l" defTabSz="457200" rtl="0" eaLnBrk="0" fontAlgn="base" hangingPunct="0">
        <a:lnSpc>
          <a:spcPts val="2500"/>
        </a:lnSpc>
        <a:spcBef>
          <a:spcPts val="500"/>
        </a:spcBef>
        <a:spcAft>
          <a:spcPts val="500"/>
        </a:spcAft>
        <a:buSzPct val="100000"/>
        <a:buFont typeface="Lucida Grande"/>
        <a:buChar char="▹"/>
        <a:defRPr kern="1200" spc="10">
          <a:solidFill>
            <a:srgbClr val="63626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2" name="Straight Connector 21"/>
          <p:cNvCxnSpPr>
            <a:stCxn id="20" idx="2"/>
          </p:cNvCxnSpPr>
          <p:nvPr userDrawn="1"/>
        </p:nvCxnSpPr>
        <p:spPr>
          <a:xfrm>
            <a:off x="910493" y="951238"/>
            <a:ext cx="7315202"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910493" y="974098"/>
            <a:ext cx="7309962" cy="4820911"/>
          </a:xfrm>
          <a:prstGeom prst="rect">
            <a:avLst/>
          </a:prstGeom>
        </p:spPr>
        <p:txBody>
          <a:bodyPr vert="horz" lIns="0" tIns="228600" rIns="0" bIns="457200" rtlCol="0" anchor="t">
            <a:noAutofit/>
          </a:bodyPr>
          <a:lstStyle/>
          <a:p>
            <a:pPr lvl="0"/>
            <a:r>
              <a:rPr lang="en-US" dirty="0"/>
              <a:t>Subheading style A</a:t>
            </a:r>
          </a:p>
          <a:p>
            <a:pPr lvl="1"/>
            <a:r>
              <a:rPr lang="en-US" dirty="0"/>
              <a:t>Bullet level 1</a:t>
            </a:r>
          </a:p>
          <a:p>
            <a:pPr lvl="2"/>
            <a:r>
              <a:rPr lang="en-US" dirty="0"/>
              <a:t>Bullet level 2</a:t>
            </a:r>
          </a:p>
          <a:p>
            <a:pPr lvl="3"/>
            <a:r>
              <a:rPr lang="en-US" dirty="0"/>
              <a:t>Bullet level 3</a:t>
            </a:r>
          </a:p>
          <a:p>
            <a:pPr lvl="4"/>
            <a:r>
              <a:rPr lang="en-US" dirty="0"/>
              <a:t>Bullet Level 4</a:t>
            </a:r>
          </a:p>
        </p:txBody>
      </p:sp>
      <p:sp>
        <p:nvSpPr>
          <p:cNvPr id="13" name="Rectangle 12"/>
          <p:cNvSpPr/>
          <p:nvPr userDrawn="1"/>
        </p:nvSpPr>
        <p:spPr>
          <a:xfrm>
            <a:off x="0" y="5795009"/>
            <a:ext cx="9144000" cy="1062991"/>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Placeholder 1"/>
          <p:cNvSpPr>
            <a:spLocks noGrp="1"/>
          </p:cNvSpPr>
          <p:nvPr>
            <p:ph type="title"/>
          </p:nvPr>
        </p:nvSpPr>
        <p:spPr>
          <a:xfrm>
            <a:off x="910494" y="442307"/>
            <a:ext cx="7309962" cy="475487"/>
          </a:xfrm>
          <a:prstGeom prst="rect">
            <a:avLst/>
          </a:prstGeom>
        </p:spPr>
        <p:txBody>
          <a:bodyPr vert="horz" wrap="square" lIns="0" tIns="0" rIns="0" bIns="137160" rtlCol="0" anchor="b" anchorCtr="0">
            <a:noAutofit/>
          </a:bodyPr>
          <a:lstStyle/>
          <a:p>
            <a:r>
              <a:rPr lang="en-US" dirty="0"/>
              <a:t>CLICK TO EDIT MASTER TITLE STYLE</a:t>
            </a:r>
          </a:p>
        </p:txBody>
      </p:sp>
      <p:sp>
        <p:nvSpPr>
          <p:cNvPr id="6" name="Slide Number Placeholder 5"/>
          <p:cNvSpPr>
            <a:spLocks noGrp="1" noChangeAspect="1"/>
          </p:cNvSpPr>
          <p:nvPr>
            <p:ph type="sldNum" sz="quarter" idx="4"/>
          </p:nvPr>
        </p:nvSpPr>
        <p:spPr>
          <a:xfrm>
            <a:off x="8412480" y="6355080"/>
            <a:ext cx="274320" cy="274320"/>
          </a:xfrm>
          <a:prstGeom prst="rect">
            <a:avLst/>
          </a:prstGeom>
          <a:noFill/>
          <a:ln>
            <a:noFill/>
          </a:ln>
        </p:spPr>
        <p:txBody>
          <a:bodyPr vert="horz" lIns="0" tIns="0" rIns="0" bIns="0" rtlCol="0" anchor="ctr"/>
          <a:lstStyle>
            <a:lvl1pPr algn="ctr">
              <a:defRPr sz="1000" b="1">
                <a:solidFill>
                  <a:schemeClr val="bg1"/>
                </a:solidFill>
                <a:latin typeface="Times New Roman"/>
                <a:cs typeface="Times New Roman"/>
              </a:defRPr>
            </a:lvl1pPr>
          </a:lstStyle>
          <a:p>
            <a:pPr defTabSz="457200"/>
            <a:fld id="{2A845A16-6EBC-7547-AE5A-9F27E0161F19}" type="slidenum">
              <a:rPr lang="en-US" smtClean="0">
                <a:solidFill>
                  <a:srgbClr val="FFFFFF"/>
                </a:solidFill>
              </a:rPr>
              <a:pPr defTabSz="457200"/>
              <a:t>‹#›</a:t>
            </a:fld>
            <a:endParaRPr lang="en-US" dirty="0">
              <a:solidFill>
                <a:srgbClr val="FFFFFF"/>
              </a:solidFill>
            </a:endParaRPr>
          </a:p>
        </p:txBody>
      </p:sp>
      <p:sp>
        <p:nvSpPr>
          <p:cNvPr id="8" name="Text Placeholder 9"/>
          <p:cNvSpPr txBox="1">
            <a:spLocks/>
          </p:cNvSpPr>
          <p:nvPr userDrawn="1"/>
        </p:nvSpPr>
        <p:spPr>
          <a:xfrm>
            <a:off x="4228459" y="6355080"/>
            <a:ext cx="4160930" cy="274320"/>
          </a:xfrm>
          <a:prstGeom prst="rect">
            <a:avLst/>
          </a:prstGeom>
        </p:spPr>
        <p:txBody>
          <a:bodyPr lIns="0" tIns="0" rIns="91440" bIns="0" anchor="ctr"/>
          <a:lstStyle>
            <a:lvl1pPr marL="0" indent="0" algn="l" defTabSz="457200" rtl="0" eaLnBrk="1" latinLnBrk="0" hangingPunct="1">
              <a:spcBef>
                <a:spcPts val="500"/>
              </a:spcBef>
              <a:spcAft>
                <a:spcPts val="500"/>
              </a:spcAft>
              <a:buFont typeface="Arial"/>
              <a:buNone/>
              <a:defRPr sz="1200" b="1" i="1" kern="1200" cap="none" spc="0" baseline="0">
                <a:solidFill>
                  <a:schemeClr val="bg1"/>
                </a:solidFill>
                <a:latin typeface="Georgia"/>
                <a:ea typeface="+mn-ea"/>
                <a:cs typeface="Georgia"/>
              </a:defRPr>
            </a:lvl1pPr>
            <a:lvl2pPr marL="283464" indent="-285750" algn="l" defTabSz="457200" rtl="0" eaLnBrk="1" latinLnBrk="0" hangingPunct="1">
              <a:spcBef>
                <a:spcPts val="500"/>
              </a:spcBef>
              <a:spcAft>
                <a:spcPts val="500"/>
              </a:spcAft>
              <a:buClr>
                <a:schemeClr val="accent1"/>
              </a:buClr>
              <a:buFont typeface="Lucida Grande"/>
              <a:buChar char="‣"/>
              <a:defRPr sz="1400" kern="1200" spc="0">
                <a:solidFill>
                  <a:srgbClr val="595959"/>
                </a:solidFill>
                <a:latin typeface="Georgia"/>
                <a:ea typeface="+mn-ea"/>
                <a:cs typeface="Georgia"/>
              </a:defRPr>
            </a:lvl2pPr>
            <a:lvl3pPr marL="548640" indent="-228600" algn="l" defTabSz="457200" rtl="0" eaLnBrk="1" latinLnBrk="0" hangingPunct="1">
              <a:spcBef>
                <a:spcPts val="500"/>
              </a:spcBef>
              <a:spcAft>
                <a:spcPts val="500"/>
              </a:spcAft>
              <a:buFont typeface="Arial"/>
              <a:buChar char="•"/>
              <a:defRPr sz="1400" kern="1200" spc="0">
                <a:solidFill>
                  <a:srgbClr val="595959"/>
                </a:solidFill>
                <a:latin typeface="Georgia"/>
                <a:ea typeface="+mn-ea"/>
                <a:cs typeface="Georgia"/>
              </a:defRPr>
            </a:lvl3pPr>
            <a:lvl4pPr marL="822960" indent="-228600" algn="l" defTabSz="457200" rtl="0" eaLnBrk="1" latinLnBrk="0" hangingPunct="1">
              <a:spcBef>
                <a:spcPts val="500"/>
              </a:spcBef>
              <a:spcAft>
                <a:spcPts val="500"/>
              </a:spcAft>
              <a:buFont typeface="Arial"/>
              <a:buChar char="–"/>
              <a:defRPr sz="1400" kern="1200" spc="0">
                <a:solidFill>
                  <a:schemeClr val="bg1">
                    <a:lumMod val="50000"/>
                  </a:schemeClr>
                </a:solidFill>
                <a:latin typeface="Georgia"/>
                <a:ea typeface="+mn-ea"/>
                <a:cs typeface="Georgia"/>
              </a:defRPr>
            </a:lvl4pPr>
            <a:lvl5pPr marL="1051560" indent="-228600" algn="l" defTabSz="457200" rtl="0" eaLnBrk="1" latinLnBrk="0" hangingPunct="1">
              <a:spcBef>
                <a:spcPts val="500"/>
              </a:spcBef>
              <a:spcAft>
                <a:spcPts val="500"/>
              </a:spcAft>
              <a:buSzPct val="100000"/>
              <a:buFont typeface="Lucida Grande"/>
              <a:buChar char="▹"/>
              <a:defRPr sz="1400" kern="1200" spc="0">
                <a:solidFill>
                  <a:schemeClr val="bg1">
                    <a:lumMod val="50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b="0" i="0" dirty="0">
              <a:solidFill>
                <a:srgbClr val="FFFFFF"/>
              </a:solidFill>
              <a:latin typeface="Times New Roman"/>
              <a:cs typeface="Times New Roman"/>
            </a:endParaRPr>
          </a:p>
        </p:txBody>
      </p:sp>
      <p:pic>
        <p:nvPicPr>
          <p:cNvPr id="18" name="Picture 17" descr="doj_eji-Logo_0405_darkback-doj.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023610"/>
            <a:ext cx="1828800" cy="605790"/>
          </a:xfrm>
          <a:prstGeom prst="rect">
            <a:avLst/>
          </a:prstGeom>
        </p:spPr>
      </p:pic>
      <p:sp>
        <p:nvSpPr>
          <p:cNvPr id="20" name="Rectangle 19"/>
          <p:cNvSpPr/>
          <p:nvPr userDrawn="1"/>
        </p:nvSpPr>
        <p:spPr>
          <a:xfrm rot="16200000" flipV="1">
            <a:off x="1802033" y="36838"/>
            <a:ext cx="45720"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8" name="Rectangle 27"/>
          <p:cNvSpPr/>
          <p:nvPr userDrawn="1"/>
        </p:nvSpPr>
        <p:spPr>
          <a:xfrm>
            <a:off x="0" y="457201"/>
            <a:ext cx="91775" cy="5050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cxnSp>
        <p:nvCxnSpPr>
          <p:cNvPr id="36" name="Straight Connector 35"/>
          <p:cNvCxnSpPr/>
          <p:nvPr userDrawn="1"/>
        </p:nvCxnSpPr>
        <p:spPr>
          <a:xfrm>
            <a:off x="8373995" y="6355080"/>
            <a:ext cx="0" cy="27432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rot="16200000" flipV="1">
            <a:off x="4545232" y="2263140"/>
            <a:ext cx="45720" cy="9144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Tree>
    <p:extLst>
      <p:ext uri="{BB962C8B-B14F-4D97-AF65-F5344CB8AC3E}">
        <p14:creationId xmlns:p14="http://schemas.microsoft.com/office/powerpoint/2010/main" val="34158988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ftr="0" dt="0"/>
  <p:txStyles>
    <p:titleStyle>
      <a:lvl1pPr algn="l" defTabSz="457200" rtl="0" eaLnBrk="1" latinLnBrk="0" hangingPunct="1">
        <a:spcBef>
          <a:spcPct val="0"/>
        </a:spcBef>
        <a:buNone/>
        <a:defRPr sz="2600" b="0" i="0" kern="1200" cap="all" spc="0">
          <a:solidFill>
            <a:schemeClr val="accent1"/>
          </a:solidFill>
          <a:latin typeface="Arial"/>
          <a:ea typeface="+mj-ea"/>
          <a:cs typeface="Arial"/>
        </a:defRPr>
      </a:lvl1pPr>
    </p:titleStyle>
    <p:bodyStyle>
      <a:lvl1pPr marL="0" indent="0" algn="l" defTabSz="457200" rtl="0" eaLnBrk="1" latinLnBrk="0" hangingPunct="1">
        <a:lnSpc>
          <a:spcPts val="2500"/>
        </a:lnSpc>
        <a:spcBef>
          <a:spcPts val="500"/>
        </a:spcBef>
        <a:spcAft>
          <a:spcPts val="500"/>
        </a:spcAft>
        <a:buFont typeface="Arial"/>
        <a:buNone/>
        <a:defRPr sz="1800" b="0" kern="1200" cap="none" spc="10">
          <a:solidFill>
            <a:schemeClr val="accent3"/>
          </a:solidFill>
          <a:latin typeface="Times New Roman"/>
          <a:ea typeface="+mn-ea"/>
          <a:cs typeface="Times New Roman"/>
        </a:defRPr>
      </a:lvl1pPr>
      <a:lvl2pPr marL="283464" indent="-285750" algn="l" defTabSz="457200" rtl="0" eaLnBrk="1" latinLnBrk="0" hangingPunct="1">
        <a:lnSpc>
          <a:spcPts val="2500"/>
        </a:lnSpc>
        <a:spcBef>
          <a:spcPts val="500"/>
        </a:spcBef>
        <a:spcAft>
          <a:spcPts val="500"/>
        </a:spcAft>
        <a:buClr>
          <a:schemeClr val="accent5"/>
        </a:buClr>
        <a:buFont typeface="Lucida Grande"/>
        <a:buChar char="‣"/>
        <a:defRPr sz="1800" kern="1200" spc="10">
          <a:solidFill>
            <a:schemeClr val="accent3"/>
          </a:solidFill>
          <a:latin typeface="Times New Roman"/>
          <a:ea typeface="+mn-ea"/>
          <a:cs typeface="Times New Roman"/>
        </a:defRPr>
      </a:lvl2pPr>
      <a:lvl3pPr marL="54864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3pPr>
      <a:lvl4pPr marL="82296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4pPr>
      <a:lvl5pPr marL="1051560" indent="-228600" algn="l" defTabSz="457200" rtl="0" eaLnBrk="1" latinLnBrk="0" hangingPunct="1">
        <a:lnSpc>
          <a:spcPts val="2500"/>
        </a:lnSpc>
        <a:spcBef>
          <a:spcPts val="500"/>
        </a:spcBef>
        <a:spcAft>
          <a:spcPts val="500"/>
        </a:spcAft>
        <a:buSzPct val="100000"/>
        <a:buFont typeface="Lucida Grande"/>
        <a:buChar char="▹"/>
        <a:defRPr sz="1800" kern="1200" spc="10">
          <a:solidFill>
            <a:schemeClr val="accent3"/>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p:cNvCxnSpPr>
            <a:stCxn id="20" idx="2"/>
          </p:cNvCxnSpPr>
          <p:nvPr userDrawn="1"/>
        </p:nvCxnSpPr>
        <p:spPr>
          <a:xfrm>
            <a:off x="911225" y="950913"/>
            <a:ext cx="7315200"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911225" y="974725"/>
            <a:ext cx="7308850" cy="4819650"/>
          </a:xfrm>
          <a:prstGeom prst="rect">
            <a:avLst/>
          </a:prstGeom>
        </p:spPr>
        <p:txBody>
          <a:bodyPr vert="horz" lIns="0" tIns="228600" rIns="0" bIns="457200" rtlCol="0" anchor="t">
            <a:noAutofit/>
          </a:bodyPr>
          <a:lstStyle/>
          <a:p>
            <a:pPr lvl="0"/>
            <a:r>
              <a:rPr lang="en-US" dirty="0"/>
              <a:t>Subheading style A</a:t>
            </a:r>
          </a:p>
          <a:p>
            <a:pPr lvl="1"/>
            <a:r>
              <a:rPr lang="en-US" dirty="0"/>
              <a:t>Bullet level 1</a:t>
            </a:r>
          </a:p>
          <a:p>
            <a:pPr lvl="2"/>
            <a:r>
              <a:rPr lang="en-US" dirty="0"/>
              <a:t>Bullet level 2</a:t>
            </a:r>
          </a:p>
          <a:p>
            <a:pPr lvl="3"/>
            <a:r>
              <a:rPr lang="en-US" dirty="0"/>
              <a:t>Bullet level 3</a:t>
            </a:r>
          </a:p>
          <a:p>
            <a:pPr lvl="4"/>
            <a:r>
              <a:rPr lang="en-US" dirty="0"/>
              <a:t>Bullet Level 4</a:t>
            </a:r>
          </a:p>
        </p:txBody>
      </p:sp>
      <p:sp>
        <p:nvSpPr>
          <p:cNvPr id="13" name="Rectangle 12"/>
          <p:cNvSpPr/>
          <p:nvPr userDrawn="1"/>
        </p:nvSpPr>
        <p:spPr>
          <a:xfrm>
            <a:off x="0" y="5794375"/>
            <a:ext cx="9140825" cy="1063625"/>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 name="Title Placeholder 1"/>
          <p:cNvSpPr>
            <a:spLocks noGrp="1"/>
          </p:cNvSpPr>
          <p:nvPr>
            <p:ph type="title"/>
          </p:nvPr>
        </p:nvSpPr>
        <p:spPr>
          <a:xfrm>
            <a:off x="911225" y="442913"/>
            <a:ext cx="7308850" cy="474662"/>
          </a:xfrm>
          <a:prstGeom prst="rect">
            <a:avLst/>
          </a:prstGeom>
        </p:spPr>
        <p:txBody>
          <a:bodyPr vert="horz" wrap="square" lIns="0" tIns="0" rIns="0" bIns="137160" rtlCol="0" anchor="b" anchorCtr="0">
            <a:noAutofit/>
          </a:bodyPr>
          <a:lstStyle/>
          <a:p>
            <a:r>
              <a:rPr lang="en-US" dirty="0"/>
              <a:t>CLICK TO EDIT MASTER TITLE STYLE</a:t>
            </a:r>
          </a:p>
        </p:txBody>
      </p:sp>
      <p:sp>
        <p:nvSpPr>
          <p:cNvPr id="6" name="Slide Number Placeholder 5"/>
          <p:cNvSpPr>
            <a:spLocks noGrp="1" noChangeAspect="1"/>
          </p:cNvSpPr>
          <p:nvPr>
            <p:ph type="sldNum" sz="quarter" idx="4"/>
          </p:nvPr>
        </p:nvSpPr>
        <p:spPr>
          <a:xfrm>
            <a:off x="8412163" y="6354763"/>
            <a:ext cx="274637" cy="274637"/>
          </a:xfrm>
          <a:prstGeom prst="rect">
            <a:avLst/>
          </a:prstGeom>
          <a:noFill/>
          <a:ln>
            <a:noFill/>
          </a:ln>
        </p:spPr>
        <p:txBody>
          <a:bodyPr vert="horz" lIns="0" tIns="0" rIns="0" bIns="0" rtlCol="0" anchor="ctr"/>
          <a:lstStyle>
            <a:lvl1pPr algn="ctr" defTabSz="457200" eaLnBrk="1" fontAlgn="auto" hangingPunct="1">
              <a:spcBef>
                <a:spcPts val="0"/>
              </a:spcBef>
              <a:spcAft>
                <a:spcPts val="0"/>
              </a:spcAft>
              <a:defRPr sz="1000" b="1">
                <a:solidFill>
                  <a:srgbClr val="FFFFFF"/>
                </a:solidFill>
                <a:latin typeface="Times New Roman"/>
                <a:cs typeface="Times New Roman"/>
              </a:defRPr>
            </a:lvl1pPr>
          </a:lstStyle>
          <a:p>
            <a:pPr>
              <a:defRPr/>
            </a:pPr>
            <a:fld id="{BF6FCF90-B7DD-448C-A4DA-3EB3B400AB49}" type="slidenum">
              <a:rPr lang="en-US"/>
              <a:pPr>
                <a:defRPr/>
              </a:pPr>
              <a:t>‹#›</a:t>
            </a:fld>
            <a:endParaRPr lang="en-US" dirty="0"/>
          </a:p>
        </p:txBody>
      </p:sp>
      <p:sp>
        <p:nvSpPr>
          <p:cNvPr id="8" name="Text Placeholder 9"/>
          <p:cNvSpPr txBox="1">
            <a:spLocks/>
          </p:cNvSpPr>
          <p:nvPr userDrawn="1"/>
        </p:nvSpPr>
        <p:spPr>
          <a:xfrm>
            <a:off x="4229100" y="6354763"/>
            <a:ext cx="4160838" cy="274637"/>
          </a:xfrm>
          <a:prstGeom prst="rect">
            <a:avLst/>
          </a:prstGeom>
        </p:spPr>
        <p:txBody>
          <a:bodyPr lIns="0" tIns="0" bIns="0" anchor="ctr"/>
          <a:lstStyle>
            <a:lvl1pPr marL="0" indent="0" algn="l" defTabSz="457200" rtl="0" eaLnBrk="1" latinLnBrk="0" hangingPunct="1">
              <a:spcBef>
                <a:spcPts val="500"/>
              </a:spcBef>
              <a:spcAft>
                <a:spcPts val="500"/>
              </a:spcAft>
              <a:buFont typeface="Arial"/>
              <a:buNone/>
              <a:defRPr sz="1200" b="1" i="1" kern="1200" cap="none" spc="0" baseline="0">
                <a:solidFill>
                  <a:schemeClr val="bg1"/>
                </a:solidFill>
                <a:latin typeface="Georgia"/>
                <a:ea typeface="+mn-ea"/>
                <a:cs typeface="Georgia"/>
              </a:defRPr>
            </a:lvl1pPr>
            <a:lvl2pPr marL="283464" indent="-285750" algn="l" defTabSz="457200" rtl="0" eaLnBrk="1" latinLnBrk="0" hangingPunct="1">
              <a:spcBef>
                <a:spcPts val="500"/>
              </a:spcBef>
              <a:spcAft>
                <a:spcPts val="500"/>
              </a:spcAft>
              <a:buClr>
                <a:schemeClr val="accent1"/>
              </a:buClr>
              <a:buFont typeface="Lucida Grande"/>
              <a:buChar char="‣"/>
              <a:defRPr sz="1400" kern="1200" spc="0">
                <a:solidFill>
                  <a:srgbClr val="595959"/>
                </a:solidFill>
                <a:latin typeface="Georgia"/>
                <a:ea typeface="+mn-ea"/>
                <a:cs typeface="Georgia"/>
              </a:defRPr>
            </a:lvl2pPr>
            <a:lvl3pPr marL="548640" indent="-228600" algn="l" defTabSz="457200" rtl="0" eaLnBrk="1" latinLnBrk="0" hangingPunct="1">
              <a:spcBef>
                <a:spcPts val="500"/>
              </a:spcBef>
              <a:spcAft>
                <a:spcPts val="500"/>
              </a:spcAft>
              <a:buFont typeface="Arial"/>
              <a:buChar char="•"/>
              <a:defRPr sz="1400" kern="1200" spc="0">
                <a:solidFill>
                  <a:srgbClr val="595959"/>
                </a:solidFill>
                <a:latin typeface="Georgia"/>
                <a:ea typeface="+mn-ea"/>
                <a:cs typeface="Georgia"/>
              </a:defRPr>
            </a:lvl3pPr>
            <a:lvl4pPr marL="822960" indent="-228600" algn="l" defTabSz="457200" rtl="0" eaLnBrk="1" latinLnBrk="0" hangingPunct="1">
              <a:spcBef>
                <a:spcPts val="500"/>
              </a:spcBef>
              <a:spcAft>
                <a:spcPts val="500"/>
              </a:spcAft>
              <a:buFont typeface="Arial"/>
              <a:buChar char="–"/>
              <a:defRPr sz="1400" kern="1200" spc="0">
                <a:solidFill>
                  <a:schemeClr val="bg1">
                    <a:lumMod val="50000"/>
                  </a:schemeClr>
                </a:solidFill>
                <a:latin typeface="Georgia"/>
                <a:ea typeface="+mn-ea"/>
                <a:cs typeface="Georgia"/>
              </a:defRPr>
            </a:lvl4pPr>
            <a:lvl5pPr marL="1051560" indent="-228600" algn="l" defTabSz="457200" rtl="0" eaLnBrk="1" latinLnBrk="0" hangingPunct="1">
              <a:spcBef>
                <a:spcPts val="500"/>
              </a:spcBef>
              <a:spcAft>
                <a:spcPts val="500"/>
              </a:spcAft>
              <a:buSzPct val="100000"/>
              <a:buFont typeface="Lucida Grande"/>
              <a:buChar char="▹"/>
              <a:defRPr sz="1400" kern="1200" spc="0">
                <a:solidFill>
                  <a:schemeClr val="bg1">
                    <a:lumMod val="50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endParaRPr lang="en-US" b="0" i="0" dirty="0">
              <a:solidFill>
                <a:srgbClr val="FFFFFF"/>
              </a:solidFill>
              <a:latin typeface="Times New Roman"/>
              <a:cs typeface="Times New Roman"/>
            </a:endParaRPr>
          </a:p>
        </p:txBody>
      </p:sp>
      <p:pic>
        <p:nvPicPr>
          <p:cNvPr id="3080" name="Picture 17" descr="doj_eji-Logo_0405_darkback-doj.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022975"/>
            <a:ext cx="1828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userDrawn="1"/>
        </p:nvSpPr>
        <p:spPr>
          <a:xfrm rot="16200000" flipV="1">
            <a:off x="1802606" y="37307"/>
            <a:ext cx="46037"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8" name="Rectangle 27"/>
          <p:cNvSpPr/>
          <p:nvPr userDrawn="1"/>
        </p:nvSpPr>
        <p:spPr>
          <a:xfrm>
            <a:off x="0" y="457200"/>
            <a:ext cx="92075" cy="50482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36" name="Straight Connector 35"/>
          <p:cNvCxnSpPr/>
          <p:nvPr userDrawn="1"/>
        </p:nvCxnSpPr>
        <p:spPr>
          <a:xfrm>
            <a:off x="8374063" y="6354763"/>
            <a:ext cx="0" cy="274637"/>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rot="16200000" flipV="1">
            <a:off x="4545806" y="2262982"/>
            <a:ext cx="46037" cy="9144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Tree>
    <p:extLst>
      <p:ext uri="{BB962C8B-B14F-4D97-AF65-F5344CB8AC3E}">
        <p14:creationId xmlns:p14="http://schemas.microsoft.com/office/powerpoint/2010/main" val="42843627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ftr="0" dt="0"/>
  <p:txStyles>
    <p:titleStyle>
      <a:lvl1pPr algn="l" defTabSz="457200" rtl="0" eaLnBrk="0" fontAlgn="base" hangingPunct="0">
        <a:spcBef>
          <a:spcPct val="0"/>
        </a:spcBef>
        <a:spcAft>
          <a:spcPct val="0"/>
        </a:spcAft>
        <a:defRPr sz="2600" kern="1200" cap="all">
          <a:solidFill>
            <a:schemeClr val="accent1"/>
          </a:solidFill>
          <a:latin typeface="Arial"/>
          <a:ea typeface="+mj-ea"/>
          <a:cs typeface="Arial"/>
        </a:defRPr>
      </a:lvl1pPr>
      <a:lvl2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9pPr>
    </p:titleStyle>
    <p:bodyStyle>
      <a:lvl1pPr algn="l" defTabSz="457200" rtl="0" eaLnBrk="0" fontAlgn="base" hangingPunct="0">
        <a:lnSpc>
          <a:spcPts val="2500"/>
        </a:lnSpc>
        <a:spcBef>
          <a:spcPts val="500"/>
        </a:spcBef>
        <a:spcAft>
          <a:spcPts val="500"/>
        </a:spcAft>
        <a:buFont typeface="Arial" panose="020B0604020202020204" pitchFamily="34" charset="0"/>
        <a:defRPr kern="1200" spc="10">
          <a:solidFill>
            <a:srgbClr val="636261"/>
          </a:solidFill>
          <a:latin typeface="Times New Roman"/>
          <a:ea typeface="+mn-ea"/>
          <a:cs typeface="Times New Roman"/>
        </a:defRPr>
      </a:lvl1pPr>
      <a:lvl2pPr marL="282575" indent="-285750" algn="l" defTabSz="457200" rtl="0" eaLnBrk="0" fontAlgn="base" hangingPunct="0">
        <a:lnSpc>
          <a:spcPts val="2500"/>
        </a:lnSpc>
        <a:spcBef>
          <a:spcPts val="500"/>
        </a:spcBef>
        <a:spcAft>
          <a:spcPts val="500"/>
        </a:spcAft>
        <a:buClr>
          <a:srgbClr val="845A28"/>
        </a:buClr>
        <a:buFont typeface="Lucida Grande"/>
        <a:buChar char="‣"/>
        <a:defRPr kern="1200" spc="10">
          <a:solidFill>
            <a:srgbClr val="636261"/>
          </a:solidFill>
          <a:latin typeface="Times New Roman"/>
          <a:ea typeface="+mn-ea"/>
          <a:cs typeface="Times New Roman"/>
        </a:defRPr>
      </a:lvl2pPr>
      <a:lvl3pPr marL="547688" indent="-228600" algn="l" defTabSz="457200" rtl="0" eaLnBrk="0" fontAlgn="base" hangingPunct="0">
        <a:lnSpc>
          <a:spcPts val="2500"/>
        </a:lnSpc>
        <a:spcBef>
          <a:spcPts val="500"/>
        </a:spcBef>
        <a:spcAft>
          <a:spcPts val="500"/>
        </a:spcAft>
        <a:buFont typeface="Arial" panose="020B0604020202020204" pitchFamily="34" charset="0"/>
        <a:buChar char="•"/>
        <a:defRPr kern="1200" spc="10">
          <a:solidFill>
            <a:srgbClr val="636261"/>
          </a:solidFill>
          <a:latin typeface="Times New Roman"/>
          <a:ea typeface="+mn-ea"/>
          <a:cs typeface="Times New Roman"/>
        </a:defRPr>
      </a:lvl3pPr>
      <a:lvl4pPr marL="822325" indent="-228600" algn="l" defTabSz="457200" rtl="0" eaLnBrk="0" fontAlgn="base" hangingPunct="0">
        <a:lnSpc>
          <a:spcPts val="2500"/>
        </a:lnSpc>
        <a:spcBef>
          <a:spcPts val="500"/>
        </a:spcBef>
        <a:spcAft>
          <a:spcPts val="500"/>
        </a:spcAft>
        <a:buFont typeface="Arial" panose="020B0604020202020204" pitchFamily="34" charset="0"/>
        <a:buChar char="–"/>
        <a:defRPr kern="1200" spc="10">
          <a:solidFill>
            <a:srgbClr val="636261"/>
          </a:solidFill>
          <a:latin typeface="Times New Roman"/>
          <a:ea typeface="+mn-ea"/>
          <a:cs typeface="Times New Roman"/>
        </a:defRPr>
      </a:lvl4pPr>
      <a:lvl5pPr marL="1050925" indent="-228600" algn="l" defTabSz="457200" rtl="0" eaLnBrk="0" fontAlgn="base" hangingPunct="0">
        <a:lnSpc>
          <a:spcPts val="2500"/>
        </a:lnSpc>
        <a:spcBef>
          <a:spcPts val="500"/>
        </a:spcBef>
        <a:spcAft>
          <a:spcPts val="500"/>
        </a:spcAft>
        <a:buSzPct val="100000"/>
        <a:buFont typeface="Lucida Grande"/>
        <a:buChar char="▹"/>
        <a:defRPr kern="1200" spc="10">
          <a:solidFill>
            <a:srgbClr val="63626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B9C7028A-33E2-4494-9355-08AE0ACB32B3}" type="datetime1">
              <a:rPr lang="en-US" smtClean="0"/>
              <a:pPr defTabSz="342900"/>
              <a:t>8/10/2018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E31375A4-56A4-47D6-9801-1991572033F7}" type="slidenum">
              <a:rPr lang="en-US" smtClean="0"/>
              <a:pPr defTabSz="34290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257036"/>
            <a:ext cx="9144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Tree>
    <p:extLst>
      <p:ext uri="{BB962C8B-B14F-4D97-AF65-F5344CB8AC3E}">
        <p14:creationId xmlns:p14="http://schemas.microsoft.com/office/powerpoint/2010/main" val="110011674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95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png"/><Relationship Id="rId1" Type="http://schemas.openxmlformats.org/officeDocument/2006/relationships/slideLayout" Target="../slideLayouts/slideLayout4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hyperlink" Target="mailto:khowze@ncjfcj.org" TargetMode="Externa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Placeholder 9" descr="Usdepartmentofjustice.jp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r="11237"/>
          <a:stretch>
            <a:fillRect/>
          </a:stretch>
        </p:blipFill>
        <p:spPr bwMode="auto">
          <a:xfrm>
            <a:off x="0" y="0"/>
            <a:ext cx="9144000" cy="6858000"/>
          </a:xfrm>
        </p:spPr>
      </p:pic>
      <p:sp>
        <p:nvSpPr>
          <p:cNvPr id="26" name="Rectangle 25"/>
          <p:cNvSpPr/>
          <p:nvPr/>
        </p:nvSpPr>
        <p:spPr>
          <a:xfrm>
            <a:off x="0" y="0"/>
            <a:ext cx="3657600" cy="6858000"/>
          </a:xfrm>
          <a:prstGeom prst="rect">
            <a:avLst/>
          </a:prstGeom>
          <a:solidFill>
            <a:srgbClr val="0E0E2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0" name="Rectangle 19"/>
          <p:cNvSpPr/>
          <p:nvPr/>
        </p:nvSpPr>
        <p:spPr>
          <a:xfrm>
            <a:off x="0" y="0"/>
            <a:ext cx="3657600" cy="6858000"/>
          </a:xfrm>
          <a:prstGeom prst="rect">
            <a:avLst/>
          </a:prstGeom>
          <a:solidFill>
            <a:srgbClr val="0E0E2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21" name="Title 28"/>
          <p:cNvSpPr>
            <a:spLocks noGrp="1"/>
          </p:cNvSpPr>
          <p:nvPr>
            <p:ph type="ctrTitle"/>
          </p:nvPr>
        </p:nvSpPr>
        <p:spPr>
          <a:xfrm>
            <a:off x="0" y="1669654"/>
            <a:ext cx="3657600" cy="1846659"/>
          </a:xfrm>
        </p:spPr>
        <p:txBody>
          <a:bodyPr/>
          <a:lstStyle/>
          <a:p>
            <a:pPr eaLnBrk="1" fontAlgn="auto" hangingPunct="1">
              <a:lnSpc>
                <a:spcPct val="100000"/>
              </a:lnSpc>
              <a:spcAft>
                <a:spcPts val="0"/>
              </a:spcAft>
              <a:defRPr/>
            </a:pPr>
            <a:r>
              <a:rPr lang="en-US" sz="2800" dirty="0"/>
              <a:t>What Judges Should Know About Elder Abuse</a:t>
            </a:r>
            <a:endParaRPr lang="en-US" sz="2600" dirty="0"/>
          </a:p>
        </p:txBody>
      </p:sp>
      <p:sp>
        <p:nvSpPr>
          <p:cNvPr id="22" name="Rectangle 21"/>
          <p:cNvSpPr/>
          <p:nvPr/>
        </p:nvSpPr>
        <p:spPr>
          <a:xfrm>
            <a:off x="0" y="4395788"/>
            <a:ext cx="3657600" cy="24685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pic>
        <p:nvPicPr>
          <p:cNvPr id="3482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89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C:\Documents and Settings\20765\Desktop\FINAL Justice for Victims OVC col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888" y="5453063"/>
            <a:ext cx="1647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638" y="6237288"/>
            <a:ext cx="20923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30"/>
          <p:cNvSpPr>
            <a:spLocks noGrp="1"/>
          </p:cNvSpPr>
          <p:nvPr>
            <p:ph sz="quarter" idx="14"/>
          </p:nvPr>
        </p:nvSpPr>
        <p:spPr>
          <a:xfrm>
            <a:off x="0" y="3863975"/>
            <a:ext cx="3657600" cy="676275"/>
          </a:xfrm>
        </p:spPr>
        <p:txBody>
          <a:bodyPr/>
          <a:lstStyle/>
          <a:p>
            <a:pPr eaLnBrk="1" fontAlgn="auto" hangingPunct="1">
              <a:buFont typeface="Arial"/>
              <a:buNone/>
              <a:defRPr/>
            </a:pPr>
            <a:r>
              <a:rPr lang="en-US" dirty="0" smtClean="0"/>
              <a:t>August 10, </a:t>
            </a:r>
            <a:r>
              <a:rPr lang="en-US" dirty="0"/>
              <a:t>2018</a:t>
            </a:r>
          </a:p>
        </p:txBody>
      </p:sp>
      <p:pic>
        <p:nvPicPr>
          <p:cNvPr id="34827" name="Picture 27" descr="doj_eji-Logo_0405_main-doj.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2638" y="4584700"/>
            <a:ext cx="20923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15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smtClean="0"/>
              <a:t>Signs of Alzheimer’s and Dementia</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031648402"/>
              </p:ext>
            </p:extLst>
          </p:nvPr>
        </p:nvGraphicFramePr>
        <p:xfrm>
          <a:off x="160973" y="960632"/>
          <a:ext cx="8839200" cy="4856295"/>
        </p:xfrm>
        <a:graphic>
          <a:graphicData uri="http://schemas.openxmlformats.org/drawingml/2006/table">
            <a:tbl>
              <a:tblPr/>
              <a:tblGrid>
                <a:gridCol w="4834643">
                  <a:extLst>
                    <a:ext uri="{9D8B030D-6E8A-4147-A177-3AD203B41FA5}">
                      <a16:colId xmlns:a16="http://schemas.microsoft.com/office/drawing/2014/main" xmlns="" val="20000"/>
                    </a:ext>
                  </a:extLst>
                </a:gridCol>
                <a:gridCol w="4004557">
                  <a:extLst>
                    <a:ext uri="{9D8B030D-6E8A-4147-A177-3AD203B41FA5}">
                      <a16:colId xmlns:a16="http://schemas.microsoft.com/office/drawing/2014/main" xmlns="" val="20001"/>
                    </a:ext>
                  </a:extLst>
                </a:gridCol>
              </a:tblGrid>
              <a:tr h="357954">
                <a:tc>
                  <a:txBody>
                    <a:bodyPr/>
                    <a:lstStyle/>
                    <a:p>
                      <a:pPr algn="ctr"/>
                      <a:r>
                        <a:rPr lang="en-US" sz="1800" b="1" dirty="0">
                          <a:solidFill>
                            <a:srgbClr val="FFFFFF"/>
                          </a:solidFill>
                          <a:effectLst/>
                        </a:rPr>
                        <a:t>Signs of Alzheimer's and Dementia</a:t>
                      </a:r>
                    </a:p>
                  </a:txBody>
                  <a:tcPr marL="64334" marR="64334" marT="41817" marB="41817" anchor="ctr">
                    <a:lnL w="9525" cap="flat" cmpd="sng" algn="ctr">
                      <a:solidFill>
                        <a:srgbClr val="BCBEC0"/>
                      </a:solidFill>
                      <a:prstDash val="solid"/>
                      <a:round/>
                      <a:headEnd type="none" w="med" len="med"/>
                      <a:tailEnd type="none" w="med" len="med"/>
                    </a:lnL>
                    <a:lnR w="9525" cap="flat" cmpd="sng" algn="ctr">
                      <a:solidFill>
                        <a:srgbClr val="BCBEC0"/>
                      </a:solidFill>
                      <a:prstDash val="solid"/>
                      <a:round/>
                      <a:headEnd type="none" w="med" len="med"/>
                      <a:tailEnd type="none" w="med" len="med"/>
                    </a:lnR>
                    <a:lnT w="9525" cap="flat" cmpd="sng" algn="ctr">
                      <a:solidFill>
                        <a:srgbClr val="BCBEC0"/>
                      </a:solidFill>
                      <a:prstDash val="solid"/>
                      <a:round/>
                      <a:headEnd type="none" w="med" len="med"/>
                      <a:tailEnd type="none" w="med" len="med"/>
                    </a:lnT>
                    <a:lnB w="9525" cap="flat" cmpd="sng" algn="ctr">
                      <a:solidFill>
                        <a:srgbClr val="BCBEC0"/>
                      </a:solidFill>
                      <a:prstDash val="solid"/>
                      <a:round/>
                      <a:headEnd type="none" w="med" len="med"/>
                      <a:tailEnd type="none" w="med" len="med"/>
                    </a:lnB>
                    <a:solidFill>
                      <a:srgbClr val="4A0D66"/>
                    </a:solidFill>
                  </a:tcPr>
                </a:tc>
                <a:tc>
                  <a:txBody>
                    <a:bodyPr/>
                    <a:lstStyle/>
                    <a:p>
                      <a:pPr algn="ctr"/>
                      <a:r>
                        <a:rPr lang="en-US" sz="1800" b="1" dirty="0">
                          <a:solidFill>
                            <a:srgbClr val="FFFFFF"/>
                          </a:solidFill>
                          <a:effectLst/>
                        </a:rPr>
                        <a:t>Typical Age-Related Changes</a:t>
                      </a:r>
                    </a:p>
                  </a:txBody>
                  <a:tcPr marL="64334" marR="64334" marT="41817" marB="41817" anchor="ctr">
                    <a:lnL w="9525" cap="flat" cmpd="sng" algn="ctr">
                      <a:solidFill>
                        <a:srgbClr val="BCBEC0"/>
                      </a:solidFill>
                      <a:prstDash val="solid"/>
                      <a:round/>
                      <a:headEnd type="none" w="med" len="med"/>
                      <a:tailEnd type="none" w="med" len="med"/>
                    </a:lnL>
                    <a:lnR w="9525" cap="flat" cmpd="sng" algn="ctr">
                      <a:solidFill>
                        <a:srgbClr val="BCBEC0"/>
                      </a:solidFill>
                      <a:prstDash val="solid"/>
                      <a:round/>
                      <a:headEnd type="none" w="med" len="med"/>
                      <a:tailEnd type="none" w="med" len="med"/>
                    </a:lnR>
                    <a:lnT w="9525" cap="flat" cmpd="sng" algn="ctr">
                      <a:solidFill>
                        <a:srgbClr val="BCBEC0"/>
                      </a:solidFill>
                      <a:prstDash val="solid"/>
                      <a:round/>
                      <a:headEnd type="none" w="med" len="med"/>
                      <a:tailEnd type="none" w="med" len="med"/>
                    </a:lnT>
                    <a:lnB w="9525" cap="flat" cmpd="sng" algn="ctr">
                      <a:solidFill>
                        <a:srgbClr val="BCBEC0"/>
                      </a:solidFill>
                      <a:prstDash val="solid"/>
                      <a:round/>
                      <a:headEnd type="none" w="med" len="med"/>
                      <a:tailEnd type="none" w="med" len="med"/>
                    </a:lnB>
                    <a:solidFill>
                      <a:srgbClr val="4A0D66"/>
                    </a:solidFill>
                  </a:tcPr>
                </a:tc>
                <a:extLst>
                  <a:ext uri="{0D108BD9-81ED-4DB2-BD59-A6C34878D82A}">
                    <a16:rowId xmlns:a16="http://schemas.microsoft.com/office/drawing/2014/main" xmlns="" val="10000"/>
                  </a:ext>
                </a:extLst>
              </a:tr>
              <a:tr h="860739">
                <a:tc>
                  <a:txBody>
                    <a:bodyPr/>
                    <a:lstStyle/>
                    <a:p>
                      <a:pPr algn="l" fontAlgn="t"/>
                      <a:r>
                        <a:rPr lang="en-US" sz="1800" dirty="0">
                          <a:effectLst/>
                        </a:rPr>
                        <a:t>Poor </a:t>
                      </a:r>
                      <a:r>
                        <a:rPr lang="en-US" sz="1800" dirty="0" smtClean="0">
                          <a:effectLst/>
                        </a:rPr>
                        <a:t>judgement/decisionmaking</a:t>
                      </a:r>
                      <a:endParaRPr lang="en-US" sz="1800" dirty="0">
                        <a:effectLst/>
                      </a:endParaRPr>
                    </a:p>
                  </a:txBody>
                  <a:tcPr marL="214447" marR="214447" marT="67551" marB="67551">
                    <a:lnL w="9525" cap="flat" cmpd="sng" algn="ctr">
                      <a:solidFill>
                        <a:srgbClr val="BCBEC0"/>
                      </a:solidFill>
                      <a:prstDash val="solid"/>
                      <a:round/>
                      <a:headEnd type="none" w="med" len="med"/>
                      <a:tailEnd type="none" w="med" len="med"/>
                    </a:lnL>
                    <a:lnR w="9525" cap="flat" cmpd="sng" algn="ctr">
                      <a:solidFill>
                        <a:srgbClr val="BCBEC0"/>
                      </a:solidFill>
                      <a:prstDash val="solid"/>
                      <a:round/>
                      <a:headEnd type="none" w="med" len="med"/>
                      <a:tailEnd type="none" w="med" len="med"/>
                    </a:lnR>
                    <a:lnT w="9525" cap="flat" cmpd="sng" algn="ctr">
                      <a:solidFill>
                        <a:srgbClr val="BCBEC0"/>
                      </a:solidFill>
                      <a:prstDash val="solid"/>
                      <a:round/>
                      <a:headEnd type="none" w="med" len="med"/>
                      <a:tailEnd type="none" w="med" len="med"/>
                    </a:lnT>
                    <a:lnB w="9525" cap="flat" cmpd="sng" algn="ctr">
                      <a:solidFill>
                        <a:srgbClr val="BCBEC0"/>
                      </a:solidFill>
                      <a:prstDash val="solid"/>
                      <a:round/>
                      <a:headEnd type="none" w="med" len="med"/>
                      <a:tailEnd type="none" w="med" len="med"/>
                    </a:lnB>
                    <a:solidFill>
                      <a:srgbClr val="F1F2F2"/>
                    </a:solidFill>
                  </a:tcPr>
                </a:tc>
                <a:tc>
                  <a:txBody>
                    <a:bodyPr/>
                    <a:lstStyle/>
                    <a:p>
                      <a:pPr algn="l" fontAlgn="t"/>
                      <a:r>
                        <a:rPr lang="en-US" sz="1800" dirty="0">
                          <a:effectLst/>
                        </a:rPr>
                        <a:t>Making a bad decision once in a while</a:t>
                      </a:r>
                      <a:br>
                        <a:rPr lang="en-US" sz="1800" dirty="0">
                          <a:effectLst/>
                        </a:rPr>
                      </a:br>
                      <a:endParaRPr lang="en-US" sz="1800" dirty="0">
                        <a:effectLst/>
                      </a:endParaRPr>
                    </a:p>
                  </a:txBody>
                  <a:tcPr marL="214447" marR="214447" marT="67551" marB="67551">
                    <a:lnL w="9525" cap="flat" cmpd="sng" algn="ctr">
                      <a:solidFill>
                        <a:srgbClr val="BCBEC0"/>
                      </a:solidFill>
                      <a:prstDash val="solid"/>
                      <a:round/>
                      <a:headEnd type="none" w="med" len="med"/>
                      <a:tailEnd type="none" w="med" len="med"/>
                    </a:lnL>
                    <a:lnR w="9525" cap="flat" cmpd="sng" algn="ctr">
                      <a:solidFill>
                        <a:srgbClr val="BCBEC0"/>
                      </a:solidFill>
                      <a:prstDash val="solid"/>
                      <a:round/>
                      <a:headEnd type="none" w="med" len="med"/>
                      <a:tailEnd type="none" w="med" len="med"/>
                    </a:lnR>
                    <a:lnT w="9525" cap="flat" cmpd="sng" algn="ctr">
                      <a:solidFill>
                        <a:srgbClr val="BCBEC0"/>
                      </a:solidFill>
                      <a:prstDash val="solid"/>
                      <a:round/>
                      <a:headEnd type="none" w="med" len="med"/>
                      <a:tailEnd type="none" w="med" len="med"/>
                    </a:lnT>
                    <a:lnB w="9525" cap="flat" cmpd="sng" algn="ctr">
                      <a:solidFill>
                        <a:srgbClr val="BCBEC0"/>
                      </a:solidFill>
                      <a:prstDash val="solid"/>
                      <a:round/>
                      <a:headEnd type="none" w="med" len="med"/>
                      <a:tailEnd type="none" w="med" len="med"/>
                    </a:lnB>
                    <a:solidFill>
                      <a:srgbClr val="F1F2F2"/>
                    </a:solidFill>
                  </a:tcPr>
                </a:tc>
                <a:extLst>
                  <a:ext uri="{0D108BD9-81ED-4DB2-BD59-A6C34878D82A}">
                    <a16:rowId xmlns:a16="http://schemas.microsoft.com/office/drawing/2014/main" xmlns="" val="10001"/>
                  </a:ext>
                </a:extLst>
              </a:tr>
              <a:tr h="860739">
                <a:tc>
                  <a:txBody>
                    <a:bodyPr/>
                    <a:lstStyle/>
                    <a:p>
                      <a:pPr algn="l" fontAlgn="t"/>
                      <a:r>
                        <a:rPr lang="en-US" sz="1800" dirty="0">
                          <a:effectLst/>
                        </a:rPr>
                        <a:t>Inability to manage a budget</a:t>
                      </a:r>
                    </a:p>
                  </a:txBody>
                  <a:tcPr marL="214447" marR="214447" marT="67551" marB="67551">
                    <a:lnL w="9525" cap="flat" cmpd="sng" algn="ctr">
                      <a:solidFill>
                        <a:srgbClr val="BCBEC0"/>
                      </a:solidFill>
                      <a:prstDash val="solid"/>
                      <a:round/>
                      <a:headEnd type="none" w="med" len="med"/>
                      <a:tailEnd type="none" w="med" len="med"/>
                    </a:lnL>
                    <a:lnR w="9525" cap="flat" cmpd="sng" algn="ctr">
                      <a:solidFill>
                        <a:srgbClr val="BCBEC0"/>
                      </a:solidFill>
                      <a:prstDash val="solid"/>
                      <a:round/>
                      <a:headEnd type="none" w="med" len="med"/>
                      <a:tailEnd type="none" w="med" len="med"/>
                    </a:lnR>
                    <a:lnT w="9525" cap="flat" cmpd="sng" algn="ctr">
                      <a:solidFill>
                        <a:srgbClr val="BCBEC0"/>
                      </a:solidFill>
                      <a:prstDash val="solid"/>
                      <a:round/>
                      <a:headEnd type="none" w="med" len="med"/>
                      <a:tailEnd type="none" w="med" len="med"/>
                    </a:lnT>
                    <a:lnB w="9525" cap="flat" cmpd="sng" algn="ctr">
                      <a:solidFill>
                        <a:srgbClr val="BCBEC0"/>
                      </a:solidFill>
                      <a:prstDash val="solid"/>
                      <a:round/>
                      <a:headEnd type="none" w="med" len="med"/>
                      <a:tailEnd type="none" w="med" len="med"/>
                    </a:lnB>
                    <a:solidFill>
                      <a:srgbClr val="F1F2F2"/>
                    </a:solidFill>
                  </a:tcPr>
                </a:tc>
                <a:tc>
                  <a:txBody>
                    <a:bodyPr/>
                    <a:lstStyle/>
                    <a:p>
                      <a:pPr algn="l" fontAlgn="t"/>
                      <a:r>
                        <a:rPr lang="en-US" sz="1800" dirty="0">
                          <a:effectLst/>
                        </a:rPr>
                        <a:t>Missing a </a:t>
                      </a:r>
                      <a:r>
                        <a:rPr lang="en-US" sz="1800" dirty="0" smtClean="0">
                          <a:effectLst/>
                        </a:rPr>
                        <a:t>monthly</a:t>
                      </a:r>
                      <a:r>
                        <a:rPr lang="en-US" sz="1800" baseline="0" dirty="0" smtClean="0">
                          <a:effectLst/>
                        </a:rPr>
                        <a:t> </a:t>
                      </a:r>
                      <a:r>
                        <a:rPr lang="en-US" sz="1800" dirty="0" smtClean="0">
                          <a:effectLst/>
                        </a:rPr>
                        <a:t>payment</a:t>
                      </a:r>
                      <a:r>
                        <a:rPr lang="en-US" sz="1800" dirty="0">
                          <a:effectLst/>
                        </a:rPr>
                        <a:t/>
                      </a:r>
                      <a:br>
                        <a:rPr lang="en-US" sz="1800" dirty="0">
                          <a:effectLst/>
                        </a:rPr>
                      </a:br>
                      <a:endParaRPr lang="en-US" sz="1800" dirty="0">
                        <a:effectLst/>
                      </a:endParaRPr>
                    </a:p>
                  </a:txBody>
                  <a:tcPr marL="214447" marR="214447" marT="67551" marB="67551">
                    <a:lnL w="9525" cap="flat" cmpd="sng" algn="ctr">
                      <a:solidFill>
                        <a:srgbClr val="BCBEC0"/>
                      </a:solidFill>
                      <a:prstDash val="solid"/>
                      <a:round/>
                      <a:headEnd type="none" w="med" len="med"/>
                      <a:tailEnd type="none" w="med" len="med"/>
                    </a:lnL>
                    <a:lnR w="9525" cap="flat" cmpd="sng" algn="ctr">
                      <a:solidFill>
                        <a:srgbClr val="BCBEC0"/>
                      </a:solidFill>
                      <a:prstDash val="solid"/>
                      <a:round/>
                      <a:headEnd type="none" w="med" len="med"/>
                      <a:tailEnd type="none" w="med" len="med"/>
                    </a:lnR>
                    <a:lnT w="9525" cap="flat" cmpd="sng" algn="ctr">
                      <a:solidFill>
                        <a:srgbClr val="BCBEC0"/>
                      </a:solidFill>
                      <a:prstDash val="solid"/>
                      <a:round/>
                      <a:headEnd type="none" w="med" len="med"/>
                      <a:tailEnd type="none" w="med" len="med"/>
                    </a:lnT>
                    <a:lnB w="9525" cap="flat" cmpd="sng" algn="ctr">
                      <a:solidFill>
                        <a:srgbClr val="BCBEC0"/>
                      </a:solidFill>
                      <a:prstDash val="solid"/>
                      <a:round/>
                      <a:headEnd type="none" w="med" len="med"/>
                      <a:tailEnd type="none" w="med" len="med"/>
                    </a:lnB>
                    <a:solidFill>
                      <a:srgbClr val="F1F2F2"/>
                    </a:solidFill>
                  </a:tcPr>
                </a:tc>
                <a:extLst>
                  <a:ext uri="{0D108BD9-81ED-4DB2-BD59-A6C34878D82A}">
                    <a16:rowId xmlns:a16="http://schemas.microsoft.com/office/drawing/2014/main" xmlns="" val="10002"/>
                  </a:ext>
                </a:extLst>
              </a:tr>
              <a:tr h="860739">
                <a:tc>
                  <a:txBody>
                    <a:bodyPr/>
                    <a:lstStyle/>
                    <a:p>
                      <a:pPr algn="l" fontAlgn="t"/>
                      <a:r>
                        <a:rPr lang="en-US" sz="1800" dirty="0">
                          <a:effectLst/>
                        </a:rPr>
                        <a:t>Losing track of </a:t>
                      </a:r>
                      <a:r>
                        <a:rPr lang="en-US" sz="1800" dirty="0" smtClean="0">
                          <a:effectLst/>
                        </a:rPr>
                        <a:t>the date </a:t>
                      </a:r>
                      <a:r>
                        <a:rPr lang="en-US" sz="1800" dirty="0">
                          <a:effectLst/>
                        </a:rPr>
                        <a:t>or the season</a:t>
                      </a:r>
                    </a:p>
                  </a:txBody>
                  <a:tcPr marL="214447" marR="214447" marT="67551" marB="67551">
                    <a:lnL w="9525" cap="flat" cmpd="sng" algn="ctr">
                      <a:solidFill>
                        <a:srgbClr val="BCBEC0"/>
                      </a:solidFill>
                      <a:prstDash val="solid"/>
                      <a:round/>
                      <a:headEnd type="none" w="med" len="med"/>
                      <a:tailEnd type="none" w="med" len="med"/>
                    </a:lnL>
                    <a:lnR w="9525" cap="flat" cmpd="sng" algn="ctr">
                      <a:solidFill>
                        <a:srgbClr val="BCBEC0"/>
                      </a:solidFill>
                      <a:prstDash val="solid"/>
                      <a:round/>
                      <a:headEnd type="none" w="med" len="med"/>
                      <a:tailEnd type="none" w="med" len="med"/>
                    </a:lnR>
                    <a:lnT w="9525" cap="flat" cmpd="sng" algn="ctr">
                      <a:solidFill>
                        <a:srgbClr val="BCBEC0"/>
                      </a:solidFill>
                      <a:prstDash val="solid"/>
                      <a:round/>
                      <a:headEnd type="none" w="med" len="med"/>
                      <a:tailEnd type="none" w="med" len="med"/>
                    </a:lnT>
                    <a:lnB w="9525" cap="flat" cmpd="sng" algn="ctr">
                      <a:solidFill>
                        <a:srgbClr val="BCBEC0"/>
                      </a:solidFill>
                      <a:prstDash val="solid"/>
                      <a:round/>
                      <a:headEnd type="none" w="med" len="med"/>
                      <a:tailEnd type="none" w="med" len="med"/>
                    </a:lnB>
                    <a:solidFill>
                      <a:srgbClr val="F1F2F2"/>
                    </a:solidFill>
                  </a:tcPr>
                </a:tc>
                <a:tc>
                  <a:txBody>
                    <a:bodyPr/>
                    <a:lstStyle/>
                    <a:p>
                      <a:pPr algn="l" fontAlgn="t"/>
                      <a:r>
                        <a:rPr lang="en-US" sz="1800" dirty="0">
                          <a:effectLst/>
                        </a:rPr>
                        <a:t>Forgetting </a:t>
                      </a:r>
                      <a:r>
                        <a:rPr lang="en-US" sz="1800" dirty="0" smtClean="0">
                          <a:effectLst/>
                        </a:rPr>
                        <a:t>what </a:t>
                      </a:r>
                      <a:r>
                        <a:rPr lang="en-US" sz="1800" dirty="0">
                          <a:effectLst/>
                        </a:rPr>
                        <a:t>day it is and remembering it later</a:t>
                      </a:r>
                      <a:br>
                        <a:rPr lang="en-US" sz="1800" dirty="0">
                          <a:effectLst/>
                        </a:rPr>
                      </a:br>
                      <a:endParaRPr lang="en-US" sz="1800" dirty="0">
                        <a:effectLst/>
                      </a:endParaRPr>
                    </a:p>
                  </a:txBody>
                  <a:tcPr marL="214447" marR="214447" marT="67551" marB="67551">
                    <a:lnL w="9525" cap="flat" cmpd="sng" algn="ctr">
                      <a:solidFill>
                        <a:srgbClr val="BCBEC0"/>
                      </a:solidFill>
                      <a:prstDash val="solid"/>
                      <a:round/>
                      <a:headEnd type="none" w="med" len="med"/>
                      <a:tailEnd type="none" w="med" len="med"/>
                    </a:lnL>
                    <a:lnR w="9525" cap="flat" cmpd="sng" algn="ctr">
                      <a:solidFill>
                        <a:srgbClr val="BCBEC0"/>
                      </a:solidFill>
                      <a:prstDash val="solid"/>
                      <a:round/>
                      <a:headEnd type="none" w="med" len="med"/>
                      <a:tailEnd type="none" w="med" len="med"/>
                    </a:lnR>
                    <a:lnT w="9525" cap="flat" cmpd="sng" algn="ctr">
                      <a:solidFill>
                        <a:srgbClr val="BCBEC0"/>
                      </a:solidFill>
                      <a:prstDash val="solid"/>
                      <a:round/>
                      <a:headEnd type="none" w="med" len="med"/>
                      <a:tailEnd type="none" w="med" len="med"/>
                    </a:lnT>
                    <a:lnB w="9525" cap="flat" cmpd="sng" algn="ctr">
                      <a:solidFill>
                        <a:srgbClr val="BCBEC0"/>
                      </a:solidFill>
                      <a:prstDash val="solid"/>
                      <a:round/>
                      <a:headEnd type="none" w="med" len="med"/>
                      <a:tailEnd type="none" w="med" len="med"/>
                    </a:lnB>
                    <a:solidFill>
                      <a:srgbClr val="F1F2F2"/>
                    </a:solidFill>
                  </a:tcPr>
                </a:tc>
                <a:extLst>
                  <a:ext uri="{0D108BD9-81ED-4DB2-BD59-A6C34878D82A}">
                    <a16:rowId xmlns:a16="http://schemas.microsoft.com/office/drawing/2014/main" xmlns="" val="10003"/>
                  </a:ext>
                </a:extLst>
              </a:tr>
              <a:tr h="696438">
                <a:tc>
                  <a:txBody>
                    <a:bodyPr/>
                    <a:lstStyle/>
                    <a:p>
                      <a:pPr algn="l" fontAlgn="t"/>
                      <a:r>
                        <a:rPr lang="en-US" sz="1800" dirty="0">
                          <a:effectLst/>
                        </a:rPr>
                        <a:t>Difficulty having a conversation</a:t>
                      </a:r>
                    </a:p>
                  </a:txBody>
                  <a:tcPr marL="214447" marR="214447" marT="67551" marB="67551">
                    <a:lnL w="9525" cap="flat" cmpd="sng" algn="ctr">
                      <a:solidFill>
                        <a:srgbClr val="BCBEC0"/>
                      </a:solidFill>
                      <a:prstDash val="solid"/>
                      <a:round/>
                      <a:headEnd type="none" w="med" len="med"/>
                      <a:tailEnd type="none" w="med" len="med"/>
                    </a:lnL>
                    <a:lnR w="9525" cap="flat" cmpd="sng" algn="ctr">
                      <a:solidFill>
                        <a:srgbClr val="BCBEC0"/>
                      </a:solidFill>
                      <a:prstDash val="solid"/>
                      <a:round/>
                      <a:headEnd type="none" w="med" len="med"/>
                      <a:tailEnd type="none" w="med" len="med"/>
                    </a:lnR>
                    <a:lnT w="9525" cap="flat" cmpd="sng" algn="ctr">
                      <a:solidFill>
                        <a:srgbClr val="BCBEC0"/>
                      </a:solidFill>
                      <a:prstDash val="solid"/>
                      <a:round/>
                      <a:headEnd type="none" w="med" len="med"/>
                      <a:tailEnd type="none" w="med" len="med"/>
                    </a:lnT>
                    <a:lnB w="9525" cap="flat" cmpd="sng" algn="ctr">
                      <a:solidFill>
                        <a:srgbClr val="BCBEC0"/>
                      </a:solidFill>
                      <a:prstDash val="solid"/>
                      <a:round/>
                      <a:headEnd type="none" w="med" len="med"/>
                      <a:tailEnd type="none" w="med" len="med"/>
                    </a:lnB>
                    <a:solidFill>
                      <a:srgbClr val="F1F2F2"/>
                    </a:solidFill>
                  </a:tcPr>
                </a:tc>
                <a:tc>
                  <a:txBody>
                    <a:bodyPr/>
                    <a:lstStyle/>
                    <a:p>
                      <a:pPr algn="l" fontAlgn="t"/>
                      <a:r>
                        <a:rPr lang="en-US" sz="1800" dirty="0">
                          <a:effectLst/>
                        </a:rPr>
                        <a:t>Sometimes forgetting which word to use</a:t>
                      </a:r>
                      <a:br>
                        <a:rPr lang="en-US" sz="1800" dirty="0">
                          <a:effectLst/>
                        </a:rPr>
                      </a:br>
                      <a:endParaRPr lang="en-US" sz="1800" dirty="0">
                        <a:effectLst/>
                      </a:endParaRPr>
                    </a:p>
                  </a:txBody>
                  <a:tcPr marL="214447" marR="214447" marT="67551" marB="67551">
                    <a:lnL w="9525" cap="flat" cmpd="sng" algn="ctr">
                      <a:solidFill>
                        <a:srgbClr val="BCBEC0"/>
                      </a:solidFill>
                      <a:prstDash val="solid"/>
                      <a:round/>
                      <a:headEnd type="none" w="med" len="med"/>
                      <a:tailEnd type="none" w="med" len="med"/>
                    </a:lnL>
                    <a:lnR w="9525" cap="flat" cmpd="sng" algn="ctr">
                      <a:solidFill>
                        <a:srgbClr val="BCBEC0"/>
                      </a:solidFill>
                      <a:prstDash val="solid"/>
                      <a:round/>
                      <a:headEnd type="none" w="med" len="med"/>
                      <a:tailEnd type="none" w="med" len="med"/>
                    </a:lnR>
                    <a:lnT w="9525" cap="flat" cmpd="sng" algn="ctr">
                      <a:solidFill>
                        <a:srgbClr val="BCBEC0"/>
                      </a:solidFill>
                      <a:prstDash val="solid"/>
                      <a:round/>
                      <a:headEnd type="none" w="med" len="med"/>
                      <a:tailEnd type="none" w="med" len="med"/>
                    </a:lnT>
                    <a:lnB w="9525" cap="flat" cmpd="sng" algn="ctr">
                      <a:solidFill>
                        <a:srgbClr val="BCBEC0"/>
                      </a:solidFill>
                      <a:prstDash val="solid"/>
                      <a:round/>
                      <a:headEnd type="none" w="med" len="med"/>
                      <a:tailEnd type="none" w="med" len="med"/>
                    </a:lnB>
                    <a:solidFill>
                      <a:srgbClr val="F1F2F2"/>
                    </a:solidFill>
                  </a:tcPr>
                </a:tc>
                <a:extLst>
                  <a:ext uri="{0D108BD9-81ED-4DB2-BD59-A6C34878D82A}">
                    <a16:rowId xmlns:a16="http://schemas.microsoft.com/office/drawing/2014/main" xmlns="" val="10004"/>
                  </a:ext>
                </a:extLst>
              </a:tr>
              <a:tr h="860739">
                <a:tc>
                  <a:txBody>
                    <a:bodyPr/>
                    <a:lstStyle/>
                    <a:p>
                      <a:pPr algn="l" fontAlgn="t"/>
                      <a:r>
                        <a:rPr lang="en-US" sz="1800" dirty="0">
                          <a:effectLst/>
                        </a:rPr>
                        <a:t>Misplacing things and being unable to retrace steps to find them</a:t>
                      </a:r>
                    </a:p>
                  </a:txBody>
                  <a:tcPr marL="214447" marR="214447" marT="67551" marB="67551">
                    <a:lnL w="9525" cap="flat" cmpd="sng" algn="ctr">
                      <a:solidFill>
                        <a:srgbClr val="BCBEC0"/>
                      </a:solidFill>
                      <a:prstDash val="solid"/>
                      <a:round/>
                      <a:headEnd type="none" w="med" len="med"/>
                      <a:tailEnd type="none" w="med" len="med"/>
                    </a:lnL>
                    <a:lnR w="9525" cap="flat" cmpd="sng" algn="ctr">
                      <a:solidFill>
                        <a:srgbClr val="BCBEC0"/>
                      </a:solidFill>
                      <a:prstDash val="solid"/>
                      <a:round/>
                      <a:headEnd type="none" w="med" len="med"/>
                      <a:tailEnd type="none" w="med" len="med"/>
                    </a:lnR>
                    <a:lnT w="9525" cap="flat" cmpd="sng" algn="ctr">
                      <a:solidFill>
                        <a:srgbClr val="BCBEC0"/>
                      </a:solidFill>
                      <a:prstDash val="solid"/>
                      <a:round/>
                      <a:headEnd type="none" w="med" len="med"/>
                      <a:tailEnd type="none" w="med" len="med"/>
                    </a:lnT>
                    <a:lnB w="9525" cap="flat" cmpd="sng" algn="ctr">
                      <a:solidFill>
                        <a:srgbClr val="BCBEC0"/>
                      </a:solidFill>
                      <a:prstDash val="solid"/>
                      <a:round/>
                      <a:headEnd type="none" w="med" len="med"/>
                      <a:tailEnd type="none" w="med" len="med"/>
                    </a:lnB>
                    <a:solidFill>
                      <a:srgbClr val="F1F2F2"/>
                    </a:solidFill>
                  </a:tcPr>
                </a:tc>
                <a:tc>
                  <a:txBody>
                    <a:bodyPr/>
                    <a:lstStyle/>
                    <a:p>
                      <a:pPr algn="l" fontAlgn="t"/>
                      <a:r>
                        <a:rPr lang="en-US" sz="1800" dirty="0">
                          <a:effectLst/>
                        </a:rPr>
                        <a:t>Losing things from time to time</a:t>
                      </a:r>
                    </a:p>
                  </a:txBody>
                  <a:tcPr marL="214447" marR="214447" marT="67551" marB="67551">
                    <a:lnL w="9525" cap="flat" cmpd="sng" algn="ctr">
                      <a:solidFill>
                        <a:srgbClr val="BCBEC0"/>
                      </a:solidFill>
                      <a:prstDash val="solid"/>
                      <a:round/>
                      <a:headEnd type="none" w="med" len="med"/>
                      <a:tailEnd type="none" w="med" len="med"/>
                    </a:lnL>
                    <a:lnR w="9525" cap="flat" cmpd="sng" algn="ctr">
                      <a:solidFill>
                        <a:srgbClr val="BCBEC0"/>
                      </a:solidFill>
                      <a:prstDash val="solid"/>
                      <a:round/>
                      <a:headEnd type="none" w="med" len="med"/>
                      <a:tailEnd type="none" w="med" len="med"/>
                    </a:lnR>
                    <a:lnT w="9525" cap="flat" cmpd="sng" algn="ctr">
                      <a:solidFill>
                        <a:srgbClr val="BCBEC0"/>
                      </a:solidFill>
                      <a:prstDash val="solid"/>
                      <a:round/>
                      <a:headEnd type="none" w="med" len="med"/>
                      <a:tailEnd type="none" w="med" len="med"/>
                    </a:lnT>
                    <a:lnB w="9525" cap="flat" cmpd="sng" algn="ctr">
                      <a:solidFill>
                        <a:srgbClr val="BCBEC0"/>
                      </a:solidFill>
                      <a:prstDash val="solid"/>
                      <a:round/>
                      <a:headEnd type="none" w="med" len="med"/>
                      <a:tailEnd type="none" w="med" len="med"/>
                    </a:lnB>
                    <a:solidFill>
                      <a:srgbClr val="F1F2F2"/>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90273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Why does elder abuse occur and persist?"/>
          <p:cNvGrpSpPr/>
          <p:nvPr/>
        </p:nvGrpSpPr>
        <p:grpSpPr>
          <a:xfrm>
            <a:off x="1637853" y="1002479"/>
            <a:ext cx="5591287" cy="3937299"/>
            <a:chOff x="2183803" y="193638"/>
            <a:chExt cx="7455049" cy="5249732"/>
          </a:xfrm>
        </p:grpSpPr>
        <p:sp>
          <p:nvSpPr>
            <p:cNvPr id="8" name="Cloud Callout 7" descr="Thought bubble containing text"/>
            <p:cNvSpPr/>
            <p:nvPr/>
          </p:nvSpPr>
          <p:spPr>
            <a:xfrm>
              <a:off x="2183803" y="193638"/>
              <a:ext cx="7455049" cy="5249732"/>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42900"/>
              <a:endParaRPr lang="en-US" sz="1350" dirty="0">
                <a:solidFill>
                  <a:prstClr val="black"/>
                </a:solidFill>
              </a:endParaRPr>
            </a:p>
          </p:txBody>
        </p:sp>
        <p:sp>
          <p:nvSpPr>
            <p:cNvPr id="9" name="TextBox 8"/>
            <p:cNvSpPr txBox="1"/>
            <p:nvPr/>
          </p:nvSpPr>
          <p:spPr>
            <a:xfrm>
              <a:off x="3377902" y="1295399"/>
              <a:ext cx="5066850" cy="2708433"/>
            </a:xfrm>
            <a:prstGeom prst="rect">
              <a:avLst/>
            </a:prstGeom>
            <a:noFill/>
          </p:spPr>
          <p:txBody>
            <a:bodyPr wrap="square" rtlCol="0">
              <a:spAutoFit/>
            </a:bodyPr>
            <a:lstStyle/>
            <a:p>
              <a:pPr algn="ctr" defTabSz="342900"/>
              <a:r>
                <a:rPr lang="en-US" sz="4200" dirty="0">
                  <a:solidFill>
                    <a:prstClr val="black"/>
                  </a:solidFill>
                </a:rPr>
                <a:t>Why does elder abuse occur and persist?</a:t>
              </a:r>
            </a:p>
          </p:txBody>
        </p:sp>
      </p:grpSp>
      <p:sp>
        <p:nvSpPr>
          <p:cNvPr id="11" name="Slide Number Placeholder 10"/>
          <p:cNvSpPr>
            <a:spLocks noGrp="1"/>
          </p:cNvSpPr>
          <p:nvPr>
            <p:ph type="sldNum" sz="quarter" idx="12"/>
          </p:nvPr>
        </p:nvSpPr>
        <p:spPr/>
        <p:txBody>
          <a:bodyPr/>
          <a:lstStyle/>
          <a:p>
            <a:fld id="{E31375A4-56A4-47D6-9801-1991572033F7}" type="slidenum">
              <a:rPr lang="en-US" smtClean="0"/>
              <a:pPr/>
              <a:t>11</a:t>
            </a:fld>
            <a:endParaRPr lang="en-US" dirty="0"/>
          </a:p>
        </p:txBody>
      </p:sp>
    </p:spTree>
    <p:extLst>
      <p:ext uri="{BB962C8B-B14F-4D97-AF65-F5344CB8AC3E}">
        <p14:creationId xmlns:p14="http://schemas.microsoft.com/office/powerpoint/2010/main" val="236978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Older People Harmed?</a:t>
            </a:r>
            <a:endParaRPr lang="en-US" dirty="0"/>
          </a:p>
        </p:txBody>
      </p:sp>
      <p:sp>
        <p:nvSpPr>
          <p:cNvPr id="3" name="Content Placeholder 2"/>
          <p:cNvSpPr>
            <a:spLocks noGrp="1"/>
          </p:cNvSpPr>
          <p:nvPr>
            <p:ph idx="1"/>
          </p:nvPr>
        </p:nvSpPr>
        <p:spPr/>
        <p:txBody>
          <a:bodyPr>
            <a:normAutofit/>
          </a:bodyPr>
          <a:lstStyle/>
          <a:p>
            <a:pPr marL="346075" indent="-346075">
              <a:buFont typeface="Wingdings" panose="05000000000000000000" pitchFamily="2" charset="2"/>
              <a:buChar char="ü"/>
            </a:pPr>
            <a:r>
              <a:rPr lang="en-US" sz="2600" dirty="0"/>
              <a:t>Accidents.</a:t>
            </a:r>
          </a:p>
          <a:p>
            <a:pPr marL="346075" indent="-346075">
              <a:buFont typeface="Wingdings" panose="05000000000000000000" pitchFamily="2" charset="2"/>
              <a:buChar char="ü"/>
            </a:pPr>
            <a:r>
              <a:rPr lang="en-US" sz="2600" dirty="0"/>
              <a:t>Well-intended caregivers.</a:t>
            </a:r>
          </a:p>
          <a:p>
            <a:pPr marL="346075" indent="-346075">
              <a:buFont typeface="Wingdings" panose="05000000000000000000" pitchFamily="2" charset="2"/>
              <a:buChar char="ü"/>
            </a:pPr>
            <a:r>
              <a:rPr lang="en-US" sz="2600" dirty="0"/>
              <a:t>Contact with persons with physical or mental health conditions that manifest in aggressive behavior.</a:t>
            </a:r>
          </a:p>
          <a:p>
            <a:pPr marL="346075" indent="-346075">
              <a:buFont typeface="Wingdings" panose="05000000000000000000" pitchFamily="2" charset="2"/>
              <a:buChar char="ü"/>
            </a:pPr>
            <a:r>
              <a:rPr lang="en-US" sz="2600" dirty="0"/>
              <a:t>Elder abuse: </a:t>
            </a:r>
            <a:r>
              <a:rPr lang="en-US" sz="2600" dirty="0" smtClean="0"/>
              <a:t>physical</a:t>
            </a:r>
            <a:r>
              <a:rPr lang="en-US" sz="2600" dirty="0"/>
              <a:t>, emotional, sexual, neglect, etc.</a:t>
            </a:r>
          </a:p>
        </p:txBody>
      </p:sp>
      <p:sp>
        <p:nvSpPr>
          <p:cNvPr id="4" name="Slide Number Placeholder 3"/>
          <p:cNvSpPr>
            <a:spLocks noGrp="1"/>
          </p:cNvSpPr>
          <p:nvPr>
            <p:ph type="sldNum" sz="quarter" idx="12"/>
          </p:nvPr>
        </p:nvSpPr>
        <p:spPr/>
        <p:txBody>
          <a:bodyPr/>
          <a:lstStyle/>
          <a:p>
            <a:fld id="{E31375A4-56A4-47D6-9801-1991572033F7}" type="slidenum">
              <a:rPr lang="en-US" smtClean="0"/>
              <a:pPr/>
              <a:t>12</a:t>
            </a:fld>
            <a:endParaRPr lang="en-US" dirty="0"/>
          </a:p>
        </p:txBody>
      </p:sp>
    </p:spTree>
    <p:extLst>
      <p:ext uri="{BB962C8B-B14F-4D97-AF65-F5344CB8AC3E}">
        <p14:creationId xmlns:p14="http://schemas.microsoft.com/office/powerpoint/2010/main" val="75736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Actions</a:t>
            </a:r>
            <a:endParaRPr lang="en-US" dirty="0"/>
          </a:p>
        </p:txBody>
      </p:sp>
      <p:graphicFrame>
        <p:nvGraphicFramePr>
          <p:cNvPr id="4" name="Content Placeholder 3" descr="Smart art graphic depicting greed + power and control = motive"/>
          <p:cNvGraphicFramePr>
            <a:graphicFrameLocks noGrp="1"/>
          </p:cNvGraphicFramePr>
          <p:nvPr>
            <p:ph idx="1"/>
            <p:extLst/>
          </p:nvPr>
        </p:nvGraphicFramePr>
        <p:xfrm>
          <a:off x="822722" y="2241948"/>
          <a:ext cx="7543800" cy="301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31375A4-56A4-47D6-9801-1991572033F7}" type="slidenum">
              <a:rPr lang="en-US" smtClean="0"/>
              <a:pPr/>
              <a:t>13</a:t>
            </a:fld>
            <a:endParaRPr lang="en-US" dirty="0"/>
          </a:p>
        </p:txBody>
      </p:sp>
    </p:spTree>
    <p:extLst>
      <p:ext uri="{BB962C8B-B14F-4D97-AF65-F5344CB8AC3E}">
        <p14:creationId xmlns:p14="http://schemas.microsoft.com/office/powerpoint/2010/main" val="140894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Abuser Justifications and Excuses</a:t>
            </a:r>
            <a:endParaRPr lang="en-US" dirty="0"/>
          </a:p>
        </p:txBody>
      </p:sp>
      <p:sp>
        <p:nvSpPr>
          <p:cNvPr id="5" name="Text Placeholder 4"/>
          <p:cNvSpPr>
            <a:spLocks noGrp="1"/>
          </p:cNvSpPr>
          <p:nvPr>
            <p:ph type="body" idx="1"/>
          </p:nvPr>
        </p:nvSpPr>
        <p:spPr/>
        <p:txBody>
          <a:bodyPr/>
          <a:lstStyle/>
          <a:p>
            <a:r>
              <a:rPr lang="en-US" dirty="0" smtClean="0"/>
              <a:t>Section 2</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63121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Stress</a:t>
            </a:r>
            <a:endParaRPr lang="en-US" dirty="0"/>
          </a:p>
        </p:txBody>
      </p:sp>
      <p:sp>
        <p:nvSpPr>
          <p:cNvPr id="3" name="Content Placeholder 2"/>
          <p:cNvSpPr>
            <a:spLocks noGrp="1"/>
          </p:cNvSpPr>
          <p:nvPr>
            <p:ph idx="1"/>
          </p:nvPr>
        </p:nvSpPr>
        <p:spPr/>
        <p:txBody>
          <a:bodyPr>
            <a:normAutofit/>
          </a:bodyPr>
          <a:lstStyle/>
          <a:p>
            <a:pPr marL="346075" indent="-346075">
              <a:buFont typeface="Wingdings" panose="05000000000000000000" pitchFamily="2" charset="2"/>
              <a:buChar char="ü"/>
            </a:pPr>
            <a:r>
              <a:rPr lang="en-US" sz="2600" dirty="0" smtClean="0"/>
              <a:t>Providing care can be stressful.</a:t>
            </a:r>
          </a:p>
          <a:p>
            <a:pPr marL="346075" indent="-346075">
              <a:buFont typeface="Wingdings" panose="05000000000000000000" pitchFamily="2" charset="2"/>
              <a:buChar char="ü"/>
            </a:pPr>
            <a:r>
              <a:rPr lang="en-US" sz="2600" dirty="0" smtClean="0"/>
              <a:t>Sometimes the stress is overwhelming and can lead to problems.</a:t>
            </a:r>
          </a:p>
          <a:p>
            <a:pPr marL="346075" indent="-346075">
              <a:buFont typeface="Wingdings" panose="05000000000000000000" pitchFamily="2" charset="2"/>
              <a:buChar char="ü"/>
            </a:pPr>
            <a:r>
              <a:rPr lang="en-US" sz="2600" dirty="0" smtClean="0"/>
              <a:t>Caregivers often experience overeating, lack of sleep, depression, etc.</a:t>
            </a:r>
            <a:endParaRPr lang="en-US" sz="26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15</a:t>
            </a:fld>
            <a:endParaRPr lang="en-US" dirty="0"/>
          </a:p>
        </p:txBody>
      </p:sp>
    </p:spTree>
    <p:extLst>
      <p:ext uri="{BB962C8B-B14F-4D97-AF65-F5344CB8AC3E}">
        <p14:creationId xmlns:p14="http://schemas.microsoft.com/office/powerpoint/2010/main" val="151407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Abuse vs. Caregiver Stress</a:t>
            </a:r>
            <a:endParaRPr lang="en-US" dirty="0"/>
          </a:p>
        </p:txBody>
      </p:sp>
      <p:sp>
        <p:nvSpPr>
          <p:cNvPr id="3" name="Content Placeholder 2"/>
          <p:cNvSpPr>
            <a:spLocks noGrp="1"/>
          </p:cNvSpPr>
          <p:nvPr>
            <p:ph idx="1"/>
          </p:nvPr>
        </p:nvSpPr>
        <p:spPr/>
        <p:txBody>
          <a:bodyPr/>
          <a:lstStyle/>
          <a:p>
            <a:pPr marL="0" indent="0" algn="ctr">
              <a:buNone/>
            </a:pPr>
            <a:r>
              <a:rPr lang="en-US" sz="3600" b="1" dirty="0">
                <a:solidFill>
                  <a:srgbClr val="FF0000"/>
                </a:solidFill>
              </a:rPr>
              <a:t>Caregiver Stress </a:t>
            </a:r>
            <a:r>
              <a:rPr lang="en-US" sz="3600" b="1" dirty="0" smtClean="0">
                <a:solidFill>
                  <a:srgbClr val="FF0000"/>
                </a:solidFill>
              </a:rPr>
              <a:t>is </a:t>
            </a:r>
            <a:r>
              <a:rPr lang="en-US" sz="3600" b="1" dirty="0">
                <a:solidFill>
                  <a:srgbClr val="FF0000"/>
                </a:solidFill>
              </a:rPr>
              <a:t>Not a Cause of </a:t>
            </a:r>
            <a:endParaRPr lang="en-US" sz="3600" b="1" dirty="0" smtClean="0">
              <a:solidFill>
                <a:srgbClr val="FF0000"/>
              </a:solidFill>
            </a:endParaRPr>
          </a:p>
          <a:p>
            <a:pPr marL="0" indent="0" algn="ctr">
              <a:buNone/>
            </a:pPr>
            <a:r>
              <a:rPr lang="en-US" sz="3600" b="1" dirty="0" smtClean="0">
                <a:solidFill>
                  <a:srgbClr val="FF0000"/>
                </a:solidFill>
              </a:rPr>
              <a:t>Elder </a:t>
            </a:r>
            <a:r>
              <a:rPr lang="en-US" sz="3600" b="1" dirty="0">
                <a:solidFill>
                  <a:srgbClr val="FF0000"/>
                </a:solidFill>
              </a:rPr>
              <a:t>Abuse.</a:t>
            </a:r>
          </a:p>
          <a:p>
            <a:pPr marL="150876" lvl="1" indent="0">
              <a:buNone/>
            </a:pPr>
            <a:endParaRPr lang="en-US" dirty="0" smtClean="0"/>
          </a:p>
          <a:p>
            <a:pPr marL="0" lvl="1" indent="0">
              <a:buNone/>
            </a:pPr>
            <a:r>
              <a:rPr lang="en-US" sz="2600" dirty="0"/>
              <a:t>Abusers </a:t>
            </a:r>
            <a:r>
              <a:rPr lang="en-US" sz="2600" dirty="0" smtClean="0"/>
              <a:t>use </a:t>
            </a:r>
            <a:r>
              <a:rPr lang="en-US" sz="2600" dirty="0"/>
              <a:t>caregiver stress as an excuse to justify their behavior so they will not be held accountable and to create sympathy for themselves.</a:t>
            </a:r>
          </a:p>
        </p:txBody>
      </p:sp>
      <p:sp>
        <p:nvSpPr>
          <p:cNvPr id="4" name="Slide Number Placeholder 3"/>
          <p:cNvSpPr>
            <a:spLocks noGrp="1"/>
          </p:cNvSpPr>
          <p:nvPr>
            <p:ph type="sldNum" sz="quarter" idx="12"/>
          </p:nvPr>
        </p:nvSpPr>
        <p:spPr/>
        <p:txBody>
          <a:bodyPr/>
          <a:lstStyle/>
          <a:p>
            <a:fld id="{E31375A4-56A4-47D6-9801-1991572033F7}" type="slidenum">
              <a:rPr lang="en-US" smtClean="0"/>
              <a:pPr/>
              <a:t>16</a:t>
            </a:fld>
            <a:endParaRPr lang="en-US" dirty="0"/>
          </a:p>
        </p:txBody>
      </p:sp>
    </p:spTree>
    <p:extLst>
      <p:ext uri="{BB962C8B-B14F-4D97-AF65-F5344CB8AC3E}">
        <p14:creationId xmlns:p14="http://schemas.microsoft.com/office/powerpoint/2010/main" val="23627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Abuse vs. Caregiver Stress (2)</a:t>
            </a:r>
            <a:endParaRPr lang="en-US" dirty="0"/>
          </a:p>
        </p:txBody>
      </p:sp>
      <p:sp>
        <p:nvSpPr>
          <p:cNvPr id="3" name="Content Placeholder 2"/>
          <p:cNvSpPr>
            <a:spLocks noGrp="1"/>
          </p:cNvSpPr>
          <p:nvPr>
            <p:ph idx="1"/>
          </p:nvPr>
        </p:nvSpPr>
        <p:spPr/>
        <p:txBody>
          <a:bodyPr>
            <a:normAutofit/>
          </a:bodyPr>
          <a:lstStyle/>
          <a:p>
            <a:pPr marL="346075" indent="-346075">
              <a:buFont typeface="Wingdings" panose="05000000000000000000" pitchFamily="2" charset="2"/>
              <a:buChar char="ü"/>
            </a:pPr>
            <a:r>
              <a:rPr lang="en-US" sz="2600" dirty="0"/>
              <a:t>Everyone experiences </a:t>
            </a:r>
            <a:r>
              <a:rPr lang="en-US" sz="2600" dirty="0" smtClean="0"/>
              <a:t>stress—most </a:t>
            </a:r>
            <a:r>
              <a:rPr lang="en-US" sz="2600" dirty="0"/>
              <a:t>do not abuse, neglect, or exploit a parent or partner.</a:t>
            </a:r>
          </a:p>
          <a:p>
            <a:pPr marL="346075" indent="-346075">
              <a:buFont typeface="Wingdings" panose="05000000000000000000" pitchFamily="2" charset="2"/>
              <a:buChar char="ü"/>
            </a:pPr>
            <a:r>
              <a:rPr lang="en-US" sz="2600" dirty="0"/>
              <a:t>The target is the older </a:t>
            </a:r>
            <a:r>
              <a:rPr lang="en-US" sz="2600" dirty="0" smtClean="0"/>
              <a:t>adult, not </a:t>
            </a:r>
            <a:r>
              <a:rPr lang="en-US" sz="2600" dirty="0"/>
              <a:t>just anyone.</a:t>
            </a:r>
          </a:p>
          <a:p>
            <a:pPr marL="346075" indent="-346075">
              <a:buFont typeface="Wingdings" panose="05000000000000000000" pitchFamily="2" charset="2"/>
              <a:buChar char="ü"/>
            </a:pPr>
            <a:r>
              <a:rPr lang="en-US" sz="2600" dirty="0" smtClean="0"/>
              <a:t>Generally, </a:t>
            </a:r>
            <a:r>
              <a:rPr lang="en-US" sz="2600" dirty="0"/>
              <a:t>there is a </a:t>
            </a:r>
            <a:r>
              <a:rPr lang="en-US" sz="2600" dirty="0" smtClean="0"/>
              <a:t>pattern—not </a:t>
            </a:r>
            <a:r>
              <a:rPr lang="en-US" sz="2600" dirty="0"/>
              <a:t>an isolated incident.</a:t>
            </a:r>
          </a:p>
          <a:p>
            <a:pPr marL="346075" indent="-346075">
              <a:buFont typeface="Wingdings" panose="05000000000000000000" pitchFamily="2" charset="2"/>
              <a:buChar char="ü"/>
            </a:pPr>
            <a:r>
              <a:rPr lang="en-US" sz="2600" dirty="0"/>
              <a:t>We would not tolerate similar circumstances with children or pets.</a:t>
            </a:r>
          </a:p>
        </p:txBody>
      </p:sp>
      <p:sp>
        <p:nvSpPr>
          <p:cNvPr id="4" name="Slide Number Placeholder 3"/>
          <p:cNvSpPr>
            <a:spLocks noGrp="1"/>
          </p:cNvSpPr>
          <p:nvPr>
            <p:ph type="sldNum" sz="quarter" idx="12"/>
          </p:nvPr>
        </p:nvSpPr>
        <p:spPr/>
        <p:txBody>
          <a:bodyPr/>
          <a:lstStyle/>
          <a:p>
            <a:fld id="{E31375A4-56A4-47D6-9801-1991572033F7}" type="slidenum">
              <a:rPr lang="en-US" smtClean="0"/>
              <a:pPr/>
              <a:t>17</a:t>
            </a:fld>
            <a:endParaRPr lang="en-US" dirty="0"/>
          </a:p>
        </p:txBody>
      </p:sp>
    </p:spTree>
    <p:extLst>
      <p:ext uri="{BB962C8B-B14F-4D97-AF65-F5344CB8AC3E}">
        <p14:creationId xmlns:p14="http://schemas.microsoft.com/office/powerpoint/2010/main" val="291137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Abusers Create Smoke and Mirrors</a:t>
            </a:r>
            <a:endParaRPr lang="en-US" dirty="0"/>
          </a:p>
        </p:txBody>
      </p:sp>
      <p:sp>
        <p:nvSpPr>
          <p:cNvPr id="3" name="Content Placeholder 2"/>
          <p:cNvSpPr>
            <a:spLocks noGrp="1"/>
          </p:cNvSpPr>
          <p:nvPr>
            <p:ph idx="1"/>
          </p:nvPr>
        </p:nvSpPr>
        <p:spPr/>
        <p:txBody>
          <a:bodyPr/>
          <a:lstStyle/>
          <a:p>
            <a:r>
              <a:rPr lang="en-US" sz="2400" b="1" dirty="0" smtClean="0"/>
              <a:t>Abusers often</a:t>
            </a:r>
            <a:r>
              <a:rPr lang="en-US" sz="2400" b="1" dirty="0" smtClean="0">
                <a:latin typeface="Calibri" panose="020F0502020204030204" pitchFamily="34" charset="0"/>
              </a:rPr>
              <a:t>—</a:t>
            </a:r>
            <a:endParaRPr lang="en-US" sz="2400" b="1" dirty="0" smtClean="0"/>
          </a:p>
          <a:p>
            <a:pPr marL="346075" indent="-346075">
              <a:buFont typeface="Wingdings" panose="05000000000000000000" pitchFamily="2" charset="2"/>
              <a:buChar char="ü"/>
            </a:pPr>
            <a:r>
              <a:rPr lang="en-US" sz="2600" dirty="0"/>
              <a:t>Lie</a:t>
            </a:r>
          </a:p>
          <a:p>
            <a:pPr marL="346075" indent="-346075">
              <a:buFont typeface="Wingdings" panose="05000000000000000000" pitchFamily="2" charset="2"/>
              <a:buChar char="ü"/>
            </a:pPr>
            <a:r>
              <a:rPr lang="en-US" sz="2600" dirty="0"/>
              <a:t>Manipulate</a:t>
            </a:r>
          </a:p>
          <a:p>
            <a:pPr marL="346075" indent="-346075">
              <a:buFont typeface="Wingdings" panose="05000000000000000000" pitchFamily="2" charset="2"/>
              <a:buChar char="ü"/>
            </a:pPr>
            <a:r>
              <a:rPr lang="en-US" sz="2600" dirty="0"/>
              <a:t>Charm</a:t>
            </a:r>
          </a:p>
          <a:p>
            <a:pPr marL="346075" indent="-346075">
              <a:buFont typeface="Wingdings" panose="05000000000000000000" pitchFamily="2" charset="2"/>
              <a:buChar char="ü"/>
            </a:pPr>
            <a:r>
              <a:rPr lang="en-US" sz="2600" dirty="0"/>
              <a:t>Justify their behavior</a:t>
            </a:r>
          </a:p>
          <a:p>
            <a:pPr marL="346075" indent="-346075">
              <a:buFont typeface="Wingdings" panose="05000000000000000000" pitchFamily="2" charset="2"/>
              <a:buChar char="ü"/>
            </a:pPr>
            <a:r>
              <a:rPr lang="en-US" sz="2600" dirty="0"/>
              <a:t>Blame the victim and others</a:t>
            </a:r>
          </a:p>
        </p:txBody>
      </p:sp>
      <p:sp>
        <p:nvSpPr>
          <p:cNvPr id="4" name="Slide Number Placeholder 3"/>
          <p:cNvSpPr>
            <a:spLocks noGrp="1"/>
          </p:cNvSpPr>
          <p:nvPr>
            <p:ph type="sldNum" sz="quarter" idx="12"/>
          </p:nvPr>
        </p:nvSpPr>
        <p:spPr/>
        <p:txBody>
          <a:bodyPr/>
          <a:lstStyle/>
          <a:p>
            <a:fld id="{E31375A4-56A4-47D6-9801-1991572033F7}" type="slidenum">
              <a:rPr lang="en-US" smtClean="0"/>
              <a:pPr/>
              <a:t>18</a:t>
            </a:fld>
            <a:endParaRPr lang="en-US" dirty="0"/>
          </a:p>
        </p:txBody>
      </p:sp>
    </p:spTree>
    <p:extLst>
      <p:ext uri="{BB962C8B-B14F-4D97-AF65-F5344CB8AC3E}">
        <p14:creationId xmlns:p14="http://schemas.microsoft.com/office/powerpoint/2010/main" val="202663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63" y="856802"/>
            <a:ext cx="7543800" cy="632213"/>
          </a:xfrm>
        </p:spPr>
        <p:txBody>
          <a:bodyPr/>
          <a:lstStyle/>
          <a:p>
            <a:r>
              <a:rPr lang="en-US" dirty="0" smtClean="0"/>
              <a:t>Abusers Exploit Vulnerabilities</a:t>
            </a:r>
            <a:endParaRPr lang="en-US" dirty="0"/>
          </a:p>
        </p:txBody>
      </p:sp>
      <p:graphicFrame>
        <p:nvGraphicFramePr>
          <p:cNvPr id="4" name="Content Placeholder 3" descr="Economic dependency, religious pressure, family pressure, lack of alternatives, hope, love, fear, distrust of the system, complications of immigration"/>
          <p:cNvGraphicFramePr>
            <a:graphicFrameLocks noGrp="1"/>
          </p:cNvGraphicFramePr>
          <p:nvPr>
            <p:ph idx="1"/>
            <p:extLst>
              <p:ext uri="{D42A27DB-BD31-4B8C-83A1-F6EECF244321}">
                <p14:modId xmlns:p14="http://schemas.microsoft.com/office/powerpoint/2010/main" val="2077375482"/>
              </p:ext>
            </p:extLst>
          </p:nvPr>
        </p:nvGraphicFramePr>
        <p:xfrm>
          <a:off x="76200" y="1676400"/>
          <a:ext cx="9067799"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31375A4-56A4-47D6-9801-1991572033F7}" type="slidenum">
              <a:rPr lang="en-US" smtClean="0"/>
              <a:pPr/>
              <a:t>19</a:t>
            </a:fld>
            <a:endParaRPr lang="en-US" dirty="0"/>
          </a:p>
        </p:txBody>
      </p:sp>
    </p:spTree>
    <p:extLst>
      <p:ext uri="{BB962C8B-B14F-4D97-AF65-F5344CB8AC3E}">
        <p14:creationId xmlns:p14="http://schemas.microsoft.com/office/powerpoint/2010/main" val="413319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Technical overview</a:t>
            </a:r>
          </a:p>
        </p:txBody>
      </p:sp>
      <p:sp>
        <p:nvSpPr>
          <p:cNvPr id="3" name="Content Placeholder 2"/>
          <p:cNvSpPr>
            <a:spLocks noGrp="1"/>
          </p:cNvSpPr>
          <p:nvPr>
            <p:ph idx="1"/>
          </p:nvPr>
        </p:nvSpPr>
        <p:spPr>
          <a:xfrm>
            <a:off x="649288" y="955675"/>
            <a:ext cx="7762875" cy="4821238"/>
          </a:xfrm>
        </p:spPr>
        <p:txBody>
          <a:bodyPr/>
          <a:lstStyle/>
          <a:p>
            <a:pPr marL="548640" lvl="3" indent="-274320" eaLnBrk="1" fontAlgn="auto" hangingPunct="1">
              <a:lnSpc>
                <a:spcPct val="100000"/>
              </a:lnSpc>
              <a:spcBef>
                <a:spcPts val="0"/>
              </a:spcBef>
              <a:spcAft>
                <a:spcPts val="800"/>
              </a:spcAft>
              <a:buClr>
                <a:schemeClr val="accent3"/>
              </a:buClr>
              <a:buFont typeface="Lucida Grande"/>
              <a:buChar char="‣"/>
              <a:defRPr/>
            </a:pPr>
            <a:r>
              <a:rPr lang="en-US" sz="2000" dirty="0">
                <a:solidFill>
                  <a:schemeClr val="accent3"/>
                </a:solidFill>
              </a:rPr>
              <a:t>If you are experiencing any technical issues with the audio for this session, please let us know in the feedback box. </a:t>
            </a:r>
          </a:p>
          <a:p>
            <a:pPr marL="548640" lvl="3" indent="-274320" eaLnBrk="1" fontAlgn="auto" hangingPunct="1">
              <a:lnSpc>
                <a:spcPct val="100000"/>
              </a:lnSpc>
              <a:spcBef>
                <a:spcPts val="0"/>
              </a:spcBef>
              <a:spcAft>
                <a:spcPts val="800"/>
              </a:spcAft>
              <a:buClr>
                <a:schemeClr val="accent3"/>
              </a:buClr>
              <a:buFont typeface="Lucida Grande"/>
              <a:buChar char="‣"/>
              <a:defRPr/>
            </a:pPr>
            <a:r>
              <a:rPr lang="en-US" sz="2000" dirty="0">
                <a:solidFill>
                  <a:schemeClr val="accent3"/>
                </a:solidFill>
              </a:rPr>
              <a:t>If you have technical difficulties during the webinar, contact Jason Adams, who is providing technical support for this webinar. </a:t>
            </a:r>
            <a:r>
              <a:rPr lang="en-US" sz="2000" dirty="0" smtClean="0">
                <a:solidFill>
                  <a:schemeClr val="accent3"/>
                </a:solidFill>
              </a:rPr>
              <a:t>His email </a:t>
            </a:r>
            <a:r>
              <a:rPr lang="en-US" sz="2000" dirty="0">
                <a:solidFill>
                  <a:schemeClr val="accent3"/>
                </a:solidFill>
              </a:rPr>
              <a:t>address is jadams@ovcttac.org.</a:t>
            </a:r>
          </a:p>
          <a:p>
            <a:pPr marL="548640" lvl="3" indent="-274320" eaLnBrk="1" fontAlgn="auto" hangingPunct="1">
              <a:lnSpc>
                <a:spcPct val="100000"/>
              </a:lnSpc>
              <a:spcBef>
                <a:spcPts val="0"/>
              </a:spcBef>
              <a:spcAft>
                <a:spcPts val="800"/>
              </a:spcAft>
              <a:buClr>
                <a:schemeClr val="accent3"/>
              </a:buClr>
              <a:buFont typeface="Lucida Grande"/>
              <a:buChar char="‣"/>
              <a:defRPr/>
            </a:pPr>
            <a:r>
              <a:rPr lang="en-US" sz="2000" dirty="0">
                <a:solidFill>
                  <a:schemeClr val="accent3"/>
                </a:solidFill>
              </a:rPr>
              <a:t>Today’s session will be recorded and made available on the training website. </a:t>
            </a:r>
          </a:p>
          <a:p>
            <a:pPr marL="548640" lvl="3" indent="-274320" eaLnBrk="1" fontAlgn="auto" hangingPunct="1">
              <a:lnSpc>
                <a:spcPct val="100000"/>
              </a:lnSpc>
              <a:spcBef>
                <a:spcPts val="0"/>
              </a:spcBef>
              <a:spcAft>
                <a:spcPts val="800"/>
              </a:spcAft>
              <a:buClr>
                <a:schemeClr val="accent3"/>
              </a:buClr>
              <a:buFont typeface="Lucida Grande"/>
              <a:buChar char="‣"/>
              <a:defRPr/>
            </a:pPr>
            <a:r>
              <a:rPr lang="en-US" sz="2000" dirty="0">
                <a:solidFill>
                  <a:schemeClr val="accent3"/>
                </a:solidFill>
              </a:rPr>
              <a:t>If you have questions, type them in the feedback box. We will address as many as possible throughout the webinar.</a:t>
            </a: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B3100886-6E6E-4A17-9107-7FC9BE1A01E7}" type="slidenum">
              <a:rPr lang="en-US" altLang="en-US" sz="1000" smtClean="0">
                <a:solidFill>
                  <a:srgbClr val="FFFFFF"/>
                </a:solidFill>
                <a:cs typeface="Times New Roman" panose="02020603050405020304" pitchFamily="18" charset="0"/>
              </a:rPr>
              <a:pPr/>
              <a:t>2</a:t>
            </a:fld>
            <a:endParaRPr lang="en-US" altLang="en-US" sz="1000" dirty="0">
              <a:solidFill>
                <a:srgbClr val="FFFFFF"/>
              </a:solidFill>
              <a:cs typeface="Times New Roman" panose="02020603050405020304" pitchFamily="18" charset="0"/>
            </a:endParaRPr>
          </a:p>
        </p:txBody>
      </p:sp>
    </p:spTree>
    <p:extLst>
      <p:ext uri="{BB962C8B-B14F-4D97-AF65-F5344CB8AC3E}">
        <p14:creationId xmlns:p14="http://schemas.microsoft.com/office/powerpoint/2010/main" val="42002788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Judges Looking For?</a:t>
            </a:r>
            <a:endParaRPr lang="en-US" dirty="0"/>
          </a:p>
        </p:txBody>
      </p:sp>
      <p:sp>
        <p:nvSpPr>
          <p:cNvPr id="3" name="Text Placeholder 2"/>
          <p:cNvSpPr>
            <a:spLocks noGrp="1"/>
          </p:cNvSpPr>
          <p:nvPr>
            <p:ph type="body" idx="1"/>
          </p:nvPr>
        </p:nvSpPr>
        <p:spPr/>
        <p:txBody>
          <a:bodyPr/>
          <a:lstStyle/>
          <a:p>
            <a:r>
              <a:rPr lang="en-US" dirty="0" smtClean="0"/>
              <a:t>Section 3</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429235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Undue Influence</a:t>
            </a:r>
            <a:endParaRPr lang="en-US" dirty="0"/>
          </a:p>
        </p:txBody>
      </p:sp>
      <p:sp>
        <p:nvSpPr>
          <p:cNvPr id="5" name="Content Placeholder 4"/>
          <p:cNvSpPr>
            <a:spLocks noGrp="1"/>
          </p:cNvSpPr>
          <p:nvPr>
            <p:ph idx="1"/>
          </p:nvPr>
        </p:nvSpPr>
        <p:spPr>
          <a:solidFill>
            <a:schemeClr val="accent3">
              <a:lumMod val="40000"/>
              <a:lumOff val="60000"/>
            </a:schemeClr>
          </a:solidFill>
          <a:ln w="28575">
            <a:solidFill>
              <a:schemeClr val="accent2">
                <a:lumMod val="60000"/>
                <a:lumOff val="40000"/>
              </a:schemeClr>
            </a:solidFill>
          </a:ln>
        </p:spPr>
        <p:txBody>
          <a:bodyPr>
            <a:normAutofit/>
          </a:bodyPr>
          <a:lstStyle/>
          <a:p>
            <a:r>
              <a:rPr lang="en-US" sz="2600" dirty="0"/>
              <a:t>A pattern of manipulative behaviors that enable an exploiter to get a victim to do what an exploiter wants, even when the victim’s behaviors are contrary to his or her previous beliefs, wishes, and actions.</a:t>
            </a:r>
          </a:p>
        </p:txBody>
      </p:sp>
      <p:sp>
        <p:nvSpPr>
          <p:cNvPr id="6" name="Slide Number Placeholder 5"/>
          <p:cNvSpPr>
            <a:spLocks noGrp="1"/>
          </p:cNvSpPr>
          <p:nvPr>
            <p:ph type="sldNum" sz="quarter" idx="12"/>
          </p:nvPr>
        </p:nvSpPr>
        <p:spPr/>
        <p:txBody>
          <a:bodyPr/>
          <a:lstStyle/>
          <a:p>
            <a:fld id="{E31375A4-56A4-47D6-9801-1991572033F7}" type="slidenum">
              <a:rPr lang="en-US" smtClean="0"/>
              <a:pPr/>
              <a:t>21</a:t>
            </a:fld>
            <a:endParaRPr lang="en-US" dirty="0"/>
          </a:p>
        </p:txBody>
      </p:sp>
    </p:spTree>
    <p:extLst>
      <p:ext uri="{BB962C8B-B14F-4D97-AF65-F5344CB8AC3E}">
        <p14:creationId xmlns:p14="http://schemas.microsoft.com/office/powerpoint/2010/main" val="25347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Undue Influence</a:t>
            </a:r>
            <a:endParaRPr lang="en-US" dirty="0"/>
          </a:p>
        </p:txBody>
      </p:sp>
      <p:graphicFrame>
        <p:nvGraphicFramePr>
          <p:cNvPr id="5" name="Content Placeholder 4" descr="Smart art graphic listing possible ways to demonstrate undue influence:&#10;Financial records&#10;Tax records&#10;Loan applications&#10;Civil litigation&#10;Toxicology&#10;Medical records&#10;Mental health records"/>
          <p:cNvGraphicFramePr>
            <a:graphicFrameLocks noGrp="1"/>
          </p:cNvGraphicFramePr>
          <p:nvPr>
            <p:ph idx="1"/>
            <p:extLst>
              <p:ext uri="{D42A27DB-BD31-4B8C-83A1-F6EECF244321}">
                <p14:modId xmlns:p14="http://schemas.microsoft.com/office/powerpoint/2010/main" val="3737540438"/>
              </p:ext>
            </p:extLst>
          </p:nvPr>
        </p:nvGraphicFramePr>
        <p:xfrm>
          <a:off x="685800" y="1737360"/>
          <a:ext cx="7680960" cy="4587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31375A4-56A4-47D6-9801-1991572033F7}" type="slidenum">
              <a:rPr lang="en-US" smtClean="0"/>
              <a:pPr/>
              <a:t>22</a:t>
            </a:fld>
            <a:endParaRPr lang="en-US" dirty="0"/>
          </a:p>
        </p:txBody>
      </p:sp>
    </p:spTree>
    <p:extLst>
      <p:ext uri="{BB962C8B-B14F-4D97-AF65-F5344CB8AC3E}">
        <p14:creationId xmlns:p14="http://schemas.microsoft.com/office/powerpoint/2010/main" val="63918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Capacity</a:t>
            </a:r>
            <a:endParaRPr lang="en-US" dirty="0"/>
          </a:p>
        </p:txBody>
      </p:sp>
      <p:sp>
        <p:nvSpPr>
          <p:cNvPr id="3" name="Content Placeholder 2"/>
          <p:cNvSpPr>
            <a:spLocks noGrp="1"/>
          </p:cNvSpPr>
          <p:nvPr>
            <p:ph idx="1"/>
          </p:nvPr>
        </p:nvSpPr>
        <p:spPr/>
        <p:txBody>
          <a:bodyPr/>
          <a:lstStyle/>
          <a:p>
            <a:pPr marL="346075" indent="-346075">
              <a:buFont typeface="Wingdings" panose="05000000000000000000" pitchFamily="2" charset="2"/>
              <a:buChar char="ü"/>
            </a:pPr>
            <a:r>
              <a:rPr lang="en-US" sz="2600" dirty="0" smtClean="0"/>
              <a:t>Capacity: Continuum of decisionmaking abilities</a:t>
            </a:r>
          </a:p>
          <a:p>
            <a:pPr marL="346075" indent="-346075">
              <a:buFont typeface="Wingdings" panose="05000000000000000000" pitchFamily="2" charset="2"/>
              <a:buChar char="ü"/>
            </a:pPr>
            <a:r>
              <a:rPr lang="en-US" sz="2600" dirty="0" smtClean="0"/>
              <a:t>Capacity is situational: What is happening now?</a:t>
            </a:r>
          </a:p>
          <a:p>
            <a:pPr marL="346075" indent="-346075">
              <a:buFont typeface="Wingdings" panose="05000000000000000000" pitchFamily="2" charset="2"/>
              <a:buChar char="ü"/>
            </a:pPr>
            <a:r>
              <a:rPr lang="en-US" sz="2600" dirty="0" smtClean="0"/>
              <a:t>Capacity is contextual: What is the context of this person’s life?</a:t>
            </a:r>
          </a:p>
          <a:p>
            <a:pPr marL="346075" indent="-346075">
              <a:buFont typeface="Wingdings" panose="05000000000000000000" pitchFamily="2" charset="2"/>
              <a:buChar char="ü"/>
            </a:pPr>
            <a:r>
              <a:rPr lang="en-US" sz="2600" dirty="0" smtClean="0"/>
              <a:t>Varies by complexity of the task to be done or decision to be made.</a:t>
            </a:r>
          </a:p>
          <a:p>
            <a:pPr marL="461963" lvl="1" indent="-231775">
              <a:buFont typeface="Arial" panose="020B0604020202020204" pitchFamily="34" charset="0"/>
              <a:buChar char="•"/>
            </a:pPr>
            <a:r>
              <a:rPr lang="en-US" sz="2400" dirty="0" smtClean="0"/>
              <a:t>The more significant the decision and the consequences of the decision, the higher the level of capacity required.</a:t>
            </a:r>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23</a:t>
            </a:fld>
            <a:endParaRPr lang="en-US" dirty="0"/>
          </a:p>
        </p:txBody>
      </p:sp>
    </p:spTree>
    <p:extLst>
      <p:ext uri="{BB962C8B-B14F-4D97-AF65-F5344CB8AC3E}">
        <p14:creationId xmlns:p14="http://schemas.microsoft.com/office/powerpoint/2010/main" val="148292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(2)</a:t>
            </a:r>
            <a:endParaRPr lang="en-US" dirty="0"/>
          </a:p>
        </p:txBody>
      </p:sp>
      <p:sp>
        <p:nvSpPr>
          <p:cNvPr id="3" name="Content Placeholder 2"/>
          <p:cNvSpPr>
            <a:spLocks noGrp="1"/>
          </p:cNvSpPr>
          <p:nvPr>
            <p:ph idx="1"/>
          </p:nvPr>
        </p:nvSpPr>
        <p:spPr/>
        <p:txBody>
          <a:bodyPr>
            <a:normAutofit/>
          </a:bodyPr>
          <a:lstStyle/>
          <a:p>
            <a:r>
              <a:rPr lang="en-US" sz="2600" b="1" dirty="0"/>
              <a:t>Mental capacity includes </a:t>
            </a:r>
            <a:r>
              <a:rPr lang="en-US" sz="2600" b="1" dirty="0" smtClean="0"/>
              <a:t>the ability to—</a:t>
            </a:r>
            <a:endParaRPr lang="en-US" sz="2600" b="1" dirty="0"/>
          </a:p>
          <a:p>
            <a:pPr marL="346075" indent="-346075">
              <a:buFont typeface="Wingdings" panose="05000000000000000000" pitchFamily="2" charset="2"/>
              <a:buChar char="ü"/>
            </a:pPr>
            <a:r>
              <a:rPr lang="en-US" sz="2400" dirty="0"/>
              <a:t>Think clearly</a:t>
            </a:r>
          </a:p>
          <a:p>
            <a:pPr marL="346075" indent="-346075">
              <a:buFont typeface="Wingdings" panose="05000000000000000000" pitchFamily="2" charset="2"/>
              <a:buChar char="ü"/>
            </a:pPr>
            <a:r>
              <a:rPr lang="en-US" sz="2400" dirty="0"/>
              <a:t>Recall accurately</a:t>
            </a:r>
          </a:p>
          <a:p>
            <a:pPr marL="346075" indent="-346075">
              <a:buFont typeface="Wingdings" panose="05000000000000000000" pitchFamily="2" charset="2"/>
              <a:buChar char="ü"/>
            </a:pPr>
            <a:r>
              <a:rPr lang="en-US" sz="2400" dirty="0"/>
              <a:t>Organize thoughts</a:t>
            </a:r>
          </a:p>
          <a:p>
            <a:pPr marL="346075" indent="-346075">
              <a:buFont typeface="Wingdings" panose="05000000000000000000" pitchFamily="2" charset="2"/>
              <a:buChar char="ü"/>
            </a:pPr>
            <a:r>
              <a:rPr lang="en-US" sz="2400" dirty="0"/>
              <a:t>Express thoughts through communication</a:t>
            </a:r>
          </a:p>
          <a:p>
            <a:pPr marL="346075" indent="-346075">
              <a:buFont typeface="Wingdings" panose="05000000000000000000" pitchFamily="2" charset="2"/>
              <a:buChar char="ü"/>
            </a:pPr>
            <a:r>
              <a:rPr lang="en-US" sz="2400" dirty="0"/>
              <a:t>Plan and execute actions</a:t>
            </a:r>
          </a:p>
        </p:txBody>
      </p:sp>
      <p:sp>
        <p:nvSpPr>
          <p:cNvPr id="4" name="Slide Number Placeholder 3"/>
          <p:cNvSpPr>
            <a:spLocks noGrp="1"/>
          </p:cNvSpPr>
          <p:nvPr>
            <p:ph type="sldNum" sz="quarter" idx="12"/>
          </p:nvPr>
        </p:nvSpPr>
        <p:spPr/>
        <p:txBody>
          <a:bodyPr/>
          <a:lstStyle/>
          <a:p>
            <a:fld id="{E31375A4-56A4-47D6-9801-1991572033F7}" type="slidenum">
              <a:rPr lang="en-US" smtClean="0"/>
              <a:pPr/>
              <a:t>24</a:t>
            </a:fld>
            <a:endParaRPr lang="en-US" dirty="0"/>
          </a:p>
        </p:txBody>
      </p:sp>
    </p:spTree>
    <p:extLst>
      <p:ext uri="{BB962C8B-B14F-4D97-AF65-F5344CB8AC3E}">
        <p14:creationId xmlns:p14="http://schemas.microsoft.com/office/powerpoint/2010/main" val="333588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(3)</a:t>
            </a:r>
            <a:endParaRPr lang="en-US" dirty="0"/>
          </a:p>
        </p:txBody>
      </p:sp>
      <p:sp>
        <p:nvSpPr>
          <p:cNvPr id="3" name="Content Placeholder 2"/>
          <p:cNvSpPr>
            <a:spLocks noGrp="1"/>
          </p:cNvSpPr>
          <p:nvPr>
            <p:ph idx="1"/>
          </p:nvPr>
        </p:nvSpPr>
        <p:spPr>
          <a:xfrm>
            <a:off x="822960" y="1828800"/>
            <a:ext cx="7543800" cy="4267200"/>
          </a:xfrm>
        </p:spPr>
        <p:txBody>
          <a:bodyPr>
            <a:noAutofit/>
          </a:bodyPr>
          <a:lstStyle/>
          <a:p>
            <a:pPr marL="346075" indent="-346075">
              <a:buFont typeface="Wingdings" panose="05000000000000000000" pitchFamily="2" charset="2"/>
              <a:buChar char="ü"/>
            </a:pPr>
            <a:r>
              <a:rPr lang="en-US" sz="2600" dirty="0"/>
              <a:t>Capacity can </a:t>
            </a:r>
            <a:r>
              <a:rPr lang="en-US" sz="2600" dirty="0" smtClean="0"/>
              <a:t>fluctuate.</a:t>
            </a:r>
            <a:endParaRPr lang="en-US" sz="2600" dirty="0"/>
          </a:p>
          <a:p>
            <a:pPr marL="461963" lvl="1" indent="-173038">
              <a:buFont typeface="Arial" panose="020B0604020202020204" pitchFamily="34" charset="0"/>
              <a:buChar char="•"/>
            </a:pPr>
            <a:r>
              <a:rPr lang="en-US" sz="2400" dirty="0" smtClean="0"/>
              <a:t>Medical condition, illness</a:t>
            </a:r>
          </a:p>
          <a:p>
            <a:pPr marL="461963" lvl="1" indent="-173038">
              <a:buFont typeface="Arial" panose="020B0604020202020204" pitchFamily="34" charset="0"/>
              <a:buChar char="•"/>
            </a:pPr>
            <a:r>
              <a:rPr lang="en-US" sz="2400" dirty="0" smtClean="0"/>
              <a:t>Medication</a:t>
            </a:r>
          </a:p>
          <a:p>
            <a:pPr marL="461963" lvl="1" indent="-173038">
              <a:buFont typeface="Arial" panose="020B0604020202020204" pitchFamily="34" charset="0"/>
              <a:buChar char="•"/>
            </a:pPr>
            <a:r>
              <a:rPr lang="en-US" sz="2400" dirty="0" smtClean="0"/>
              <a:t>Time of day</a:t>
            </a:r>
          </a:p>
          <a:p>
            <a:pPr marL="461963" lvl="1" indent="-173038">
              <a:buFont typeface="Arial" panose="020B0604020202020204" pitchFamily="34" charset="0"/>
              <a:buChar char="•"/>
            </a:pPr>
            <a:r>
              <a:rPr lang="en-US" sz="2400" dirty="0" smtClean="0"/>
              <a:t>Events in a person’s life, e.g., grief, loneliness</a:t>
            </a:r>
          </a:p>
          <a:p>
            <a:pPr marL="346075" indent="-346075">
              <a:buFont typeface="Wingdings" panose="05000000000000000000" pitchFamily="2" charset="2"/>
              <a:buChar char="ü"/>
            </a:pPr>
            <a:r>
              <a:rPr lang="en-US" sz="2600" dirty="0"/>
              <a:t>Experience and education may be related to </a:t>
            </a:r>
            <a:r>
              <a:rPr lang="en-US" sz="2600" dirty="0" smtClean="0"/>
              <a:t>the ability </a:t>
            </a:r>
            <a:r>
              <a:rPr lang="en-US" sz="2600" dirty="0"/>
              <a:t>to understand complex financial transactions.</a:t>
            </a:r>
          </a:p>
          <a:p>
            <a:pPr marL="461963" lvl="1" indent="-173038">
              <a:buFont typeface="Arial" panose="020B0604020202020204" pitchFamily="34" charset="0"/>
              <a:buChar char="•"/>
            </a:pPr>
            <a:r>
              <a:rPr lang="en-US" sz="2400" dirty="0" smtClean="0"/>
              <a:t>Literacy and the extent of education may be related to the ability to understand complex financial transactions.</a:t>
            </a:r>
          </a:p>
          <a:p>
            <a:pPr marL="461963" lvl="1" indent="-173038">
              <a:buFont typeface="Arial" panose="020B0604020202020204" pitchFamily="34" charset="0"/>
              <a:buChar char="•"/>
            </a:pPr>
            <a:r>
              <a:rPr lang="en-US" sz="2400" dirty="0" smtClean="0"/>
              <a:t>Language capacity may be relevant to the ability to understand these transactions.</a:t>
            </a:r>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25</a:t>
            </a:fld>
            <a:endParaRPr lang="en-US" dirty="0"/>
          </a:p>
        </p:txBody>
      </p:sp>
    </p:spTree>
    <p:extLst>
      <p:ext uri="{BB962C8B-B14F-4D97-AF65-F5344CB8AC3E}">
        <p14:creationId xmlns:p14="http://schemas.microsoft.com/office/powerpoint/2010/main" val="357061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Capacity</a:t>
            </a:r>
            <a:endParaRPr lang="en-US" dirty="0"/>
          </a:p>
        </p:txBody>
      </p:sp>
      <p:sp>
        <p:nvSpPr>
          <p:cNvPr id="3" name="Content Placeholder 2"/>
          <p:cNvSpPr>
            <a:spLocks noGrp="1"/>
          </p:cNvSpPr>
          <p:nvPr>
            <p:ph idx="1"/>
          </p:nvPr>
        </p:nvSpPr>
        <p:spPr/>
        <p:txBody>
          <a:bodyPr>
            <a:normAutofit/>
          </a:bodyPr>
          <a:lstStyle/>
          <a:p>
            <a:pPr marL="346075" indent="-346075">
              <a:buFont typeface="Wingdings" panose="05000000000000000000" pitchFamily="2" charset="2"/>
              <a:buChar char="ü"/>
            </a:pPr>
            <a:r>
              <a:rPr lang="en-US" sz="2600" dirty="0" smtClean="0"/>
              <a:t>Requires an expert’s assessment</a:t>
            </a:r>
          </a:p>
          <a:p>
            <a:pPr marL="346075" indent="-346075">
              <a:buFont typeface="Wingdings" panose="05000000000000000000" pitchFamily="2" charset="2"/>
              <a:buChar char="ü"/>
            </a:pPr>
            <a:r>
              <a:rPr lang="en-US" sz="2600" dirty="0" smtClean="0"/>
              <a:t>Focuses on a person’s abilities</a:t>
            </a:r>
          </a:p>
          <a:p>
            <a:pPr marL="346075" indent="-346075">
              <a:buFont typeface="Wingdings" panose="05000000000000000000" pitchFamily="2" charset="2"/>
              <a:buChar char="ü"/>
            </a:pPr>
            <a:r>
              <a:rPr lang="en-US" sz="2600" dirty="0" smtClean="0"/>
              <a:t>Presumption of capacity</a:t>
            </a:r>
          </a:p>
          <a:p>
            <a:pPr marL="346075" indent="-346075">
              <a:buFont typeface="Wingdings" panose="05000000000000000000" pitchFamily="2" charset="2"/>
              <a:buChar char="ü"/>
            </a:pPr>
            <a:r>
              <a:rPr lang="en-US" sz="2600" dirty="0" smtClean="0"/>
              <a:t>Courts must—</a:t>
            </a:r>
          </a:p>
          <a:p>
            <a:pPr marL="461963" lvl="1" indent="-173038">
              <a:buFont typeface="Arial" panose="020B0604020202020204" pitchFamily="34" charset="0"/>
              <a:buChar char="•"/>
            </a:pPr>
            <a:r>
              <a:rPr lang="en-US" sz="2400" dirty="0" smtClean="0"/>
              <a:t>Fact find with competent evidence</a:t>
            </a:r>
          </a:p>
          <a:p>
            <a:pPr marL="461963" lvl="1" indent="-173038">
              <a:buFont typeface="Arial" panose="020B0604020202020204" pitchFamily="34" charset="0"/>
              <a:buChar char="•"/>
            </a:pPr>
            <a:r>
              <a:rPr lang="en-US" sz="2400" dirty="0" smtClean="0"/>
              <a:t>Determine capacity</a:t>
            </a:r>
          </a:p>
          <a:p>
            <a:pPr marL="461963" lvl="1" indent="-173038">
              <a:buFont typeface="Arial" panose="020B0604020202020204" pitchFamily="34" charset="0"/>
              <a:buChar char="•"/>
            </a:pPr>
            <a:r>
              <a:rPr lang="en-US" sz="2400" dirty="0" smtClean="0"/>
              <a:t>Incapacity: Tailor a guardianship that is based on the individual’s capacity, is appropriate, safe, and respects the elder’s wishes.</a:t>
            </a:r>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26</a:t>
            </a:fld>
            <a:endParaRPr lang="en-US" dirty="0"/>
          </a:p>
        </p:txBody>
      </p:sp>
    </p:spTree>
    <p:extLst>
      <p:ext uri="{BB962C8B-B14F-4D97-AF65-F5344CB8AC3E}">
        <p14:creationId xmlns:p14="http://schemas.microsoft.com/office/powerpoint/2010/main" val="409560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Capacity (2)</a:t>
            </a:r>
            <a:endParaRPr lang="en-US" dirty="0"/>
          </a:p>
        </p:txBody>
      </p:sp>
      <p:sp>
        <p:nvSpPr>
          <p:cNvPr id="3" name="Content Placeholder 2"/>
          <p:cNvSpPr>
            <a:spLocks noGrp="1"/>
          </p:cNvSpPr>
          <p:nvPr>
            <p:ph idx="1"/>
          </p:nvPr>
        </p:nvSpPr>
        <p:spPr/>
        <p:txBody>
          <a:bodyPr/>
          <a:lstStyle/>
          <a:p>
            <a:pPr marL="0" indent="0">
              <a:buNone/>
            </a:pPr>
            <a:r>
              <a:rPr lang="en-US" sz="2600" b="1" dirty="0" smtClean="0"/>
              <a:t>If the person has capacity— </a:t>
            </a:r>
          </a:p>
          <a:p>
            <a:pPr marL="0" indent="0">
              <a:buNone/>
            </a:pPr>
            <a:endParaRPr lang="en-US" dirty="0" smtClean="0"/>
          </a:p>
          <a:p>
            <a:pPr marL="573088" lvl="1" indent="-342900">
              <a:buFont typeface="Wingdings" panose="05000000000000000000" pitchFamily="2" charset="2"/>
              <a:buChar char="ü"/>
            </a:pPr>
            <a:r>
              <a:rPr lang="en-US" sz="2600" dirty="0" smtClean="0"/>
              <a:t>Court may suggest other community resources to assist the elder.</a:t>
            </a:r>
          </a:p>
          <a:p>
            <a:pPr lvl="1">
              <a:buFont typeface="Wingdings" panose="05000000000000000000" pitchFamily="2" charset="2"/>
              <a:buChar char="ü"/>
            </a:pPr>
            <a:endParaRPr lang="en-US" sz="2600" dirty="0" smtClean="0"/>
          </a:p>
          <a:p>
            <a:pPr marL="573088" lvl="1" indent="-342900">
              <a:buFont typeface="Wingdings" panose="05000000000000000000" pitchFamily="2" charset="2"/>
              <a:buChar char="ü"/>
            </a:pPr>
            <a:r>
              <a:rPr lang="en-US" sz="2600" dirty="0" smtClean="0"/>
              <a:t>Presence of undue influence? </a:t>
            </a:r>
            <a:r>
              <a:rPr lang="en-US" sz="2600" i="1" dirty="0" smtClean="0">
                <a:solidFill>
                  <a:schemeClr val="tx1"/>
                </a:solidFill>
              </a:rPr>
              <a:t>Court may </a:t>
            </a:r>
            <a:r>
              <a:rPr lang="en-US" sz="2600" i="1" dirty="0">
                <a:solidFill>
                  <a:schemeClr val="tx1"/>
                </a:solidFill>
              </a:rPr>
              <a:t>s</a:t>
            </a:r>
            <a:r>
              <a:rPr lang="en-US" sz="2600" i="1" dirty="0" smtClean="0">
                <a:solidFill>
                  <a:schemeClr val="tx1"/>
                </a:solidFill>
              </a:rPr>
              <a:t>eek information about the degree to which the subject is making decisions that are contrary to long-held patterns of behavior or beliefs.</a:t>
            </a:r>
            <a:endParaRPr lang="en-US" sz="2600" i="1" dirty="0">
              <a:solidFill>
                <a:schemeClr val="tx1"/>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smtClean="0"/>
              <a:pPr/>
              <a:t>27</a:t>
            </a:fld>
            <a:endParaRPr lang="en-US" dirty="0"/>
          </a:p>
        </p:txBody>
      </p:sp>
    </p:spTree>
    <p:extLst>
      <p:ext uri="{BB962C8B-B14F-4D97-AF65-F5344CB8AC3E}">
        <p14:creationId xmlns:p14="http://schemas.microsoft.com/office/powerpoint/2010/main" val="42760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Self-Neglect</a:t>
            </a:r>
            <a:endParaRPr lang="en-US" dirty="0"/>
          </a:p>
        </p:txBody>
      </p:sp>
      <p:sp>
        <p:nvSpPr>
          <p:cNvPr id="3" name="Content Placeholder 2"/>
          <p:cNvSpPr>
            <a:spLocks noGrp="1"/>
          </p:cNvSpPr>
          <p:nvPr>
            <p:ph idx="1"/>
          </p:nvPr>
        </p:nvSpPr>
        <p:spPr>
          <a:xfrm>
            <a:off x="822960" y="1845734"/>
            <a:ext cx="7330440" cy="4023360"/>
          </a:xfrm>
        </p:spPr>
        <p:txBody>
          <a:bodyPr>
            <a:normAutofit/>
          </a:bodyPr>
          <a:lstStyle/>
          <a:p>
            <a:pPr marL="346075" indent="-346075">
              <a:buFont typeface="Wingdings" panose="05000000000000000000" pitchFamily="2" charset="2"/>
              <a:buChar char="ü"/>
            </a:pPr>
            <a:r>
              <a:rPr lang="en-US" sz="2600" dirty="0"/>
              <a:t>Self-neglect occurs when a person fails to meet his or her own physical, psychological, and/or social needs.</a:t>
            </a:r>
          </a:p>
        </p:txBody>
      </p:sp>
      <p:sp>
        <p:nvSpPr>
          <p:cNvPr id="4" name="Slide Number Placeholder 3"/>
          <p:cNvSpPr>
            <a:spLocks noGrp="1"/>
          </p:cNvSpPr>
          <p:nvPr>
            <p:ph type="sldNum" sz="quarter" idx="12"/>
          </p:nvPr>
        </p:nvSpPr>
        <p:spPr/>
        <p:txBody>
          <a:bodyPr/>
          <a:lstStyle/>
          <a:p>
            <a:fld id="{E31375A4-56A4-47D6-9801-1991572033F7}" type="slidenum">
              <a:rPr lang="en-US" smtClean="0"/>
              <a:pPr/>
              <a:t>28</a:t>
            </a:fld>
            <a:endParaRPr lang="en-US" dirty="0"/>
          </a:p>
        </p:txBody>
      </p:sp>
    </p:spTree>
    <p:extLst>
      <p:ext uri="{BB962C8B-B14F-4D97-AF65-F5344CB8AC3E}">
        <p14:creationId xmlns:p14="http://schemas.microsoft.com/office/powerpoint/2010/main" val="277259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Self-Neglect (2)</a:t>
            </a:r>
            <a:endParaRPr lang="en-US" dirty="0"/>
          </a:p>
        </p:txBody>
      </p:sp>
      <p:sp>
        <p:nvSpPr>
          <p:cNvPr id="3" name="Content Placeholder 2"/>
          <p:cNvSpPr>
            <a:spLocks noGrp="1"/>
          </p:cNvSpPr>
          <p:nvPr>
            <p:ph sz="half" idx="1"/>
          </p:nvPr>
        </p:nvSpPr>
        <p:spPr>
          <a:xfrm>
            <a:off x="822960" y="1845735"/>
            <a:ext cx="3901440" cy="4023359"/>
          </a:xfrm>
        </p:spPr>
        <p:txBody>
          <a:bodyPr>
            <a:normAutofit/>
          </a:bodyPr>
          <a:lstStyle/>
          <a:p>
            <a:pPr marL="0" indent="0">
              <a:buNone/>
            </a:pPr>
            <a:r>
              <a:rPr lang="en-US" sz="2600" b="1" dirty="0" smtClean="0"/>
              <a:t>Signs include—</a:t>
            </a:r>
          </a:p>
          <a:p>
            <a:pPr marL="461963" lvl="1" indent="-173038">
              <a:buFont typeface="Arial" panose="020B0604020202020204" pitchFamily="34" charset="0"/>
              <a:buChar char="•"/>
            </a:pPr>
            <a:r>
              <a:rPr lang="en-US" sz="2400" dirty="0" smtClean="0"/>
              <a:t>Dehydration</a:t>
            </a:r>
          </a:p>
          <a:p>
            <a:pPr marL="461963" lvl="1" indent="-173038">
              <a:buFont typeface="Arial" panose="020B0604020202020204" pitchFamily="34" charset="0"/>
              <a:buChar char="•"/>
            </a:pPr>
            <a:r>
              <a:rPr lang="en-US" sz="2400" dirty="0" smtClean="0"/>
              <a:t>Malnutrition</a:t>
            </a:r>
          </a:p>
          <a:p>
            <a:pPr marL="461963" lvl="1" indent="-173038">
              <a:buFont typeface="Arial" panose="020B0604020202020204" pitchFamily="34" charset="0"/>
              <a:buChar char="•"/>
            </a:pPr>
            <a:r>
              <a:rPr lang="en-US" sz="2400" dirty="0" smtClean="0"/>
              <a:t>Hypothermia/hyperthermia</a:t>
            </a:r>
          </a:p>
          <a:p>
            <a:pPr marL="461963" lvl="1" indent="-173038">
              <a:buFont typeface="Arial" panose="020B0604020202020204" pitchFamily="34" charset="0"/>
              <a:buChar char="•"/>
            </a:pPr>
            <a:r>
              <a:rPr lang="en-US" sz="2400" dirty="0" smtClean="0"/>
              <a:t>Excessive dirt or odor</a:t>
            </a:r>
          </a:p>
          <a:p>
            <a:pPr marL="461963" lvl="1" indent="-173038">
              <a:buFont typeface="Arial" panose="020B0604020202020204" pitchFamily="34" charset="0"/>
              <a:buChar char="•"/>
            </a:pPr>
            <a:r>
              <a:rPr lang="en-US" sz="2400" dirty="0" smtClean="0"/>
              <a:t>Hazardous, unsafe, or unclean living conditions</a:t>
            </a:r>
          </a:p>
          <a:p>
            <a:pPr marL="461963" lvl="1" indent="-173038">
              <a:buFont typeface="Arial" panose="020B0604020202020204" pitchFamily="34" charset="0"/>
              <a:buChar char="•"/>
            </a:pPr>
            <a:r>
              <a:rPr lang="en-US" sz="2400" dirty="0" smtClean="0"/>
              <a:t>Inadequate or inappropriate clothing</a:t>
            </a:r>
            <a:endParaRPr lang="en-US" sz="2400" dirty="0"/>
          </a:p>
        </p:txBody>
      </p:sp>
      <p:sp>
        <p:nvSpPr>
          <p:cNvPr id="4" name="Content Placeholder 3"/>
          <p:cNvSpPr>
            <a:spLocks noGrp="1"/>
          </p:cNvSpPr>
          <p:nvPr>
            <p:ph sz="half" idx="2"/>
          </p:nvPr>
        </p:nvSpPr>
        <p:spPr>
          <a:xfrm>
            <a:off x="5029200" y="1845735"/>
            <a:ext cx="3703320" cy="4023360"/>
          </a:xfrm>
        </p:spPr>
        <p:txBody>
          <a:bodyPr>
            <a:normAutofit/>
          </a:bodyPr>
          <a:lstStyle/>
          <a:p>
            <a:pPr marL="230188" indent="-230188">
              <a:buFont typeface="Arial" panose="020B0604020202020204" pitchFamily="34" charset="0"/>
              <a:buChar char="•"/>
            </a:pPr>
            <a:r>
              <a:rPr lang="en-US" sz="2400" dirty="0" smtClean="0"/>
              <a:t>Absence of needed eyeglasses, hearing aids, dentures, or prostheses</a:t>
            </a:r>
          </a:p>
          <a:p>
            <a:pPr marL="230188" indent="-230188">
              <a:buFont typeface="Arial" panose="020B0604020202020204" pitchFamily="34" charset="0"/>
              <a:buChar char="•"/>
            </a:pPr>
            <a:r>
              <a:rPr lang="en-US" sz="2400" dirty="0" smtClean="0"/>
              <a:t>Unexpected or unexplained deterioration of health</a:t>
            </a:r>
          </a:p>
          <a:p>
            <a:pPr marL="230188" indent="-230188">
              <a:buFont typeface="Arial" panose="020B0604020202020204" pitchFamily="34" charset="0"/>
              <a:buChar char="•"/>
            </a:pPr>
            <a:r>
              <a:rPr lang="en-US" sz="2400" dirty="0" smtClean="0"/>
              <a:t>Bedsores</a:t>
            </a:r>
          </a:p>
          <a:p>
            <a:pPr marL="230188" indent="-230188">
              <a:buFont typeface="Arial" panose="020B0604020202020204" pitchFamily="34" charset="0"/>
              <a:buChar char="•"/>
            </a:pPr>
            <a:r>
              <a:rPr lang="en-US" sz="2400" dirty="0" smtClean="0"/>
              <a:t>Signs of excessive drugging</a:t>
            </a:r>
          </a:p>
          <a:p>
            <a:pPr marL="230188" indent="-230188">
              <a:buFont typeface="Arial" panose="020B0604020202020204" pitchFamily="34" charset="0"/>
              <a:buChar char="•"/>
            </a:pPr>
            <a:r>
              <a:rPr lang="en-US" sz="2400" dirty="0" smtClean="0"/>
              <a:t>Refusal to take medication or other drug misuse</a:t>
            </a:r>
          </a:p>
        </p:txBody>
      </p:sp>
      <p:sp>
        <p:nvSpPr>
          <p:cNvPr id="5" name="Slide Number Placeholder 4"/>
          <p:cNvSpPr>
            <a:spLocks noGrp="1"/>
          </p:cNvSpPr>
          <p:nvPr>
            <p:ph type="sldNum" sz="quarter" idx="12"/>
          </p:nvPr>
        </p:nvSpPr>
        <p:spPr/>
        <p:txBody>
          <a:bodyPr/>
          <a:lstStyle/>
          <a:p>
            <a:fld id="{E31375A4-56A4-47D6-9801-1991572033F7}" type="slidenum">
              <a:rPr lang="en-US" smtClean="0"/>
              <a:pPr/>
              <a:t>29</a:t>
            </a:fld>
            <a:endParaRPr lang="en-US" dirty="0"/>
          </a:p>
        </p:txBody>
      </p:sp>
    </p:spTree>
    <p:extLst>
      <p:ext uri="{BB962C8B-B14F-4D97-AF65-F5344CB8AC3E}">
        <p14:creationId xmlns:p14="http://schemas.microsoft.com/office/powerpoint/2010/main" val="45845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5613"/>
            <a:ext cx="7315200" cy="477837"/>
          </a:xfrm>
        </p:spPr>
        <p:txBody>
          <a:bodyPr/>
          <a:lstStyle/>
          <a:p>
            <a:pPr eaLnBrk="1" fontAlgn="auto" hangingPunct="1">
              <a:spcAft>
                <a:spcPts val="0"/>
              </a:spcAft>
              <a:defRPr/>
            </a:pPr>
            <a:r>
              <a:rPr lang="en-US" dirty="0"/>
              <a:t>Elder Justice Initiative</a:t>
            </a:r>
          </a:p>
        </p:txBody>
      </p:sp>
      <p:sp>
        <p:nvSpPr>
          <p:cNvPr id="7" name="Content Placeholder 6"/>
          <p:cNvSpPr>
            <a:spLocks noGrp="1"/>
          </p:cNvSpPr>
          <p:nvPr>
            <p:ph idx="1"/>
          </p:nvPr>
        </p:nvSpPr>
        <p:spPr>
          <a:xfrm>
            <a:off x="914400" y="982663"/>
            <a:ext cx="7640638" cy="4799012"/>
          </a:xfrm>
        </p:spPr>
        <p:txBody>
          <a:bodyPr/>
          <a:lstStyle/>
          <a:p>
            <a:pPr eaLnBrk="1" fontAlgn="auto" hangingPunct="1">
              <a:buFont typeface="Arial"/>
              <a:buNone/>
              <a:defRPr/>
            </a:pPr>
            <a:r>
              <a:rPr lang="en-US" sz="2200" dirty="0">
                <a:solidFill>
                  <a:schemeClr val="accent3"/>
                </a:solidFill>
                <a:latin typeface="Times New Roman" panose="02020603050405020304" pitchFamily="18" charset="0"/>
                <a:cs typeface="Times New Roman" panose="02020603050405020304" pitchFamily="18" charset="0"/>
              </a:rPr>
              <a:t>The </a:t>
            </a:r>
            <a:r>
              <a:rPr lang="en-US" sz="2200" b="1" dirty="0">
                <a:solidFill>
                  <a:schemeClr val="tx2"/>
                </a:solidFill>
                <a:latin typeface="Times New Roman" panose="02020603050405020304" pitchFamily="18" charset="0"/>
                <a:cs typeface="Times New Roman" panose="02020603050405020304" pitchFamily="18" charset="0"/>
              </a:rPr>
              <a:t>mission</a:t>
            </a:r>
            <a:r>
              <a:rPr lang="en-US" sz="2200" dirty="0">
                <a:solidFill>
                  <a:schemeClr val="accent3"/>
                </a:solidFill>
                <a:latin typeface="Times New Roman" panose="02020603050405020304" pitchFamily="18" charset="0"/>
                <a:cs typeface="Times New Roman" panose="02020603050405020304" pitchFamily="18" charset="0"/>
              </a:rPr>
              <a:t> is to support and coordinate the Department of Justice’s enforcement and programmatic efforts to combat elder abuse, neglect, and financial fraud and scams that target older adults.</a:t>
            </a:r>
            <a:br>
              <a:rPr lang="en-US" sz="2200" dirty="0">
                <a:solidFill>
                  <a:schemeClr val="accent3"/>
                </a:solidFill>
                <a:latin typeface="Times New Roman" panose="02020603050405020304" pitchFamily="18" charset="0"/>
                <a:cs typeface="Times New Roman" panose="02020603050405020304" pitchFamily="18" charset="0"/>
              </a:rPr>
            </a:br>
            <a:endParaRPr lang="en-US" sz="2200" dirty="0">
              <a:solidFill>
                <a:schemeClr val="accent3"/>
              </a:solidFill>
              <a:latin typeface="Times New Roman" panose="02020603050405020304" pitchFamily="18" charset="0"/>
              <a:cs typeface="Times New Roman" panose="02020603050405020304" pitchFamily="18" charset="0"/>
            </a:endParaRPr>
          </a:p>
          <a:p>
            <a:pPr eaLnBrk="1" fontAlgn="auto" hangingPunct="1">
              <a:buFont typeface="Arial"/>
              <a:buNone/>
              <a:defRPr/>
            </a:pPr>
            <a:r>
              <a:rPr lang="en-US" sz="2200" dirty="0">
                <a:solidFill>
                  <a:schemeClr val="accent3"/>
                </a:solidFill>
                <a:latin typeface="Times New Roman" panose="02020603050405020304" pitchFamily="18" charset="0"/>
                <a:cs typeface="Times New Roman" panose="02020603050405020304" pitchFamily="18" charset="0"/>
              </a:rPr>
              <a:t>The Initiative does so by—</a:t>
            </a:r>
          </a:p>
          <a:p>
            <a:pPr marL="617220" lvl="3" indent="-342900" eaLnBrk="1" fontAlgn="auto" hangingPunct="1">
              <a:lnSpc>
                <a:spcPct val="100000"/>
              </a:lnSpc>
              <a:spcBef>
                <a:spcPts val="0"/>
              </a:spcBef>
              <a:spcAft>
                <a:spcPts val="600"/>
              </a:spcAft>
              <a:buClr>
                <a:schemeClr val="accent3"/>
              </a:buClr>
              <a:buFont typeface="Arial" panose="020B0604020202020204" pitchFamily="34" charset="0"/>
              <a:buChar char="•"/>
              <a:defRPr/>
            </a:pPr>
            <a:r>
              <a:rPr lang="en-US" sz="2200" dirty="0">
                <a:solidFill>
                  <a:schemeClr val="accent3"/>
                </a:solidFill>
                <a:latin typeface="Times New Roman" panose="02020603050405020304" pitchFamily="18" charset="0"/>
                <a:cs typeface="Times New Roman" panose="02020603050405020304" pitchFamily="18" charset="0"/>
              </a:rPr>
              <a:t>Promoting justice for older adults.</a:t>
            </a:r>
          </a:p>
          <a:p>
            <a:pPr marL="617220" lvl="3" indent="-342900" eaLnBrk="1" fontAlgn="auto" hangingPunct="1">
              <a:lnSpc>
                <a:spcPct val="100000"/>
              </a:lnSpc>
              <a:spcBef>
                <a:spcPts val="0"/>
              </a:spcBef>
              <a:spcAft>
                <a:spcPts val="600"/>
              </a:spcAft>
              <a:buClr>
                <a:schemeClr val="accent3"/>
              </a:buClr>
              <a:buFont typeface="Arial" panose="020B0604020202020204" pitchFamily="34" charset="0"/>
              <a:buChar char="•"/>
              <a:defRPr/>
            </a:pPr>
            <a:r>
              <a:rPr lang="en-US" sz="2200" dirty="0">
                <a:solidFill>
                  <a:schemeClr val="accent3"/>
                </a:solidFill>
                <a:latin typeface="Times New Roman" panose="02020603050405020304" pitchFamily="18" charset="0"/>
                <a:cs typeface="Times New Roman" panose="02020603050405020304" pitchFamily="18" charset="0"/>
              </a:rPr>
              <a:t>Helping older victims and their families.</a:t>
            </a:r>
          </a:p>
          <a:p>
            <a:pPr marL="617220" lvl="3" indent="-342900" eaLnBrk="1" fontAlgn="auto" hangingPunct="1">
              <a:lnSpc>
                <a:spcPct val="100000"/>
              </a:lnSpc>
              <a:spcBef>
                <a:spcPts val="0"/>
              </a:spcBef>
              <a:spcAft>
                <a:spcPts val="600"/>
              </a:spcAft>
              <a:buClr>
                <a:schemeClr val="accent3"/>
              </a:buClr>
              <a:buFont typeface="Arial" panose="020B0604020202020204" pitchFamily="34" charset="0"/>
              <a:buChar char="•"/>
              <a:defRPr/>
            </a:pPr>
            <a:r>
              <a:rPr lang="en-US" sz="2200" dirty="0">
                <a:solidFill>
                  <a:schemeClr val="accent3"/>
                </a:solidFill>
                <a:latin typeface="Times New Roman" panose="02020603050405020304" pitchFamily="18" charset="0"/>
                <a:cs typeface="Times New Roman" panose="02020603050405020304" pitchFamily="18" charset="0"/>
              </a:rPr>
              <a:t>Enhancing state and local efforts through training and resources.</a:t>
            </a:r>
          </a:p>
          <a:p>
            <a:pPr marL="617220" lvl="3" indent="-342900" eaLnBrk="1" fontAlgn="auto" hangingPunct="1">
              <a:lnSpc>
                <a:spcPct val="100000"/>
              </a:lnSpc>
              <a:spcBef>
                <a:spcPts val="0"/>
              </a:spcBef>
              <a:spcAft>
                <a:spcPts val="600"/>
              </a:spcAft>
              <a:buClr>
                <a:schemeClr val="accent3"/>
              </a:buClr>
              <a:buFont typeface="Arial" panose="020B0604020202020204" pitchFamily="34" charset="0"/>
              <a:buChar char="•"/>
              <a:defRPr/>
            </a:pPr>
            <a:r>
              <a:rPr lang="en-US" sz="2200" dirty="0">
                <a:solidFill>
                  <a:schemeClr val="accent3"/>
                </a:solidFill>
                <a:latin typeface="Times New Roman" panose="02020603050405020304" pitchFamily="18" charset="0"/>
                <a:cs typeface="Times New Roman" panose="02020603050405020304" pitchFamily="18" charset="0"/>
              </a:rPr>
              <a:t>Supporting research to improve elder abuse policy and practice.</a:t>
            </a:r>
          </a:p>
        </p:txBody>
      </p:sp>
      <p:sp>
        <p:nvSpPr>
          <p:cNvPr id="38916" name="Slide Number Placeholder 1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8A1852BA-05EC-4925-B7B7-13E8238B96DF}" type="slidenum">
              <a:rPr lang="en-US" altLang="en-US" sz="1000" smtClean="0">
                <a:solidFill>
                  <a:srgbClr val="FFFFFF"/>
                </a:solidFill>
                <a:cs typeface="Times New Roman" panose="02020603050405020304" pitchFamily="18" charset="0"/>
              </a:rPr>
              <a:pPr/>
              <a:t>3</a:t>
            </a:fld>
            <a:endParaRPr lang="en-US" altLang="en-US" sz="1000" dirty="0">
              <a:solidFill>
                <a:srgbClr val="FFFFFF"/>
              </a:solidFill>
              <a:cs typeface="Times New Roman" panose="02020603050405020304" pitchFamily="18" charset="0"/>
            </a:endParaRPr>
          </a:p>
        </p:txBody>
      </p:sp>
    </p:spTree>
    <p:extLst>
      <p:ext uri="{BB962C8B-B14F-4D97-AF65-F5344CB8AC3E}">
        <p14:creationId xmlns:p14="http://schemas.microsoft.com/office/powerpoint/2010/main" val="2117843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Abuse or Self-Neglect?</a:t>
            </a:r>
            <a:endParaRPr lang="en-US" dirty="0"/>
          </a:p>
        </p:txBody>
      </p:sp>
      <p:sp>
        <p:nvSpPr>
          <p:cNvPr id="6" name="Content Placeholder 5"/>
          <p:cNvSpPr>
            <a:spLocks noGrp="1"/>
          </p:cNvSpPr>
          <p:nvPr>
            <p:ph idx="1"/>
          </p:nvPr>
        </p:nvSpPr>
        <p:spPr/>
        <p:txBody>
          <a:bodyPr>
            <a:normAutofit/>
          </a:bodyPr>
          <a:lstStyle/>
          <a:p>
            <a:pPr marL="346075" indent="-346075">
              <a:buFont typeface="Wingdings" panose="05000000000000000000" pitchFamily="2" charset="2"/>
              <a:buChar char="ü"/>
            </a:pPr>
            <a:r>
              <a:rPr lang="en-US" sz="2600" dirty="0" smtClean="0"/>
              <a:t>The danger for courts is to mistake these symptoms as self-neglect when they can be indicative of abuse. The distinction will impact the appropriateness of interventions.</a:t>
            </a:r>
          </a:p>
          <a:p>
            <a:pPr marL="346075" indent="-346075">
              <a:buFont typeface="Wingdings" panose="05000000000000000000" pitchFamily="2" charset="2"/>
              <a:buChar char="ü"/>
            </a:pPr>
            <a:r>
              <a:rPr lang="en-US" sz="2600" dirty="0" smtClean="0"/>
              <a:t>Intervention in cases of self-neglect must always recognize the rights of elders.</a:t>
            </a:r>
          </a:p>
          <a:p>
            <a:pPr marL="346075" indent="-346075">
              <a:buFont typeface="Wingdings" panose="05000000000000000000" pitchFamily="2" charset="2"/>
              <a:buChar char="ü"/>
            </a:pPr>
            <a:r>
              <a:rPr lang="en-US" sz="2600" dirty="0" smtClean="0"/>
              <a:t>When legal considerations have been respected, family, community and social services, and health care interventions can, in many cases, help make the situation better.</a:t>
            </a:r>
            <a:endParaRPr lang="en-US" sz="2600"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30</a:t>
            </a:fld>
            <a:endParaRPr lang="en-US" dirty="0"/>
          </a:p>
        </p:txBody>
      </p:sp>
    </p:spTree>
    <p:extLst>
      <p:ext uri="{BB962C8B-B14F-4D97-AF65-F5344CB8AC3E}">
        <p14:creationId xmlns:p14="http://schemas.microsoft.com/office/powerpoint/2010/main" val="361187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Guardianships</a:t>
            </a:r>
            <a:endParaRPr lang="en-US" dirty="0"/>
          </a:p>
        </p:txBody>
      </p:sp>
      <p:sp>
        <p:nvSpPr>
          <p:cNvPr id="3" name="Content Placeholder 2"/>
          <p:cNvSpPr>
            <a:spLocks noGrp="1"/>
          </p:cNvSpPr>
          <p:nvPr>
            <p:ph idx="1"/>
          </p:nvPr>
        </p:nvSpPr>
        <p:spPr>
          <a:xfrm>
            <a:off x="990600" y="1845734"/>
            <a:ext cx="7376160" cy="4023360"/>
          </a:xfrm>
        </p:spPr>
        <p:txBody>
          <a:bodyPr>
            <a:normAutofit/>
          </a:bodyPr>
          <a:lstStyle/>
          <a:p>
            <a:pPr marL="0" indent="0">
              <a:buNone/>
            </a:pPr>
            <a:r>
              <a:rPr lang="en-US" sz="2600" dirty="0" smtClean="0"/>
              <a:t>If the judge determines that a subject lacks capacity, you must then consider </a:t>
            </a:r>
            <a:r>
              <a:rPr lang="en-US" sz="2600" b="1" dirty="0" smtClean="0"/>
              <a:t>all </a:t>
            </a:r>
            <a:r>
              <a:rPr lang="en-US" sz="2600" dirty="0" smtClean="0"/>
              <a:t>of the options to best preserve the elder’s dignity, keep the person safe, and protect his or her interests, whether financial or physical.</a:t>
            </a:r>
            <a:endParaRPr lang="en-US" sz="26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31</a:t>
            </a:fld>
            <a:endParaRPr lang="en-US" dirty="0"/>
          </a:p>
        </p:txBody>
      </p:sp>
    </p:spTree>
    <p:extLst>
      <p:ext uri="{BB962C8B-B14F-4D97-AF65-F5344CB8AC3E}">
        <p14:creationId xmlns:p14="http://schemas.microsoft.com/office/powerpoint/2010/main" val="340936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lip art showing an individual with hand on chin standing next to a question mark"/>
          <p:cNvPicPr>
            <a:picLocks noChangeAspect="1" noChangeArrowheads="1"/>
          </p:cNvPicPr>
          <p:nvPr/>
        </p:nvPicPr>
        <p:blipFill>
          <a:blip r:embed="rId2" cstate="print"/>
          <a:srcRect l="32857" t="31714" r="48571" b="36286"/>
          <a:stretch>
            <a:fillRect/>
          </a:stretch>
        </p:blipFill>
        <p:spPr bwMode="auto">
          <a:xfrm>
            <a:off x="3735208" y="2432624"/>
            <a:ext cx="1501460" cy="1616957"/>
          </a:xfrm>
          <a:prstGeom prst="rect">
            <a:avLst/>
          </a:prstGeom>
          <a:noFill/>
          <a:ln w="9525">
            <a:noFill/>
            <a:miter lim="800000"/>
            <a:headEnd/>
            <a:tailEnd/>
          </a:ln>
        </p:spPr>
      </p:pic>
      <p:graphicFrame>
        <p:nvGraphicFramePr>
          <p:cNvPr id="6" name="Content Placeholder 3" descr="Smart art showing questions to ask.&#10;Medical cause?&#10;Temporary or emergency?&#10;Reports?&#10;My observations?&#10;Other info?&#10;Procedural requirements met?&#10;What is bringing this case to court now?&#10;Is guardianship necessary and helpful?"/>
          <p:cNvGraphicFramePr>
            <a:graphicFrameLocks/>
          </p:cNvGraphicFramePr>
          <p:nvPr>
            <p:extLst>
              <p:ext uri="{D42A27DB-BD31-4B8C-83A1-F6EECF244321}">
                <p14:modId xmlns:p14="http://schemas.microsoft.com/office/powerpoint/2010/main" val="1714597450"/>
              </p:ext>
            </p:extLst>
          </p:nvPr>
        </p:nvGraphicFramePr>
        <p:xfrm>
          <a:off x="0" y="381000"/>
          <a:ext cx="9067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E31375A4-56A4-47D6-9801-1991572033F7}" type="slidenum">
              <a:rPr lang="en-US" smtClean="0"/>
              <a:pPr/>
              <a:t>32</a:t>
            </a:fld>
            <a:endParaRPr lang="en-US" dirty="0"/>
          </a:p>
        </p:txBody>
      </p:sp>
    </p:spTree>
    <p:extLst>
      <p:ext uri="{BB962C8B-B14F-4D97-AF65-F5344CB8AC3E}">
        <p14:creationId xmlns:p14="http://schemas.microsoft.com/office/powerpoint/2010/main" val="393156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r>
              <a:rPr lang="en-US" dirty="0"/>
              <a:t>t</a:t>
            </a:r>
            <a:r>
              <a:rPr lang="en-US" dirty="0" smtClean="0"/>
              <a:t>he Capacity Concepts</a:t>
            </a:r>
            <a:endParaRPr lang="en-US" dirty="0"/>
          </a:p>
        </p:txBody>
      </p:sp>
      <p:graphicFrame>
        <p:nvGraphicFramePr>
          <p:cNvPr id="4" name="Content Placeholder 3" descr="Smart art listing the 3 capacity concepts:&#10;1. Capacity is situational&#10;2. Capacity is contextual&#10;3. Varies by complexity of the task or decision"/>
          <p:cNvGraphicFramePr>
            <a:graphicFrameLocks noGrp="1"/>
          </p:cNvGraphicFramePr>
          <p:nvPr>
            <p:ph idx="1"/>
            <p:extLst>
              <p:ext uri="{D42A27DB-BD31-4B8C-83A1-F6EECF244321}">
                <p14:modId xmlns:p14="http://schemas.microsoft.com/office/powerpoint/2010/main" val="1043432109"/>
              </p:ext>
            </p:extLst>
          </p:nvPr>
        </p:nvGraphicFramePr>
        <p:xfrm>
          <a:off x="800100" y="2241948"/>
          <a:ext cx="7543800" cy="301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31375A4-56A4-47D6-9801-1991572033F7}" type="slidenum">
              <a:rPr lang="en-US" smtClean="0"/>
              <a:pPr/>
              <a:t>33</a:t>
            </a:fld>
            <a:endParaRPr lang="en-US" dirty="0"/>
          </a:p>
        </p:txBody>
      </p:sp>
    </p:spTree>
    <p:extLst>
      <p:ext uri="{BB962C8B-B14F-4D97-AF65-F5344CB8AC3E}">
        <p14:creationId xmlns:p14="http://schemas.microsoft.com/office/powerpoint/2010/main" val="403013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Protection with Autonomy in Guardianship Cases</a:t>
            </a:r>
            <a:endParaRPr lang="en-US" dirty="0"/>
          </a:p>
        </p:txBody>
      </p:sp>
      <p:sp>
        <p:nvSpPr>
          <p:cNvPr id="3" name="Content Placeholder 2"/>
          <p:cNvSpPr>
            <a:spLocks noGrp="1"/>
          </p:cNvSpPr>
          <p:nvPr>
            <p:ph idx="1"/>
          </p:nvPr>
        </p:nvSpPr>
        <p:spPr/>
        <p:txBody>
          <a:bodyPr/>
          <a:lstStyle/>
          <a:p>
            <a:pPr marL="0" indent="0">
              <a:buNone/>
            </a:pPr>
            <a:r>
              <a:rPr lang="en-US" sz="2600" b="1" dirty="0" smtClean="0"/>
              <a:t>The goals in these cases are—</a:t>
            </a:r>
          </a:p>
          <a:p>
            <a:pPr marL="573088" indent="-342900">
              <a:buFont typeface="Wingdings" panose="05000000000000000000" pitchFamily="2" charset="2"/>
              <a:buChar char="ü"/>
            </a:pPr>
            <a:r>
              <a:rPr lang="en-US" sz="2600" dirty="0" smtClean="0"/>
              <a:t>Balance well-being with rights.</a:t>
            </a:r>
          </a:p>
          <a:p>
            <a:pPr marL="573088" indent="-342900">
              <a:buFont typeface="Wingdings" panose="05000000000000000000" pitchFamily="2" charset="2"/>
              <a:buChar char="ü"/>
            </a:pPr>
            <a:r>
              <a:rPr lang="en-US" sz="2600" dirty="0" smtClean="0"/>
              <a:t>Promote self-determination.</a:t>
            </a:r>
          </a:p>
          <a:p>
            <a:pPr marL="573088" indent="-342900">
              <a:buFont typeface="Wingdings" panose="05000000000000000000" pitchFamily="2" charset="2"/>
              <a:buChar char="ü"/>
            </a:pPr>
            <a:r>
              <a:rPr lang="en-US" sz="2600" dirty="0" smtClean="0"/>
              <a:t>Provide guidance to guardians.</a:t>
            </a:r>
          </a:p>
          <a:p>
            <a:pPr marL="573088" indent="-342900">
              <a:buFont typeface="Wingdings" panose="05000000000000000000" pitchFamily="2" charset="2"/>
              <a:buChar char="ü"/>
            </a:pPr>
            <a:r>
              <a:rPr lang="en-US" sz="2600" dirty="0" smtClean="0"/>
              <a:t>Make determinations of restoration.</a:t>
            </a:r>
          </a:p>
          <a:p>
            <a:pPr marL="573088" indent="-342900">
              <a:buFont typeface="Wingdings" panose="05000000000000000000" pitchFamily="2" charset="2"/>
              <a:buChar char="ü"/>
            </a:pPr>
            <a:r>
              <a:rPr lang="en-US" sz="2600" dirty="0" smtClean="0"/>
              <a:t>Prevent undue influence.</a:t>
            </a:r>
          </a:p>
        </p:txBody>
      </p:sp>
      <p:sp>
        <p:nvSpPr>
          <p:cNvPr id="4" name="Slide Number Placeholder 3"/>
          <p:cNvSpPr>
            <a:spLocks noGrp="1"/>
          </p:cNvSpPr>
          <p:nvPr>
            <p:ph type="sldNum" sz="quarter" idx="12"/>
          </p:nvPr>
        </p:nvSpPr>
        <p:spPr/>
        <p:txBody>
          <a:bodyPr/>
          <a:lstStyle/>
          <a:p>
            <a:fld id="{E31375A4-56A4-47D6-9801-1991572033F7}" type="slidenum">
              <a:rPr lang="en-US" smtClean="0"/>
              <a:pPr/>
              <a:t>34</a:t>
            </a:fld>
            <a:endParaRPr lang="en-US" dirty="0"/>
          </a:p>
        </p:txBody>
      </p:sp>
    </p:spTree>
    <p:extLst>
      <p:ext uri="{BB962C8B-B14F-4D97-AF65-F5344CB8AC3E}">
        <p14:creationId xmlns:p14="http://schemas.microsoft.com/office/powerpoint/2010/main" val="263986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 Safety and Autonomy in Protection Order Cases</a:t>
            </a:r>
            <a:endParaRPr lang="en-US" dirty="0"/>
          </a:p>
        </p:txBody>
      </p:sp>
      <p:sp>
        <p:nvSpPr>
          <p:cNvPr id="3" name="Content Placeholder 2"/>
          <p:cNvSpPr>
            <a:spLocks noGrp="1"/>
          </p:cNvSpPr>
          <p:nvPr>
            <p:ph idx="1"/>
          </p:nvPr>
        </p:nvSpPr>
        <p:spPr/>
        <p:txBody>
          <a:bodyPr>
            <a:normAutofit fontScale="92500" lnSpcReduction="20000"/>
          </a:bodyPr>
          <a:lstStyle/>
          <a:p>
            <a:pPr marL="346075" indent="-346075">
              <a:buFont typeface="Wingdings" panose="05000000000000000000" pitchFamily="2" charset="2"/>
              <a:buChar char="ü"/>
            </a:pPr>
            <a:r>
              <a:rPr lang="en-US" sz="2800" dirty="0" smtClean="0"/>
              <a:t>No easy answers!</a:t>
            </a:r>
          </a:p>
          <a:p>
            <a:pPr marL="346075" indent="-346075">
              <a:buFont typeface="Wingdings" panose="05000000000000000000" pitchFamily="2" charset="2"/>
              <a:buChar char="ü"/>
            </a:pPr>
            <a:r>
              <a:rPr lang="en-US" sz="2600" dirty="0" smtClean="0"/>
              <a:t>When considering whether to drop a protection order:</a:t>
            </a:r>
          </a:p>
          <a:p>
            <a:pPr marL="461963" lvl="1" indent="-173038">
              <a:buFont typeface="Arial" panose="020B0604020202020204" pitchFamily="34" charset="0"/>
              <a:buChar char="•"/>
            </a:pPr>
            <a:r>
              <a:rPr lang="en-US" sz="2400" dirty="0" smtClean="0"/>
              <a:t>Consider modifying the order to better meet the petitioner’s specific needs.</a:t>
            </a:r>
          </a:p>
          <a:p>
            <a:pPr marL="461963" lvl="1" indent="-173038">
              <a:buFont typeface="Arial" panose="020B0604020202020204" pitchFamily="34" charset="0"/>
              <a:buChar char="•"/>
            </a:pPr>
            <a:r>
              <a:rPr lang="en-US" sz="2400" dirty="0" smtClean="0"/>
              <a:t>Provide an explanation if issuing the order against the petitioner’s wishes.</a:t>
            </a:r>
          </a:p>
          <a:p>
            <a:pPr marL="461963" lvl="1" indent="-173038">
              <a:buFont typeface="Arial" panose="020B0604020202020204" pitchFamily="34" charset="0"/>
              <a:buChar char="•"/>
            </a:pPr>
            <a:r>
              <a:rPr lang="en-US" sz="2400" dirty="0" smtClean="0"/>
              <a:t>Consider each request individually; avoid the per se rule.</a:t>
            </a:r>
          </a:p>
          <a:p>
            <a:pPr marL="346075" indent="-346075">
              <a:buFont typeface="Wingdings" panose="05000000000000000000" pitchFamily="2" charset="2"/>
              <a:buChar char="ü"/>
            </a:pPr>
            <a:r>
              <a:rPr lang="en-US" sz="2600" dirty="0"/>
              <a:t>Ensure that petitioners have multiple opportunities to obtain advocacy, from filing of </a:t>
            </a:r>
            <a:r>
              <a:rPr lang="en-US" sz="2600" dirty="0" smtClean="0"/>
              <a:t>the petition </a:t>
            </a:r>
            <a:r>
              <a:rPr lang="en-US" sz="2600" dirty="0"/>
              <a:t>through </a:t>
            </a:r>
            <a:r>
              <a:rPr lang="en-US" sz="2600" dirty="0" smtClean="0"/>
              <a:t>the entire </a:t>
            </a:r>
            <a:r>
              <a:rPr lang="en-US" sz="2600" dirty="0"/>
              <a:t>course of </a:t>
            </a:r>
            <a:r>
              <a:rPr lang="en-US" sz="2600" dirty="0" smtClean="0"/>
              <a:t>proceedings.</a:t>
            </a:r>
            <a:endParaRPr lang="en-US" sz="2600" dirty="0"/>
          </a:p>
          <a:p>
            <a:pPr marL="346075" indent="-346075">
              <a:buFont typeface="Wingdings" panose="05000000000000000000" pitchFamily="2" charset="2"/>
              <a:buChar char="ü"/>
            </a:pPr>
            <a:r>
              <a:rPr lang="en-US" sz="2800" dirty="0" smtClean="0"/>
              <a:t>Success </a:t>
            </a:r>
            <a:r>
              <a:rPr lang="en-US" sz="2800" dirty="0"/>
              <a:t>= </a:t>
            </a:r>
            <a:r>
              <a:rPr lang="en-US" sz="2800" dirty="0" smtClean="0"/>
              <a:t>safety. And </a:t>
            </a:r>
            <a:r>
              <a:rPr lang="en-US" sz="2800" dirty="0"/>
              <a:t>success is what each victim defines it to </a:t>
            </a:r>
            <a:r>
              <a:rPr lang="en-US" sz="2800" dirty="0" smtClean="0"/>
              <a:t>be.</a:t>
            </a:r>
            <a:endParaRPr lang="en-US" sz="2800"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35</a:t>
            </a:fld>
            <a:endParaRPr lang="en-US" dirty="0"/>
          </a:p>
        </p:txBody>
      </p:sp>
    </p:spTree>
    <p:extLst>
      <p:ext uri="{BB962C8B-B14F-4D97-AF65-F5344CB8AC3E}">
        <p14:creationId xmlns:p14="http://schemas.microsoft.com/office/powerpoint/2010/main" val="15131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Judges and Court Personnel Should Know</a:t>
            </a:r>
            <a:endParaRPr lang="en-US" dirty="0"/>
          </a:p>
        </p:txBody>
      </p:sp>
      <p:sp>
        <p:nvSpPr>
          <p:cNvPr id="3" name="Text Placeholder 2"/>
          <p:cNvSpPr>
            <a:spLocks noGrp="1"/>
          </p:cNvSpPr>
          <p:nvPr>
            <p:ph type="body" idx="1"/>
          </p:nvPr>
        </p:nvSpPr>
        <p:spPr/>
        <p:txBody>
          <a:bodyPr/>
          <a:lstStyle/>
          <a:p>
            <a:r>
              <a:rPr lang="en-US" dirty="0" smtClean="0"/>
              <a:t>Section 4</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399833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Accountability: What Can Courts Do?</a:t>
            </a:r>
            <a:endParaRPr lang="en-US" dirty="0"/>
          </a:p>
        </p:txBody>
      </p:sp>
      <p:sp>
        <p:nvSpPr>
          <p:cNvPr id="3" name="Content Placeholder 2"/>
          <p:cNvSpPr>
            <a:spLocks noGrp="1"/>
          </p:cNvSpPr>
          <p:nvPr>
            <p:ph idx="1"/>
          </p:nvPr>
        </p:nvSpPr>
        <p:spPr/>
        <p:txBody>
          <a:bodyPr>
            <a:normAutofit lnSpcReduction="10000"/>
          </a:bodyPr>
          <a:lstStyle/>
          <a:p>
            <a:pPr marL="346075" indent="-346075">
              <a:buFont typeface="Wingdings" panose="05000000000000000000" pitchFamily="2" charset="2"/>
              <a:buChar char="ü"/>
            </a:pPr>
            <a:r>
              <a:rPr lang="en-US" sz="2600" dirty="0" smtClean="0"/>
              <a:t>Adapt court culture to meet the needs of the individual to ensure access to justice.</a:t>
            </a:r>
          </a:p>
          <a:p>
            <a:pPr marL="346075" indent="-346075">
              <a:buFont typeface="Wingdings" panose="05000000000000000000" pitchFamily="2" charset="2"/>
              <a:buChar char="ü"/>
            </a:pPr>
            <a:r>
              <a:rPr lang="en-US" sz="2600" dirty="0" smtClean="0"/>
              <a:t>Consider—</a:t>
            </a:r>
          </a:p>
          <a:p>
            <a:pPr marL="461963" indent="-173038">
              <a:buFont typeface="Arial" panose="020B0604020202020204" pitchFamily="34" charset="0"/>
              <a:buChar char="•"/>
            </a:pPr>
            <a:r>
              <a:rPr lang="en-US" sz="2400" dirty="0" smtClean="0"/>
              <a:t>Is it safe for the victim to be in the courtroom?</a:t>
            </a:r>
          </a:p>
          <a:p>
            <a:pPr marL="461963" indent="-173038">
              <a:buFont typeface="Arial" panose="020B0604020202020204" pitchFamily="34" charset="0"/>
              <a:buChar char="•"/>
            </a:pPr>
            <a:r>
              <a:rPr lang="en-US" sz="2400" dirty="0" smtClean="0"/>
              <a:t>Is the signage adequate throughout the court?</a:t>
            </a:r>
          </a:p>
          <a:p>
            <a:pPr marL="461963" indent="-173038">
              <a:buFont typeface="Arial" panose="020B0604020202020204" pitchFamily="34" charset="0"/>
              <a:buChar char="•"/>
            </a:pPr>
            <a:r>
              <a:rPr lang="en-US" sz="2400" dirty="0" smtClean="0"/>
              <a:t>Are forms in large fonts?</a:t>
            </a:r>
          </a:p>
          <a:p>
            <a:pPr marL="461963" indent="-173038">
              <a:buFont typeface="Arial" panose="020B0604020202020204" pitchFamily="34" charset="0"/>
              <a:buChar char="•"/>
            </a:pPr>
            <a:r>
              <a:rPr lang="en-US" sz="2400" dirty="0" smtClean="0"/>
              <a:t>Are the interpreters being used appropriate for the case?</a:t>
            </a:r>
          </a:p>
          <a:p>
            <a:pPr marL="461963" indent="-173038">
              <a:buFont typeface="Arial" panose="020B0604020202020204" pitchFamily="34" charset="0"/>
              <a:buChar char="•"/>
            </a:pPr>
            <a:r>
              <a:rPr lang="en-US" sz="2400" dirty="0" smtClean="0"/>
              <a:t>Are there any special accommodations needed (oxygen, hearing assistance, where is it best for the elder to sit to maximize access, etc.)?</a:t>
            </a:r>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37</a:t>
            </a:fld>
            <a:endParaRPr lang="en-US" dirty="0"/>
          </a:p>
        </p:txBody>
      </p:sp>
    </p:spTree>
    <p:extLst>
      <p:ext uri="{BB962C8B-B14F-4D97-AF65-F5344CB8AC3E}">
        <p14:creationId xmlns:p14="http://schemas.microsoft.com/office/powerpoint/2010/main" val="148503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a:t>
            </a:r>
            <a:endParaRPr lang="en-US" dirty="0"/>
          </a:p>
        </p:txBody>
      </p:sp>
      <p:sp>
        <p:nvSpPr>
          <p:cNvPr id="3" name="Content Placeholder 2"/>
          <p:cNvSpPr>
            <a:spLocks noGrp="1"/>
          </p:cNvSpPr>
          <p:nvPr>
            <p:ph idx="1"/>
          </p:nvPr>
        </p:nvSpPr>
        <p:spPr/>
        <p:txBody>
          <a:bodyPr>
            <a:normAutofit/>
          </a:bodyPr>
          <a:lstStyle/>
          <a:p>
            <a:pPr marL="346075" indent="-346075">
              <a:buFont typeface="Wingdings" panose="05000000000000000000" pitchFamily="2" charset="2"/>
              <a:buChar char="ü"/>
            </a:pPr>
            <a:r>
              <a:rPr lang="en-US" sz="2600" dirty="0" smtClean="0"/>
              <a:t>Consider relocating services and hearings to someplace accessible, even the victim’s home.</a:t>
            </a:r>
          </a:p>
          <a:p>
            <a:pPr marL="346075" indent="-346075">
              <a:buFont typeface="Wingdings" panose="05000000000000000000" pitchFamily="2" charset="2"/>
              <a:buChar char="ü"/>
            </a:pPr>
            <a:r>
              <a:rPr lang="en-US" sz="2600" dirty="0" smtClean="0"/>
              <a:t>Change the time of hearings. </a:t>
            </a:r>
          </a:p>
          <a:p>
            <a:pPr marL="346075" indent="-346075">
              <a:buFont typeface="Wingdings" panose="05000000000000000000" pitchFamily="2" charset="2"/>
              <a:buChar char="ü"/>
            </a:pPr>
            <a:r>
              <a:rPr lang="en-US" sz="2600" dirty="0" smtClean="0"/>
              <a:t>Provide aides or personal assistants or allow already assigned aides to remain with the elder throughout the hearing.</a:t>
            </a:r>
            <a:endParaRPr lang="en-US" sz="2600" dirty="0"/>
          </a:p>
          <a:p>
            <a:pPr marL="346075" indent="-346075">
              <a:buFont typeface="Wingdings" panose="05000000000000000000" pitchFamily="2" charset="2"/>
              <a:buChar char="ü"/>
            </a:pPr>
            <a:r>
              <a:rPr lang="en-US" sz="2600" dirty="0" smtClean="0"/>
              <a:t>Reposition parties in the courtroom when necessary, </a:t>
            </a:r>
            <a:r>
              <a:rPr lang="en-US" sz="2600" b="1" dirty="0" smtClean="0"/>
              <a:t>even </a:t>
            </a:r>
            <a:r>
              <a:rPr lang="en-US" sz="2600" b="1" dirty="0"/>
              <a:t>the </a:t>
            </a:r>
            <a:r>
              <a:rPr lang="en-US" sz="2600" b="1" dirty="0" smtClean="0"/>
              <a:t>judge</a:t>
            </a:r>
            <a:r>
              <a:rPr lang="en-US" sz="2600" dirty="0"/>
              <a:t>!</a:t>
            </a:r>
          </a:p>
        </p:txBody>
      </p:sp>
      <p:sp>
        <p:nvSpPr>
          <p:cNvPr id="4" name="Slide Number Placeholder 3"/>
          <p:cNvSpPr>
            <a:spLocks noGrp="1"/>
          </p:cNvSpPr>
          <p:nvPr>
            <p:ph type="sldNum" sz="quarter" idx="12"/>
          </p:nvPr>
        </p:nvSpPr>
        <p:spPr/>
        <p:txBody>
          <a:bodyPr/>
          <a:lstStyle/>
          <a:p>
            <a:fld id="{E31375A4-56A4-47D6-9801-1991572033F7}" type="slidenum">
              <a:rPr lang="en-US" smtClean="0"/>
              <a:pPr/>
              <a:t>38</a:t>
            </a:fld>
            <a:endParaRPr lang="en-US" dirty="0"/>
          </a:p>
        </p:txBody>
      </p:sp>
    </p:spTree>
    <p:extLst>
      <p:ext uri="{BB962C8B-B14F-4D97-AF65-F5344CB8AC3E}">
        <p14:creationId xmlns:p14="http://schemas.microsoft.com/office/powerpoint/2010/main" val="370255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Community Response to Elder Abuse</a:t>
            </a:r>
            <a:endParaRPr lang="en-US" dirty="0"/>
          </a:p>
        </p:txBody>
      </p:sp>
      <p:sp>
        <p:nvSpPr>
          <p:cNvPr id="3" name="Content Placeholder 2"/>
          <p:cNvSpPr>
            <a:spLocks noGrp="1"/>
          </p:cNvSpPr>
          <p:nvPr>
            <p:ph idx="1"/>
          </p:nvPr>
        </p:nvSpPr>
        <p:spPr/>
        <p:txBody>
          <a:bodyPr/>
          <a:lstStyle/>
          <a:p>
            <a:pPr marL="346075" indent="-346075">
              <a:buFont typeface="Wingdings" panose="05000000000000000000" pitchFamily="2" charset="2"/>
              <a:buChar char="ü"/>
            </a:pPr>
            <a:r>
              <a:rPr lang="en-US" sz="2600" dirty="0"/>
              <a:t>Elder abuse cases are complex and demand that professionals </a:t>
            </a:r>
            <a:r>
              <a:rPr lang="en-US" sz="2600" dirty="0" smtClean="0"/>
              <a:t>and community members identify solutions, services, and responses </a:t>
            </a:r>
            <a:r>
              <a:rPr lang="en-US" sz="2600" dirty="0"/>
              <a:t>that are least </a:t>
            </a:r>
            <a:r>
              <a:rPr lang="en-US" sz="2600" dirty="0" smtClean="0"/>
              <a:t>restrictive, and </a:t>
            </a:r>
            <a:r>
              <a:rPr lang="en-US" sz="2600" dirty="0"/>
              <a:t>promote victim </a:t>
            </a:r>
            <a:r>
              <a:rPr lang="en-US" sz="2600" dirty="0" smtClean="0"/>
              <a:t>safety and autonomy</a:t>
            </a:r>
            <a:r>
              <a:rPr lang="en-US" sz="2600" dirty="0"/>
              <a:t>.</a:t>
            </a:r>
          </a:p>
          <a:p>
            <a:pPr marL="346075" indent="-346075">
              <a:buFont typeface="Wingdings" panose="05000000000000000000" pitchFamily="2" charset="2"/>
              <a:buChar char="ü"/>
            </a:pPr>
            <a:r>
              <a:rPr lang="en-US" sz="2600" dirty="0" smtClean="0"/>
              <a:t>Multidisciplinary </a:t>
            </a:r>
            <a:r>
              <a:rPr lang="en-US" sz="2600" dirty="0"/>
              <a:t>collaborations can prove most effective because of the increased array of resources, coordination of </a:t>
            </a:r>
            <a:r>
              <a:rPr lang="en-US" sz="2600" dirty="0" smtClean="0"/>
              <a:t>effort, </a:t>
            </a:r>
            <a:r>
              <a:rPr lang="en-US" sz="2600" dirty="0"/>
              <a:t>and shared knowledge of all who are responding to the needs of older adults.</a:t>
            </a:r>
          </a:p>
          <a:p>
            <a:pPr marL="346075" indent="-346075">
              <a:buFont typeface="Wingdings" panose="05000000000000000000" pitchFamily="2" charset="2"/>
              <a:buChar char="ü"/>
            </a:pPr>
            <a:r>
              <a:rPr lang="en-US" sz="2600" dirty="0"/>
              <a:t>Judges should consider </a:t>
            </a:r>
            <a:r>
              <a:rPr lang="en-US" sz="2600" dirty="0" smtClean="0"/>
              <a:t>promoting</a:t>
            </a:r>
            <a:r>
              <a:rPr lang="en-US" sz="2600" dirty="0" smtClean="0">
                <a:latin typeface="Calibri" panose="020F0502020204030204" pitchFamily="34" charset="0"/>
              </a:rPr>
              <a:t>—</a:t>
            </a:r>
            <a:r>
              <a:rPr lang="en-US" sz="2600" dirty="0" smtClean="0"/>
              <a:t>and </a:t>
            </a:r>
            <a:r>
              <a:rPr lang="en-US" sz="2600" dirty="0"/>
              <a:t>even leading </a:t>
            </a:r>
            <a:r>
              <a:rPr lang="en-US" sz="2600" dirty="0" smtClean="0"/>
              <a:t> </a:t>
            </a:r>
            <a:r>
              <a:rPr lang="en-US" sz="2600" dirty="0" smtClean="0">
                <a:latin typeface="Calibri" panose="020F0502020204030204" pitchFamily="34" charset="0"/>
              </a:rPr>
              <a:t>—</a:t>
            </a:r>
            <a:r>
              <a:rPr lang="en-US" sz="2600" dirty="0" smtClean="0"/>
              <a:t>the </a:t>
            </a:r>
            <a:r>
              <a:rPr lang="en-US" sz="2600" dirty="0"/>
              <a:t>creation of such teams in their </a:t>
            </a:r>
            <a:r>
              <a:rPr lang="en-US" sz="2600" dirty="0" smtClean="0"/>
              <a:t>communities.</a:t>
            </a:r>
            <a:endParaRPr lang="en-US" sz="2600" dirty="0"/>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39</a:t>
            </a:fld>
            <a:endParaRPr lang="en-US" dirty="0"/>
          </a:p>
        </p:txBody>
      </p:sp>
    </p:spTree>
    <p:extLst>
      <p:ext uri="{BB962C8B-B14F-4D97-AF65-F5344CB8AC3E}">
        <p14:creationId xmlns:p14="http://schemas.microsoft.com/office/powerpoint/2010/main" val="3663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648E900-773B-8F4C-92F5-1411015A5CA6}"/>
              </a:ext>
            </a:extLst>
          </p:cNvPr>
          <p:cNvSpPr>
            <a:spLocks noGrp="1"/>
          </p:cNvSpPr>
          <p:nvPr>
            <p:ph type="sldNum" sz="quarter" idx="4294967295"/>
          </p:nvPr>
        </p:nvSpPr>
        <p:spPr>
          <a:xfrm>
            <a:off x="8412480" y="6355080"/>
            <a:ext cx="274320" cy="274320"/>
          </a:xfrm>
          <a:prstGeom prst="rect">
            <a:avLst/>
          </a:prstGeom>
        </p:spPr>
        <p:txBody>
          <a:bodyPr/>
          <a:lstStyle/>
          <a:p>
            <a:fld id="{2A845A16-6EBC-7547-AE5A-9F27E0161F19}" type="slidenum">
              <a:rPr lang="en-US" smtClean="0">
                <a:solidFill>
                  <a:srgbClr val="FFFFFF"/>
                </a:solidFill>
              </a:rPr>
              <a:pPr/>
              <a:t>4</a:t>
            </a:fld>
            <a:endParaRPr lang="en-US" dirty="0">
              <a:solidFill>
                <a:srgbClr val="FFFFFF"/>
              </a:solidFill>
            </a:endParaRPr>
          </a:p>
        </p:txBody>
      </p:sp>
      <p:sp>
        <p:nvSpPr>
          <p:cNvPr id="3" name="Title 2">
            <a:extLst>
              <a:ext uri="{FF2B5EF4-FFF2-40B4-BE49-F238E27FC236}">
                <a16:creationId xmlns:a16="http://schemas.microsoft.com/office/drawing/2014/main" xmlns="" id="{4767F6D3-117E-344F-822F-024E4C6D4487}"/>
              </a:ext>
            </a:extLst>
          </p:cNvPr>
          <p:cNvSpPr>
            <a:spLocks noGrp="1"/>
          </p:cNvSpPr>
          <p:nvPr>
            <p:ph type="title"/>
          </p:nvPr>
        </p:nvSpPr>
        <p:spPr/>
        <p:txBody>
          <a:bodyPr/>
          <a:lstStyle/>
          <a:p>
            <a:r>
              <a:rPr lang="en-US" dirty="0"/>
              <a:t>Elderjustice.gov</a:t>
            </a:r>
          </a:p>
        </p:txBody>
      </p:sp>
      <p:sp>
        <p:nvSpPr>
          <p:cNvPr id="5" name="Content Placeholder 5">
            <a:extLst>
              <a:ext uri="{FF2B5EF4-FFF2-40B4-BE49-F238E27FC236}">
                <a16:creationId xmlns:a16="http://schemas.microsoft.com/office/drawing/2014/main" xmlns="" id="{FDDFABEE-64F5-8E47-BC9C-42E62BF4E451}"/>
              </a:ext>
            </a:extLst>
          </p:cNvPr>
          <p:cNvSpPr txBox="1">
            <a:spLocks/>
          </p:cNvSpPr>
          <p:nvPr/>
        </p:nvSpPr>
        <p:spPr>
          <a:xfrm>
            <a:off x="838782" y="1361111"/>
            <a:ext cx="6835324" cy="717603"/>
          </a:xfrm>
          <a:prstGeom prst="rect">
            <a:avLst/>
          </a:prstGeom>
        </p:spPr>
        <p:txBody>
          <a:bodyPr/>
          <a:lstStyle>
            <a:lvl1pPr marL="0" indent="0" algn="l" defTabSz="457200" rtl="0" eaLnBrk="1" latinLnBrk="0" hangingPunct="1">
              <a:lnSpc>
                <a:spcPts val="2500"/>
              </a:lnSpc>
              <a:spcBef>
                <a:spcPts val="500"/>
              </a:spcBef>
              <a:spcAft>
                <a:spcPts val="500"/>
              </a:spcAft>
              <a:buFont typeface="Arial"/>
              <a:buNone/>
              <a:defRPr sz="1800" b="0" kern="1200" cap="none" spc="10">
                <a:solidFill>
                  <a:schemeClr val="accent3"/>
                </a:solidFill>
                <a:latin typeface="Times New Roman"/>
                <a:ea typeface="+mn-ea"/>
                <a:cs typeface="Times New Roman"/>
              </a:defRPr>
            </a:lvl1pPr>
            <a:lvl2pPr marL="283464" indent="-285750" algn="l" defTabSz="457200" rtl="0" eaLnBrk="1" latinLnBrk="0" hangingPunct="1">
              <a:lnSpc>
                <a:spcPts val="2500"/>
              </a:lnSpc>
              <a:spcBef>
                <a:spcPts val="500"/>
              </a:spcBef>
              <a:spcAft>
                <a:spcPts val="500"/>
              </a:spcAft>
              <a:buClr>
                <a:schemeClr val="accent5"/>
              </a:buClr>
              <a:buFont typeface="Lucida Grande"/>
              <a:buChar char="‣"/>
              <a:defRPr sz="1800" kern="1200" spc="10">
                <a:solidFill>
                  <a:schemeClr val="accent3"/>
                </a:solidFill>
                <a:latin typeface="Times New Roman"/>
                <a:ea typeface="+mn-ea"/>
                <a:cs typeface="Times New Roman"/>
              </a:defRPr>
            </a:lvl2pPr>
            <a:lvl3pPr marL="54864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3pPr>
            <a:lvl4pPr marL="82296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4pPr>
            <a:lvl5pPr marL="1051560" indent="-228600" algn="l" defTabSz="457200" rtl="0" eaLnBrk="1" latinLnBrk="0" hangingPunct="1">
              <a:lnSpc>
                <a:spcPts val="2500"/>
              </a:lnSpc>
              <a:spcBef>
                <a:spcPts val="500"/>
              </a:spcBef>
              <a:spcAft>
                <a:spcPts val="500"/>
              </a:spcAft>
              <a:buSzPct val="100000"/>
              <a:buFont typeface="Lucida Grande"/>
              <a:buChar char="▹"/>
              <a:defRPr sz="1800" kern="1200" spc="10">
                <a:solidFill>
                  <a:schemeClr val="accent3"/>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640"/>
              </a:lnSpc>
            </a:pPr>
            <a:r>
              <a:rPr lang="en-US" sz="1200" dirty="0">
                <a:solidFill>
                  <a:srgbClr val="0E0E28"/>
                </a:solidFill>
                <a:latin typeface="Times New Roman" panose="02020603050405020304" pitchFamily="18" charset="0"/>
                <a:cs typeface="Times New Roman" panose="02020603050405020304" pitchFamily="18" charset="0"/>
              </a:rPr>
              <a:t>The mission of the Elder Justice Initiative is to support and coordinate the Department’s enforcement and programmatic efforts to combat elder abuse, neglect, and financial fraud and scams that target our Nation’s seniors.</a:t>
            </a:r>
          </a:p>
        </p:txBody>
      </p:sp>
      <p:sp>
        <p:nvSpPr>
          <p:cNvPr id="37" name="Rectangle 36">
            <a:extLst>
              <a:ext uri="{FF2B5EF4-FFF2-40B4-BE49-F238E27FC236}">
                <a16:creationId xmlns:a16="http://schemas.microsoft.com/office/drawing/2014/main" xmlns="" id="{AC75E9A7-6150-0142-9633-0B6F18EE4FC9}"/>
              </a:ext>
            </a:extLst>
          </p:cNvPr>
          <p:cNvSpPr/>
          <p:nvPr/>
        </p:nvSpPr>
        <p:spPr>
          <a:xfrm>
            <a:off x="838781" y="1083275"/>
            <a:ext cx="6835324" cy="307777"/>
          </a:xfrm>
          <a:prstGeom prst="rect">
            <a:avLst/>
          </a:prstGeom>
        </p:spPr>
        <p:txBody>
          <a:bodyPr wrap="square">
            <a:spAutoFit/>
          </a:bodyPr>
          <a:lstStyle/>
          <a:p>
            <a:pPr defTabSz="457200"/>
            <a:r>
              <a:rPr lang="en-US" sz="1400" b="1" dirty="0">
                <a:solidFill>
                  <a:srgbClr val="172A30"/>
                </a:solidFill>
                <a:latin typeface="Helvetica" pitchFamily="2" charset="0"/>
                <a:cs typeface="Times New Roman" panose="02020603050405020304" pitchFamily="18" charset="0"/>
              </a:rPr>
              <a:t>You're fighting elder abuse on the front lines. We've got your back.</a:t>
            </a:r>
          </a:p>
        </p:txBody>
      </p:sp>
      <p:pic>
        <p:nvPicPr>
          <p:cNvPr id="28" name="Picture 27"/>
          <p:cNvPicPr>
            <a:picLocks noChangeAspect="1"/>
          </p:cNvPicPr>
          <p:nvPr/>
        </p:nvPicPr>
        <p:blipFill rotWithShape="1">
          <a:blip r:embed="rId3"/>
          <a:srcRect l="62500" t="31852" r="4167" b="24074"/>
          <a:stretch/>
        </p:blipFill>
        <p:spPr>
          <a:xfrm>
            <a:off x="487206" y="1818797"/>
            <a:ext cx="8540008" cy="3629503"/>
          </a:xfrm>
          <a:prstGeom prst="rect">
            <a:avLst/>
          </a:prstGeom>
        </p:spPr>
      </p:pic>
    </p:spTree>
    <p:extLst>
      <p:ext uri="{BB962C8B-B14F-4D97-AF65-F5344CB8AC3E}">
        <p14:creationId xmlns:p14="http://schemas.microsoft.com/office/powerpoint/2010/main" val="143666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Community Response to Elder Abuse (2)</a:t>
            </a:r>
            <a:endParaRPr lang="en-US" dirty="0"/>
          </a:p>
        </p:txBody>
      </p:sp>
      <p:sp>
        <p:nvSpPr>
          <p:cNvPr id="3" name="Content Placeholder 2"/>
          <p:cNvSpPr>
            <a:spLocks noGrp="1"/>
          </p:cNvSpPr>
          <p:nvPr>
            <p:ph sz="half" idx="1"/>
          </p:nvPr>
        </p:nvSpPr>
        <p:spPr/>
        <p:txBody>
          <a:bodyPr/>
          <a:lstStyle/>
          <a:p>
            <a:pPr marL="346075" indent="-346075">
              <a:buFont typeface="Wingdings" panose="05000000000000000000" pitchFamily="2" charset="2"/>
              <a:buChar char="ü"/>
            </a:pPr>
            <a:r>
              <a:rPr lang="en-US" sz="2400" dirty="0" smtClean="0"/>
              <a:t>Adult Protective Services</a:t>
            </a:r>
          </a:p>
          <a:p>
            <a:pPr marL="346075" indent="-346075">
              <a:buFont typeface="Wingdings" panose="05000000000000000000" pitchFamily="2" charset="2"/>
              <a:buChar char="ü"/>
            </a:pPr>
            <a:r>
              <a:rPr lang="en-US" sz="2400" dirty="0" smtClean="0"/>
              <a:t>Advocacy (program- and system-based)</a:t>
            </a:r>
          </a:p>
          <a:p>
            <a:pPr marL="346075" indent="-346075">
              <a:buFont typeface="Wingdings" panose="05000000000000000000" pitchFamily="2" charset="2"/>
              <a:buChar char="ü"/>
            </a:pPr>
            <a:r>
              <a:rPr lang="en-US" sz="2400" dirty="0" smtClean="0"/>
              <a:t>Aging services</a:t>
            </a:r>
          </a:p>
          <a:p>
            <a:pPr marL="346075" indent="-346075">
              <a:buFont typeface="Wingdings" panose="05000000000000000000" pitchFamily="2" charset="2"/>
              <a:buChar char="ü"/>
            </a:pPr>
            <a:r>
              <a:rPr lang="en-US" sz="2400" dirty="0" smtClean="0"/>
              <a:t>Financial institutions</a:t>
            </a:r>
          </a:p>
          <a:p>
            <a:pPr marL="346075" indent="-346075">
              <a:buFont typeface="Wingdings" panose="05000000000000000000" pitchFamily="2" charset="2"/>
              <a:buChar char="ü"/>
            </a:pPr>
            <a:r>
              <a:rPr lang="en-US" sz="2400" dirty="0" smtClean="0"/>
              <a:t>Housing</a:t>
            </a:r>
          </a:p>
          <a:p>
            <a:pPr marL="346075" indent="-346075">
              <a:buFont typeface="Wingdings" panose="05000000000000000000" pitchFamily="2" charset="2"/>
              <a:buChar char="ü"/>
            </a:pPr>
            <a:r>
              <a:rPr lang="en-US" sz="2400" dirty="0" smtClean="0"/>
              <a:t>Community organizations</a:t>
            </a:r>
            <a:endParaRPr lang="en-US" sz="2400" dirty="0"/>
          </a:p>
          <a:p>
            <a:pPr>
              <a:buFont typeface="Arial" panose="020B0604020202020204" pitchFamily="34" charset="0"/>
              <a:buChar char="•"/>
            </a:pPr>
            <a:endParaRPr lang="en-US" dirty="0"/>
          </a:p>
        </p:txBody>
      </p:sp>
      <p:sp>
        <p:nvSpPr>
          <p:cNvPr id="4" name="Content Placeholder 3"/>
          <p:cNvSpPr>
            <a:spLocks noGrp="1"/>
          </p:cNvSpPr>
          <p:nvPr>
            <p:ph sz="half" idx="2"/>
          </p:nvPr>
        </p:nvSpPr>
        <p:spPr/>
        <p:txBody>
          <a:bodyPr>
            <a:normAutofit/>
          </a:bodyPr>
          <a:lstStyle/>
          <a:p>
            <a:pPr marL="346075" indent="-346075">
              <a:buFont typeface="Wingdings" panose="05000000000000000000" pitchFamily="2" charset="2"/>
              <a:buChar char="ü"/>
            </a:pPr>
            <a:r>
              <a:rPr lang="en-US" sz="2400" dirty="0" smtClean="0"/>
              <a:t>Health care (including public health)</a:t>
            </a:r>
          </a:p>
          <a:p>
            <a:pPr marL="346075" indent="-346075">
              <a:buFont typeface="Wingdings" panose="05000000000000000000" pitchFamily="2" charset="2"/>
              <a:buChar char="ü"/>
            </a:pPr>
            <a:r>
              <a:rPr lang="en-US" sz="2400" dirty="0" smtClean="0"/>
              <a:t>Courts</a:t>
            </a:r>
          </a:p>
          <a:p>
            <a:pPr marL="346075" indent="-346075">
              <a:buFont typeface="Wingdings" panose="05000000000000000000" pitchFamily="2" charset="2"/>
              <a:buChar char="ü"/>
            </a:pPr>
            <a:r>
              <a:rPr lang="en-US" sz="2400" dirty="0" smtClean="0"/>
              <a:t>Law enforcement (prosecutors, police)</a:t>
            </a:r>
          </a:p>
          <a:p>
            <a:pPr marL="346075" indent="-346075">
              <a:buFont typeface="Wingdings" panose="05000000000000000000" pitchFamily="2" charset="2"/>
              <a:buChar char="ü"/>
            </a:pPr>
            <a:r>
              <a:rPr lang="en-US" sz="2400" dirty="0" smtClean="0"/>
              <a:t>Defense bar (criminal and civil)</a:t>
            </a:r>
          </a:p>
          <a:p>
            <a:pPr marL="346075" indent="-346075">
              <a:buFont typeface="Wingdings" panose="05000000000000000000" pitchFamily="2" charset="2"/>
              <a:buChar char="ü"/>
            </a:pPr>
            <a:r>
              <a:rPr lang="en-US" sz="2400" b="1" dirty="0" smtClean="0"/>
              <a:t>Anyone else?</a:t>
            </a:r>
            <a:endParaRPr lang="en-US" sz="2400" b="1"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40</a:t>
            </a:fld>
            <a:endParaRPr lang="en-US" dirty="0"/>
          </a:p>
        </p:txBody>
      </p:sp>
    </p:spTree>
    <p:extLst>
      <p:ext uri="{BB962C8B-B14F-4D97-AF65-F5344CB8AC3E}">
        <p14:creationId xmlns:p14="http://schemas.microsoft.com/office/powerpoint/2010/main" val="218452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What will you do to improve life for victims of elder abuse in your court and community?"/>
          <p:cNvGrpSpPr/>
          <p:nvPr/>
        </p:nvGrpSpPr>
        <p:grpSpPr>
          <a:xfrm>
            <a:off x="585992" y="1295400"/>
            <a:ext cx="7834257" cy="3905026"/>
            <a:chOff x="688489" y="699247"/>
            <a:chExt cx="10445676" cy="5206701"/>
          </a:xfrm>
        </p:grpSpPr>
        <p:sp>
          <p:nvSpPr>
            <p:cNvPr id="8" name="Down Ribbon 7"/>
            <p:cNvSpPr/>
            <p:nvPr/>
          </p:nvSpPr>
          <p:spPr>
            <a:xfrm>
              <a:off x="688489" y="699247"/>
              <a:ext cx="10445676" cy="5206701"/>
            </a:xfrm>
            <a:prstGeom prst="ribbon">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sz="1350" dirty="0">
                <a:solidFill>
                  <a:prstClr val="black"/>
                </a:solidFill>
              </a:endParaRPr>
            </a:p>
          </p:txBody>
        </p:sp>
        <p:sp>
          <p:nvSpPr>
            <p:cNvPr id="9" name="Rectangle 8"/>
            <p:cNvSpPr/>
            <p:nvPr/>
          </p:nvSpPr>
          <p:spPr>
            <a:xfrm>
              <a:off x="3415552" y="1857946"/>
              <a:ext cx="4991549" cy="3406060"/>
            </a:xfrm>
            <a:prstGeom prst="rect">
              <a:avLst/>
            </a:prstGeom>
          </p:spPr>
          <p:txBody>
            <a:bodyPr wrap="square">
              <a:spAutoFit/>
            </a:bodyPr>
            <a:lstStyle/>
            <a:p>
              <a:pPr defTabSz="342900"/>
              <a:r>
                <a:rPr lang="en-US" sz="3200" dirty="0">
                  <a:solidFill>
                    <a:prstClr val="black"/>
                  </a:solidFill>
                </a:rPr>
                <a:t>W</a:t>
              </a:r>
              <a:r>
                <a:rPr lang="en-US" sz="3200" dirty="0" smtClean="0">
                  <a:solidFill>
                    <a:prstClr val="black"/>
                  </a:solidFill>
                </a:rPr>
                <a:t>hat </a:t>
              </a:r>
              <a:r>
                <a:rPr lang="en-US" sz="3200" dirty="0">
                  <a:solidFill>
                    <a:prstClr val="black"/>
                  </a:solidFill>
                </a:rPr>
                <a:t>will you do to improve life for victims of elder abuse in your court and community?</a:t>
              </a:r>
            </a:p>
          </p:txBody>
        </p:sp>
      </p:grpSp>
      <p:sp>
        <p:nvSpPr>
          <p:cNvPr id="11" name="Slide Number Placeholder 10"/>
          <p:cNvSpPr>
            <a:spLocks noGrp="1"/>
          </p:cNvSpPr>
          <p:nvPr>
            <p:ph type="sldNum" sz="quarter" idx="12"/>
          </p:nvPr>
        </p:nvSpPr>
        <p:spPr/>
        <p:txBody>
          <a:bodyPr/>
          <a:lstStyle/>
          <a:p>
            <a:fld id="{E31375A4-56A4-47D6-9801-1991572033F7}" type="slidenum">
              <a:rPr lang="en-US" smtClean="0"/>
              <a:pPr/>
              <a:t>41</a:t>
            </a:fld>
            <a:endParaRPr lang="en-US" dirty="0"/>
          </a:p>
        </p:txBody>
      </p:sp>
    </p:spTree>
    <p:extLst>
      <p:ext uri="{BB962C8B-B14F-4D97-AF65-F5344CB8AC3E}">
        <p14:creationId xmlns:p14="http://schemas.microsoft.com/office/powerpoint/2010/main" val="277583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457200"/>
            <a:ext cx="7315200" cy="461963"/>
          </a:xfrm>
        </p:spPr>
        <p:txBody>
          <a:bodyPr/>
          <a:lstStyle/>
          <a:p>
            <a:pPr eaLnBrk="1" fontAlgn="auto" hangingPunct="1">
              <a:buFont typeface="Arial"/>
              <a:buNone/>
              <a:defRPr/>
            </a:pPr>
            <a:r>
              <a:rPr lang="en-US" sz="2000" b="1" dirty="0"/>
              <a:t>Q&amp;A</a:t>
            </a:r>
          </a:p>
        </p:txBody>
      </p:sp>
      <p:sp>
        <p:nvSpPr>
          <p:cNvPr id="8909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604B4C87-B9C3-4154-AF25-78BC6AD2F995}" type="slidenum">
              <a:rPr lang="en-US" altLang="en-US" sz="1000" smtClean="0">
                <a:solidFill>
                  <a:srgbClr val="FFFFFF"/>
                </a:solidFill>
                <a:cs typeface="Times New Roman" panose="02020603050405020304" pitchFamily="18" charset="0"/>
              </a:rPr>
              <a:pPr/>
              <a:t>42</a:t>
            </a:fld>
            <a:endParaRPr lang="en-US" altLang="en-US" sz="1000" dirty="0">
              <a:solidFill>
                <a:srgbClr val="FFFFFF"/>
              </a:solidFill>
              <a:cs typeface="Times New Roman" panose="02020603050405020304" pitchFamily="18" charset="0"/>
            </a:endParaRPr>
          </a:p>
        </p:txBody>
      </p:sp>
      <p:pic>
        <p:nvPicPr>
          <p:cNvPr id="89092"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66" b="966"/>
          <a:stretch>
            <a:fillRect/>
          </a:stretch>
        </p:blipFill>
        <p:spPr bwMode="auto">
          <a:xfrm>
            <a:off x="0" y="0"/>
            <a:ext cx="9144000" cy="5799138"/>
          </a:xfrm>
        </p:spPr>
      </p:pic>
    </p:spTree>
    <p:extLst>
      <p:ext uri="{BB962C8B-B14F-4D97-AF65-F5344CB8AC3E}">
        <p14:creationId xmlns:p14="http://schemas.microsoft.com/office/powerpoint/2010/main" val="1715135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dirty="0" smtClean="0"/>
              <a:t>Thanks for Joining the Webinar		`	</a:t>
            </a:r>
            <a:endParaRPr lang="en-US" dirty="0"/>
          </a:p>
        </p:txBody>
      </p:sp>
      <p:sp>
        <p:nvSpPr>
          <p:cNvPr id="3" name="Content Placeholder 2"/>
          <p:cNvSpPr>
            <a:spLocks noGrp="1"/>
          </p:cNvSpPr>
          <p:nvPr>
            <p:ph idx="1"/>
          </p:nvPr>
        </p:nvSpPr>
        <p:spPr/>
        <p:txBody>
          <a:bodyPr/>
          <a:lstStyle/>
          <a:p>
            <a:pPr algn="ctr"/>
            <a:r>
              <a:rPr lang="en-US" dirty="0" smtClean="0"/>
              <a:t>The Hon. Karen Aileen Howze</a:t>
            </a:r>
            <a:endParaRPr lang="en-US" dirty="0"/>
          </a:p>
          <a:p>
            <a:pPr algn="ctr"/>
            <a:r>
              <a:rPr lang="en-US" dirty="0" smtClean="0"/>
              <a:t>Judge-in-Residence</a:t>
            </a:r>
          </a:p>
          <a:p>
            <a:pPr algn="ctr"/>
            <a:r>
              <a:rPr lang="en-US" dirty="0" smtClean="0"/>
              <a:t>National Council of Juvenile and Family Court Judges</a:t>
            </a:r>
          </a:p>
          <a:p>
            <a:pPr marL="150876" lvl="1" indent="0" algn="ctr">
              <a:buNone/>
            </a:pPr>
            <a:r>
              <a:rPr lang="en-US" dirty="0" smtClean="0"/>
              <a:t>Reno, NV</a:t>
            </a:r>
          </a:p>
          <a:p>
            <a:pPr marL="150876" lvl="1" indent="0" algn="ctr">
              <a:buNone/>
            </a:pPr>
            <a:endParaRPr lang="en-US" dirty="0"/>
          </a:p>
          <a:p>
            <a:pPr marL="150876" lvl="1" indent="0" algn="ctr">
              <a:buNone/>
            </a:pPr>
            <a:r>
              <a:rPr lang="en-US" dirty="0" smtClean="0"/>
              <a:t>WWW.NCJFCJ.ORG</a:t>
            </a:r>
          </a:p>
          <a:p>
            <a:pPr algn="ctr"/>
            <a:r>
              <a:rPr lang="en-US" dirty="0" smtClean="0">
                <a:hlinkClick r:id="rId2"/>
              </a:rPr>
              <a:t>khowze@ncjfcj.org</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31375A4-56A4-47D6-9801-1991572033F7}" type="slidenum">
              <a:rPr lang="en-US" smtClean="0"/>
              <a:pPr/>
              <a:t>43</a:t>
            </a:fld>
            <a:endParaRPr lang="en-US" dirty="0"/>
          </a:p>
        </p:txBody>
      </p:sp>
    </p:spTree>
    <p:extLst>
      <p:ext uri="{BB962C8B-B14F-4D97-AF65-F5344CB8AC3E}">
        <p14:creationId xmlns:p14="http://schemas.microsoft.com/office/powerpoint/2010/main" val="179974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 y="4479884"/>
            <a:ext cx="8641080" cy="507831"/>
          </a:xfrm>
          <a:prstGeom prst="rect">
            <a:avLst/>
          </a:prstGeom>
          <a:noFill/>
        </p:spPr>
        <p:txBody>
          <a:bodyPr wrap="square" rtlCol="0">
            <a:spAutoFit/>
          </a:bodyPr>
          <a:lstStyle/>
          <a:p>
            <a:pPr defTabSz="342900"/>
            <a:r>
              <a:rPr lang="en-US" sz="1350" dirty="0">
                <a:solidFill>
                  <a:prstClr val="black"/>
                </a:solidFill>
              </a:rPr>
              <a:t>The NJDIV is a partnership of Futures Without Violence, the National Council of Juvenile and Family Court </a:t>
            </a:r>
            <a:r>
              <a:rPr lang="en-US" sz="1350" dirty="0" smtClean="0">
                <a:solidFill>
                  <a:prstClr val="black"/>
                </a:solidFill>
              </a:rPr>
              <a:t>Judges, </a:t>
            </a:r>
            <a:r>
              <a:rPr lang="en-US" sz="1350" dirty="0">
                <a:solidFill>
                  <a:prstClr val="black"/>
                </a:solidFill>
              </a:rPr>
              <a:t>and the Office on Violence Against Women, U.S. Department of Justice.</a:t>
            </a:r>
          </a:p>
        </p:txBody>
      </p:sp>
      <p:sp>
        <p:nvSpPr>
          <p:cNvPr id="5" name="Slide Number Placeholder 4"/>
          <p:cNvSpPr>
            <a:spLocks noGrp="1"/>
          </p:cNvSpPr>
          <p:nvPr>
            <p:ph type="sldNum" sz="quarter" idx="12"/>
          </p:nvPr>
        </p:nvSpPr>
        <p:spPr/>
        <p:txBody>
          <a:bodyPr/>
          <a:lstStyle/>
          <a:p>
            <a:fld id="{E31375A4-56A4-47D6-9801-1991572033F7}" type="slidenum">
              <a:rPr lang="en-US" smtClean="0"/>
              <a:pPr/>
              <a:t>44</a:t>
            </a:fld>
            <a:endParaRPr lang="en-US" dirty="0"/>
          </a:p>
        </p:txBody>
      </p:sp>
      <p:pic>
        <p:nvPicPr>
          <p:cNvPr id="6" name="Picture 5" descr="National Judicial Institute on Domestic Violenc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184" y="1567255"/>
            <a:ext cx="4019633" cy="2220723"/>
          </a:xfrm>
          <a:prstGeom prst="rect">
            <a:avLst/>
          </a:prstGeom>
        </p:spPr>
      </p:pic>
    </p:spTree>
    <p:extLst>
      <p:ext uri="{BB962C8B-B14F-4D97-AF65-F5344CB8AC3E}">
        <p14:creationId xmlns:p14="http://schemas.microsoft.com/office/powerpoint/2010/main" val="67640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14400" y="573088"/>
            <a:ext cx="7315200" cy="346075"/>
          </a:xfrm>
        </p:spPr>
        <p:txBody>
          <a:bodyPr/>
          <a:lstStyle/>
          <a:p>
            <a:pPr eaLnBrk="1" fontAlgn="auto" hangingPunct="1">
              <a:buFont typeface="Arial"/>
              <a:buNone/>
              <a:defRPr/>
            </a:pPr>
            <a:r>
              <a:rPr lang="en-US" sz="2800" dirty="0"/>
              <a:t>Questions</a:t>
            </a:r>
          </a:p>
        </p:txBody>
      </p:sp>
      <p:sp>
        <p:nvSpPr>
          <p:cNvPr id="91139" name="Slide Number Placeholder 5"/>
          <p:cNvSpPr>
            <a:spLocks noGrp="1" noChangeAspect="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7FF40E6B-60AB-428A-9454-05414C1758BB}" type="slidenum">
              <a:rPr lang="en-US" altLang="en-US" sz="1000" smtClean="0">
                <a:solidFill>
                  <a:srgbClr val="FFFFFF"/>
                </a:solidFill>
                <a:cs typeface="Times New Roman" panose="02020603050405020304" pitchFamily="18" charset="0"/>
              </a:rPr>
              <a:pPr/>
              <a:t>45</a:t>
            </a:fld>
            <a:endParaRPr lang="en-US" altLang="en-US" sz="1000" dirty="0">
              <a:solidFill>
                <a:srgbClr val="FFFFFF"/>
              </a:solidFill>
              <a:cs typeface="Times New Roman" panose="02020603050405020304" pitchFamily="18" charset="0"/>
            </a:endParaRPr>
          </a:p>
        </p:txBody>
      </p:sp>
      <p:sp>
        <p:nvSpPr>
          <p:cNvPr id="9" name="Text Placeholder 6"/>
          <p:cNvSpPr txBox="1">
            <a:spLocks/>
          </p:cNvSpPr>
          <p:nvPr/>
        </p:nvSpPr>
        <p:spPr>
          <a:xfrm>
            <a:off x="2667000" y="2294392"/>
            <a:ext cx="3603171" cy="4038600"/>
          </a:xfrm>
          <a:prstGeom prst="rect">
            <a:avLst/>
          </a:prstGeom>
        </p:spPr>
        <p:txBody>
          <a:bodyPr/>
          <a:lstStyle>
            <a:lvl1pPr marL="0" indent="0" algn="l" defTabSz="457200" rtl="0" eaLnBrk="1" latinLnBrk="0" hangingPunct="1">
              <a:lnSpc>
                <a:spcPts val="2500"/>
              </a:lnSpc>
              <a:spcBef>
                <a:spcPts val="500"/>
              </a:spcBef>
              <a:spcAft>
                <a:spcPts val="500"/>
              </a:spcAft>
              <a:buFont typeface="Arial"/>
              <a:buNone/>
              <a:defRPr sz="1800" b="0" kern="1200" cap="none" spc="10">
                <a:solidFill>
                  <a:schemeClr val="accent3"/>
                </a:solidFill>
                <a:latin typeface="Times New Roman"/>
                <a:ea typeface="+mn-ea"/>
                <a:cs typeface="Times New Roman"/>
              </a:defRPr>
            </a:lvl1pPr>
            <a:lvl2pPr marL="283464" indent="-285750" algn="l" defTabSz="457200" rtl="0" eaLnBrk="1" latinLnBrk="0" hangingPunct="1">
              <a:lnSpc>
                <a:spcPts val="2500"/>
              </a:lnSpc>
              <a:spcBef>
                <a:spcPts val="500"/>
              </a:spcBef>
              <a:spcAft>
                <a:spcPts val="500"/>
              </a:spcAft>
              <a:buClr>
                <a:schemeClr val="accent5"/>
              </a:buClr>
              <a:buFont typeface="Lucida Grande"/>
              <a:buChar char="‣"/>
              <a:defRPr sz="1800" kern="1200" spc="10">
                <a:solidFill>
                  <a:schemeClr val="accent3"/>
                </a:solidFill>
                <a:latin typeface="Times New Roman"/>
                <a:ea typeface="+mn-ea"/>
                <a:cs typeface="Times New Roman"/>
              </a:defRPr>
            </a:lvl2pPr>
            <a:lvl3pPr marL="54864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3pPr>
            <a:lvl4pPr marL="82296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4pPr>
            <a:lvl5pPr marL="1051560" indent="-228600" algn="l" defTabSz="457200" rtl="0" eaLnBrk="1" latinLnBrk="0" hangingPunct="1">
              <a:lnSpc>
                <a:spcPts val="2500"/>
              </a:lnSpc>
              <a:spcBef>
                <a:spcPts val="500"/>
              </a:spcBef>
              <a:spcAft>
                <a:spcPts val="500"/>
              </a:spcAft>
              <a:buSzPct val="100000"/>
              <a:buFont typeface="Lucida Grande"/>
              <a:buChar char="▹"/>
              <a:defRPr sz="1800" kern="1200" spc="10">
                <a:solidFill>
                  <a:schemeClr val="accent3"/>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2200" b="1" dirty="0">
                <a:solidFill>
                  <a:srgbClr val="FFFFFF"/>
                </a:solidFill>
              </a:rPr>
              <a:t>Elder Justice Initiative</a:t>
            </a:r>
          </a:p>
          <a:p>
            <a:pPr algn="ctr">
              <a:defRPr/>
            </a:pPr>
            <a:r>
              <a:rPr lang="en-US" sz="2200" dirty="0">
                <a:solidFill>
                  <a:srgbClr val="FFFFFF"/>
                </a:solidFill>
              </a:rPr>
              <a:t>Elder.justice@usdoj.gov</a:t>
            </a:r>
          </a:p>
          <a:p>
            <a:pPr algn="ctr">
              <a:defRPr/>
            </a:pPr>
            <a:r>
              <a:rPr lang="en-US" sz="2200" dirty="0">
                <a:solidFill>
                  <a:srgbClr val="FFFFFF"/>
                </a:solidFill>
              </a:rPr>
              <a:t>www.elderjustice.gov</a:t>
            </a:r>
          </a:p>
          <a:p>
            <a:pPr>
              <a:defRPr/>
            </a:pPr>
            <a:endParaRPr lang="en-US" sz="2200" dirty="0">
              <a:solidFill>
                <a:srgbClr val="636261"/>
              </a:solidFill>
            </a:endParaRPr>
          </a:p>
          <a:p>
            <a:pPr algn="ctr"/>
            <a:endParaRPr lang="en-US" altLang="en-US" sz="2200" b="1" dirty="0">
              <a:solidFill>
                <a:srgbClr val="FFFFFF"/>
              </a:solidFill>
            </a:endParaRPr>
          </a:p>
          <a:p>
            <a:pPr algn="ctr"/>
            <a:endParaRPr lang="en-US" altLang="en-US" sz="2200" b="1" dirty="0">
              <a:solidFill>
                <a:srgbClr val="FFFFFF"/>
              </a:solidFill>
            </a:endParaRPr>
          </a:p>
          <a:p>
            <a:pPr algn="ctr"/>
            <a:endParaRPr lang="en-US" altLang="en-US" sz="2200" b="1" dirty="0">
              <a:solidFill>
                <a:srgbClr val="FFFFFF"/>
              </a:solidFill>
            </a:endParaRPr>
          </a:p>
          <a:p>
            <a:pPr>
              <a:defRPr/>
            </a:pPr>
            <a:endParaRPr lang="en-US" sz="2200" dirty="0">
              <a:solidFill>
                <a:srgbClr val="636261"/>
              </a:solidFill>
            </a:endParaRPr>
          </a:p>
          <a:p>
            <a:pPr>
              <a:defRPr/>
            </a:pPr>
            <a:endParaRPr lang="en-US" sz="2200" dirty="0">
              <a:solidFill>
                <a:srgbClr val="FFFFFF"/>
              </a:solidFill>
            </a:endParaRPr>
          </a:p>
          <a:p>
            <a:pPr>
              <a:defRPr/>
            </a:pPr>
            <a:endParaRPr lang="en-US" sz="2200" dirty="0">
              <a:solidFill>
                <a:srgbClr val="FFFFFF"/>
              </a:solidFill>
            </a:endParaRPr>
          </a:p>
        </p:txBody>
      </p:sp>
    </p:spTree>
    <p:extLst>
      <p:ext uri="{BB962C8B-B14F-4D97-AF65-F5344CB8AC3E}">
        <p14:creationId xmlns:p14="http://schemas.microsoft.com/office/powerpoint/2010/main" val="322514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70313"/>
            <a:ext cx="7315200" cy="476347"/>
          </a:xfrm>
        </p:spPr>
        <p:txBody>
          <a:bodyPr/>
          <a:lstStyle/>
          <a:p>
            <a:r>
              <a:rPr lang="en-US" dirty="0" smtClean="0"/>
              <a:t>presenter</a:t>
            </a:r>
            <a:endParaRPr lang="en-US" dirty="0"/>
          </a:p>
        </p:txBody>
      </p:sp>
      <p:sp>
        <p:nvSpPr>
          <p:cNvPr id="2" name="Content Placeholder 1"/>
          <p:cNvSpPr>
            <a:spLocks noGrp="1"/>
          </p:cNvSpPr>
          <p:nvPr>
            <p:ph idx="1"/>
          </p:nvPr>
        </p:nvSpPr>
        <p:spPr>
          <a:xfrm>
            <a:off x="3969434" y="2133598"/>
            <a:ext cx="4419600" cy="2327031"/>
          </a:xfrm>
        </p:spPr>
        <p:txBody>
          <a:bodyPr/>
          <a:lstStyle/>
          <a:p>
            <a:r>
              <a:rPr lang="en-US" sz="2200" b="1" dirty="0" smtClean="0">
                <a:solidFill>
                  <a:schemeClr val="accent1">
                    <a:lumMod val="75000"/>
                  </a:schemeClr>
                </a:solidFill>
              </a:rPr>
              <a:t>Hon. Karen </a:t>
            </a:r>
            <a:r>
              <a:rPr lang="en-US" sz="2200" b="1" dirty="0">
                <a:solidFill>
                  <a:schemeClr val="accent1">
                    <a:lumMod val="75000"/>
                  </a:schemeClr>
                </a:solidFill>
              </a:rPr>
              <a:t>Howze </a:t>
            </a:r>
            <a:r>
              <a:rPr lang="en-US" sz="2200" b="1" dirty="0" smtClean="0">
                <a:solidFill>
                  <a:schemeClr val="accent1">
                    <a:lumMod val="75000"/>
                  </a:schemeClr>
                </a:solidFill>
              </a:rPr>
              <a:t>(Ret</a:t>
            </a:r>
            <a:r>
              <a:rPr lang="en-US" sz="2200" b="1" dirty="0">
                <a:solidFill>
                  <a:schemeClr val="accent1">
                    <a:lumMod val="75000"/>
                  </a:schemeClr>
                </a:solidFill>
              </a:rPr>
              <a:t>.)</a:t>
            </a:r>
            <a:r>
              <a:rPr lang="en-US" sz="2200" dirty="0">
                <a:solidFill>
                  <a:schemeClr val="accent1">
                    <a:lumMod val="75000"/>
                  </a:schemeClr>
                </a:solidFill>
              </a:rPr>
              <a:t>		</a:t>
            </a:r>
            <a:endParaRPr lang="en-US" sz="2200" dirty="0" smtClean="0">
              <a:solidFill>
                <a:schemeClr val="accent1">
                  <a:lumMod val="75000"/>
                </a:schemeClr>
              </a:solidFill>
            </a:endParaRPr>
          </a:p>
          <a:p>
            <a:r>
              <a:rPr lang="en-US" sz="2200" dirty="0" smtClean="0">
                <a:solidFill>
                  <a:schemeClr val="accent1">
                    <a:lumMod val="75000"/>
                  </a:schemeClr>
                </a:solidFill>
              </a:rPr>
              <a:t>Judge-in-Residence</a:t>
            </a:r>
            <a:endParaRPr lang="en-US" sz="2200" dirty="0">
              <a:solidFill>
                <a:schemeClr val="accent1">
                  <a:lumMod val="75000"/>
                </a:schemeClr>
              </a:solidFill>
            </a:endParaRPr>
          </a:p>
          <a:p>
            <a:r>
              <a:rPr lang="en-US" sz="2200" dirty="0">
                <a:solidFill>
                  <a:schemeClr val="accent1">
                    <a:lumMod val="75000"/>
                  </a:schemeClr>
                </a:solidFill>
              </a:rPr>
              <a:t>National </a:t>
            </a:r>
            <a:r>
              <a:rPr lang="en-US" sz="2200" dirty="0" smtClean="0">
                <a:solidFill>
                  <a:schemeClr val="accent1">
                    <a:lumMod val="75000"/>
                  </a:schemeClr>
                </a:solidFill>
              </a:rPr>
              <a:t>Council </a:t>
            </a:r>
            <a:r>
              <a:rPr lang="en-US" sz="2200" dirty="0">
                <a:solidFill>
                  <a:schemeClr val="accent1">
                    <a:lumMod val="75000"/>
                  </a:schemeClr>
                </a:solidFill>
              </a:rPr>
              <a:t>of </a:t>
            </a:r>
            <a:r>
              <a:rPr lang="en-US" sz="2200" dirty="0" smtClean="0">
                <a:solidFill>
                  <a:schemeClr val="accent1">
                    <a:lumMod val="75000"/>
                  </a:schemeClr>
                </a:solidFill>
              </a:rPr>
              <a:t>Juvenile </a:t>
            </a:r>
            <a:r>
              <a:rPr lang="en-US" sz="2200" dirty="0">
                <a:solidFill>
                  <a:schemeClr val="accent1">
                    <a:lumMod val="75000"/>
                  </a:schemeClr>
                </a:solidFill>
              </a:rPr>
              <a:t>and </a:t>
            </a:r>
            <a:r>
              <a:rPr lang="en-US" sz="2200" dirty="0" smtClean="0">
                <a:solidFill>
                  <a:schemeClr val="accent1">
                    <a:lumMod val="75000"/>
                  </a:schemeClr>
                </a:solidFill>
              </a:rPr>
              <a:t>Family Court Judges</a:t>
            </a:r>
            <a:endParaRPr lang="en-US" sz="2200" dirty="0">
              <a:solidFill>
                <a:schemeClr val="accent1">
                  <a:lumMod val="75000"/>
                </a:schemeClr>
              </a:solidFill>
            </a:endParaRPr>
          </a:p>
          <a:p>
            <a:endParaRPr lang="en-US" sz="2200" dirty="0"/>
          </a:p>
        </p:txBody>
      </p:sp>
      <p:sp>
        <p:nvSpPr>
          <p:cNvPr id="3" name="Slide Number Placeholder 2"/>
          <p:cNvSpPr>
            <a:spLocks noGrp="1"/>
          </p:cNvSpPr>
          <p:nvPr>
            <p:ph type="sldNum" sz="quarter" idx="12"/>
          </p:nvPr>
        </p:nvSpPr>
        <p:spPr/>
        <p:txBody>
          <a:bodyPr/>
          <a:lstStyle/>
          <a:p>
            <a:fld id="{2A845A16-6EBC-7547-AE5A-9F27E0161F19}" type="slidenum">
              <a:rPr lang="en-US" smtClean="0">
                <a:solidFill>
                  <a:srgbClr val="FFFFFF"/>
                </a:solidFill>
              </a:rPr>
              <a:pPr/>
              <a:t>5</a:t>
            </a:fld>
            <a:endParaRPr lang="en-US" dirty="0">
              <a:solidFill>
                <a:srgbClr val="FF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504" y="1633254"/>
            <a:ext cx="2503696" cy="3327721"/>
          </a:xfrm>
          <a:prstGeom prst="rect">
            <a:avLst/>
          </a:prstGeom>
        </p:spPr>
      </p:pic>
    </p:spTree>
    <p:extLst>
      <p:ext uri="{BB962C8B-B14F-4D97-AF65-F5344CB8AC3E}">
        <p14:creationId xmlns:p14="http://schemas.microsoft.com/office/powerpoint/2010/main" val="872570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59" y="758952"/>
            <a:ext cx="7591697" cy="3566160"/>
          </a:xfrm>
        </p:spPr>
        <p:txBody>
          <a:bodyPr/>
          <a:lstStyle/>
          <a:p>
            <a:r>
              <a:rPr lang="en-US" dirty="0" smtClean="0"/>
              <a:t>What Judges Should Know About Elder Abuse</a:t>
            </a:r>
            <a:endParaRPr lang="en-US" dirty="0"/>
          </a:p>
        </p:txBody>
      </p:sp>
      <p:sp>
        <p:nvSpPr>
          <p:cNvPr id="3" name="Subtitle 2"/>
          <p:cNvSpPr>
            <a:spLocks noGrp="1"/>
          </p:cNvSpPr>
          <p:nvPr>
            <p:ph type="subTitle" idx="1"/>
          </p:nvPr>
        </p:nvSpPr>
        <p:spPr>
          <a:xfrm>
            <a:off x="822960" y="4495800"/>
            <a:ext cx="7543800" cy="1055977"/>
          </a:xfrm>
        </p:spPr>
        <p:txBody>
          <a:bodyPr>
            <a:normAutofit lnSpcReduction="10000"/>
          </a:bodyPr>
          <a:lstStyle/>
          <a:p>
            <a:r>
              <a:rPr lang="en-US" dirty="0" smtClean="0">
                <a:solidFill>
                  <a:schemeClr val="accent1">
                    <a:lumMod val="75000"/>
                  </a:schemeClr>
                </a:solidFill>
              </a:rPr>
              <a:t>				</a:t>
            </a:r>
            <a:r>
              <a:rPr lang="en-US" b="1" dirty="0" smtClean="0">
                <a:solidFill>
                  <a:schemeClr val="accent1">
                    <a:lumMod val="75000"/>
                  </a:schemeClr>
                </a:solidFill>
              </a:rPr>
              <a:t>August 10, 2018</a:t>
            </a:r>
          </a:p>
          <a:p>
            <a:r>
              <a:rPr lang="en-US" dirty="0" smtClean="0">
                <a:solidFill>
                  <a:schemeClr val="accent1">
                    <a:lumMod val="75000"/>
                  </a:schemeClr>
                </a:solidFill>
              </a:rPr>
              <a:t>Hon. Karen Howze (ret.)	</a:t>
            </a:r>
            <a:r>
              <a:rPr lang="en-US" dirty="0">
                <a:solidFill>
                  <a:schemeClr val="accent1">
                    <a:lumMod val="75000"/>
                  </a:schemeClr>
                </a:solidFill>
              </a:rPr>
              <a:t>	</a:t>
            </a:r>
            <a:r>
              <a:rPr lang="en-US" dirty="0" smtClean="0">
                <a:solidFill>
                  <a:schemeClr val="accent1">
                    <a:lumMod val="75000"/>
                  </a:schemeClr>
                </a:solidFill>
              </a:rPr>
              <a:t>	</a:t>
            </a:r>
            <a:r>
              <a:rPr lang="en-US" i="1" dirty="0" smtClean="0">
                <a:solidFill>
                  <a:schemeClr val="accent1">
                    <a:lumMod val="75000"/>
                  </a:schemeClr>
                </a:solidFill>
              </a:rPr>
              <a:t>Judge-in-residence</a:t>
            </a:r>
          </a:p>
          <a:p>
            <a:pPr algn="ctr"/>
            <a:r>
              <a:rPr lang="en-US" i="1" dirty="0" smtClean="0">
                <a:solidFill>
                  <a:schemeClr val="accent1">
                    <a:lumMod val="75000"/>
                  </a:schemeClr>
                </a:solidFill>
              </a:rPr>
              <a:t>National council of juvenile and family court judges</a:t>
            </a:r>
            <a:endParaRPr lang="en-US" i="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105697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sz="2600" b="1" dirty="0"/>
              <a:t>As a result of this webinar, you will be better able to:</a:t>
            </a:r>
          </a:p>
          <a:p>
            <a:pPr marL="346075" indent="-346075">
              <a:buFont typeface="Wingdings" panose="05000000000000000000" pitchFamily="2" charset="2"/>
              <a:buChar char="ü"/>
            </a:pPr>
            <a:r>
              <a:rPr lang="en-US" sz="2600" dirty="0"/>
              <a:t>Identify the signs of elder abuse. </a:t>
            </a:r>
          </a:p>
          <a:p>
            <a:pPr marL="346075" indent="-346075">
              <a:buFont typeface="Wingdings" panose="05000000000000000000" pitchFamily="2" charset="2"/>
              <a:buChar char="ü"/>
            </a:pPr>
            <a:r>
              <a:rPr lang="en-US" sz="2600" dirty="0"/>
              <a:t>Understand the dynamics of </a:t>
            </a:r>
            <a:r>
              <a:rPr lang="en-US" sz="2600" dirty="0" smtClean="0"/>
              <a:t>elder abuse </a:t>
            </a:r>
            <a:r>
              <a:rPr lang="en-US" sz="2600" dirty="0"/>
              <a:t>to fashion appropriate relief to meet the safety needs of individual victims.</a:t>
            </a:r>
          </a:p>
          <a:p>
            <a:pPr marL="346075" indent="-346075">
              <a:buFont typeface="Wingdings" panose="05000000000000000000" pitchFamily="2" charset="2"/>
              <a:buChar char="ü"/>
            </a:pPr>
            <a:r>
              <a:rPr lang="en-US" sz="2600" dirty="0"/>
              <a:t>Discuss, </a:t>
            </a:r>
            <a:r>
              <a:rPr lang="en-US" sz="2600" dirty="0" smtClean="0"/>
              <a:t>promote, </a:t>
            </a:r>
            <a:r>
              <a:rPr lang="en-US" sz="2600" dirty="0"/>
              <a:t>and lead efforts to address </a:t>
            </a:r>
            <a:r>
              <a:rPr lang="en-US" sz="2600" dirty="0" smtClean="0"/>
              <a:t>abuse later </a:t>
            </a:r>
            <a:r>
              <a:rPr lang="en-US" sz="2600" dirty="0"/>
              <a:t>in </a:t>
            </a:r>
            <a:r>
              <a:rPr lang="en-US" sz="2600" dirty="0" smtClean="0"/>
              <a:t>life </a:t>
            </a:r>
            <a:r>
              <a:rPr lang="en-US" sz="2600" dirty="0"/>
              <a:t>in your courts and community.</a:t>
            </a:r>
          </a:p>
          <a:p>
            <a:pPr>
              <a:buFont typeface="Wingdings" panose="05000000000000000000" pitchFamily="2" charset="2"/>
              <a:buChar char="ü"/>
            </a:pPr>
            <a:endParaRPr lang="en-US" dirty="0" smtClean="0"/>
          </a:p>
        </p:txBody>
      </p:sp>
      <p:sp>
        <p:nvSpPr>
          <p:cNvPr id="4" name="Slide Number Placeholder 3"/>
          <p:cNvSpPr>
            <a:spLocks noGrp="1"/>
          </p:cNvSpPr>
          <p:nvPr>
            <p:ph type="sldNum" sz="quarter" idx="12"/>
          </p:nvPr>
        </p:nvSpPr>
        <p:spPr/>
        <p:txBody>
          <a:bodyPr/>
          <a:lstStyle/>
          <a:p>
            <a:fld id="{E31375A4-56A4-47D6-9801-1991572033F7}" type="slidenum">
              <a:rPr lang="en-US" smtClean="0"/>
              <a:pPr/>
              <a:t>7</a:t>
            </a:fld>
            <a:endParaRPr lang="en-US" dirty="0"/>
          </a:p>
        </p:txBody>
      </p:sp>
    </p:spTree>
    <p:extLst>
      <p:ext uri="{BB962C8B-B14F-4D97-AF65-F5344CB8AC3E}">
        <p14:creationId xmlns:p14="http://schemas.microsoft.com/office/powerpoint/2010/main" val="101155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Numbers and a Few Facts</a:t>
            </a:r>
            <a:endParaRPr lang="en-US" dirty="0"/>
          </a:p>
        </p:txBody>
      </p:sp>
      <p:sp>
        <p:nvSpPr>
          <p:cNvPr id="3" name="Content Placeholder 2"/>
          <p:cNvSpPr>
            <a:spLocks noGrp="1"/>
          </p:cNvSpPr>
          <p:nvPr>
            <p:ph idx="1"/>
          </p:nvPr>
        </p:nvSpPr>
        <p:spPr/>
        <p:txBody>
          <a:bodyPr>
            <a:normAutofit lnSpcReduction="10000"/>
          </a:bodyPr>
          <a:lstStyle/>
          <a:p>
            <a:pPr marL="346075" indent="-346075">
              <a:buFont typeface="Wingdings" panose="05000000000000000000" pitchFamily="2" charset="2"/>
              <a:buChar char="ü"/>
            </a:pPr>
            <a:r>
              <a:rPr lang="en-US" sz="2400" dirty="0" smtClean="0"/>
              <a:t>Population of older Americans is expanding—one in five Americans will be a senior citizen by 2030.</a:t>
            </a:r>
          </a:p>
          <a:p>
            <a:pPr marL="346075" indent="-346075">
              <a:buFont typeface="Wingdings" panose="05000000000000000000" pitchFamily="2" charset="2"/>
              <a:buChar char="ü"/>
            </a:pPr>
            <a:r>
              <a:rPr lang="en-US" sz="2400" dirty="0" smtClean="0"/>
              <a:t>In the past century, life expectancy has increased by almost 30 years.</a:t>
            </a:r>
          </a:p>
          <a:p>
            <a:pPr marL="346075" indent="-346075">
              <a:buFont typeface="Wingdings" panose="05000000000000000000" pitchFamily="2" charset="2"/>
              <a:buChar char="ü"/>
            </a:pPr>
            <a:r>
              <a:rPr lang="en-US" sz="2400" dirty="0" smtClean="0"/>
              <a:t>Just as domestic violence is underreported in the general population, abuse of elders </a:t>
            </a:r>
            <a:r>
              <a:rPr lang="en-US" sz="2400" dirty="0"/>
              <a:t>is also </a:t>
            </a:r>
            <a:r>
              <a:rPr lang="en-US" sz="2400" dirty="0" smtClean="0"/>
              <a:t>underreported for many reasons.</a:t>
            </a:r>
          </a:p>
          <a:p>
            <a:pPr marL="346075" indent="-346075">
              <a:buFont typeface="Wingdings" panose="05000000000000000000" pitchFamily="2" charset="2"/>
              <a:buChar char="ü"/>
            </a:pPr>
            <a:r>
              <a:rPr lang="en-US" sz="2400" dirty="0"/>
              <a:t>Seniors are almost as likely to be stalked as younger people (Jasinski &amp; Dietz, 2003).</a:t>
            </a:r>
          </a:p>
          <a:p>
            <a:pPr marL="346075" indent="-346075">
              <a:buFont typeface="Wingdings" panose="05000000000000000000" pitchFamily="2" charset="2"/>
              <a:buChar char="ü"/>
            </a:pPr>
            <a:r>
              <a:rPr lang="en-US" sz="2400" dirty="0" smtClean="0"/>
              <a:t>Seniors</a:t>
            </a:r>
            <a:r>
              <a:rPr lang="en-US" sz="2400" dirty="0"/>
              <a:t>’ voices are often left out of the national conversation. </a:t>
            </a:r>
          </a:p>
          <a:p>
            <a:pPr>
              <a:buFont typeface="Wingdings" panose="05000000000000000000" pitchFamily="2" charset="2"/>
              <a:buChar char="Ø"/>
            </a:pPr>
            <a:endParaRPr lang="en-US" sz="2400" dirty="0"/>
          </a:p>
          <a:p>
            <a:pPr>
              <a:buFont typeface="Wingdings" panose="05000000000000000000" pitchFamily="2" charset="2"/>
              <a:buChar char="Ø"/>
            </a:pPr>
            <a:endParaRPr lang="en-US" sz="2100" dirty="0"/>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8</a:t>
            </a:fld>
            <a:endParaRPr lang="en-US" dirty="0"/>
          </a:p>
        </p:txBody>
      </p:sp>
    </p:spTree>
    <p:extLst>
      <p:ext uri="{BB962C8B-B14F-4D97-AF65-F5344CB8AC3E}">
        <p14:creationId xmlns:p14="http://schemas.microsoft.com/office/powerpoint/2010/main" val="185055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Numbers and a Few Facts</a:t>
            </a:r>
            <a:endParaRPr lang="en-US" dirty="0"/>
          </a:p>
        </p:txBody>
      </p:sp>
      <p:graphicFrame>
        <p:nvGraphicFramePr>
          <p:cNvPr id="4" name="Content Placeholder 3" descr="Smart art graphic showing 5 factors of sexual abuse of elders"/>
          <p:cNvGraphicFramePr>
            <a:graphicFrameLocks noGrp="1"/>
          </p:cNvGraphicFramePr>
          <p:nvPr>
            <p:ph idx="1"/>
            <p:extLst>
              <p:ext uri="{D42A27DB-BD31-4B8C-83A1-F6EECF244321}">
                <p14:modId xmlns:p14="http://schemas.microsoft.com/office/powerpoint/2010/main" val="1933779269"/>
              </p:ext>
            </p:extLst>
          </p:nvPr>
        </p:nvGraphicFramePr>
        <p:xfrm>
          <a:off x="822722" y="1981200"/>
          <a:ext cx="7586641" cy="3625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31375A4-56A4-47D6-9801-1991572033F7}" type="slidenum">
              <a:rPr lang="en-US" smtClean="0"/>
              <a:pPr/>
              <a:t>9</a:t>
            </a:fld>
            <a:endParaRPr lang="en-US" dirty="0"/>
          </a:p>
        </p:txBody>
      </p:sp>
    </p:spTree>
    <p:extLst>
      <p:ext uri="{BB962C8B-B14F-4D97-AF65-F5344CB8AC3E}">
        <p14:creationId xmlns:p14="http://schemas.microsoft.com/office/powerpoint/2010/main" val="88323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Elder Justice">
      <a:dk1>
        <a:srgbClr val="845A28"/>
      </a:dk1>
      <a:lt1>
        <a:srgbClr val="FFFFFF"/>
      </a:lt1>
      <a:dk2>
        <a:srgbClr val="845A28"/>
      </a:dk2>
      <a:lt2>
        <a:srgbClr val="FFFFFF"/>
      </a:lt2>
      <a:accent1>
        <a:srgbClr val="0E0E28"/>
      </a:accent1>
      <a:accent2>
        <a:srgbClr val="3F3F3F"/>
      </a:accent2>
      <a:accent3>
        <a:srgbClr val="636261"/>
      </a:accent3>
      <a:accent4>
        <a:srgbClr val="ECE2D8"/>
      </a:accent4>
      <a:accent5>
        <a:srgbClr val="845A28"/>
      </a:accent5>
      <a:accent6>
        <a:srgbClr val="B57D3B"/>
      </a:accent6>
      <a:hlink>
        <a:srgbClr val="0E0E28"/>
      </a:hlink>
      <a:folHlink>
        <a:srgbClr val="0E0E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1C75BC"/>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Elder Justice">
      <a:dk1>
        <a:srgbClr val="845A28"/>
      </a:dk1>
      <a:lt1>
        <a:srgbClr val="FFFFFF"/>
      </a:lt1>
      <a:dk2>
        <a:srgbClr val="845A28"/>
      </a:dk2>
      <a:lt2>
        <a:srgbClr val="FFFFFF"/>
      </a:lt2>
      <a:accent1>
        <a:srgbClr val="0E0E28"/>
      </a:accent1>
      <a:accent2>
        <a:srgbClr val="3F3F3F"/>
      </a:accent2>
      <a:accent3>
        <a:srgbClr val="636261"/>
      </a:accent3>
      <a:accent4>
        <a:srgbClr val="ECE2D8"/>
      </a:accent4>
      <a:accent5>
        <a:srgbClr val="845A28"/>
      </a:accent5>
      <a:accent6>
        <a:srgbClr val="B57D3B"/>
      </a:accent6>
      <a:hlink>
        <a:srgbClr val="0E0E28"/>
      </a:hlink>
      <a:folHlink>
        <a:srgbClr val="0E0E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1C75BC"/>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Elder Justice">
      <a:dk1>
        <a:srgbClr val="845A28"/>
      </a:dk1>
      <a:lt1>
        <a:srgbClr val="FFFFFF"/>
      </a:lt1>
      <a:dk2>
        <a:srgbClr val="845A28"/>
      </a:dk2>
      <a:lt2>
        <a:srgbClr val="FFFFFF"/>
      </a:lt2>
      <a:accent1>
        <a:srgbClr val="0E0E28"/>
      </a:accent1>
      <a:accent2>
        <a:srgbClr val="3F3F3F"/>
      </a:accent2>
      <a:accent3>
        <a:srgbClr val="636261"/>
      </a:accent3>
      <a:accent4>
        <a:srgbClr val="ECE2D8"/>
      </a:accent4>
      <a:accent5>
        <a:srgbClr val="845A28"/>
      </a:accent5>
      <a:accent6>
        <a:srgbClr val="B57D3B"/>
      </a:accent6>
      <a:hlink>
        <a:srgbClr val="0E0E28"/>
      </a:hlink>
      <a:folHlink>
        <a:srgbClr val="0E0E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1C75BC"/>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AA608F-E201-46D0-943D-BBA117F4E3E5}">
  <ds:schemaRefs>
    <ds:schemaRef ds:uri="http://schemas.microsoft.com/sharepoint/v3/contenttype/forms"/>
  </ds:schemaRefs>
</ds:datastoreItem>
</file>

<file path=customXml/itemProps2.xml><?xml version="1.0" encoding="utf-8"?>
<ds:datastoreItem xmlns:ds="http://schemas.openxmlformats.org/officeDocument/2006/customXml" ds:itemID="{F5E224AF-B74B-4E14-922A-2D8C33D5899A}">
  <ds:schemaRefs>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4432A02B-321B-4027-91C5-CC5CCE8F1D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1950</TotalTime>
  <Words>2115</Words>
  <Application>Microsoft Office PowerPoint</Application>
  <PresentationFormat>On-screen Show (4:3)</PresentationFormat>
  <Paragraphs>345</Paragraphs>
  <Slides>45</Slides>
  <Notes>15</Notes>
  <HiddenSlides>2</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45</vt:i4>
      </vt:variant>
    </vt:vector>
  </HeadingPairs>
  <TitlesOfParts>
    <vt:vector size="58" baseType="lpstr">
      <vt:lpstr>Arial</vt:lpstr>
      <vt:lpstr>Calibri</vt:lpstr>
      <vt:lpstr>Calibri Light</vt:lpstr>
      <vt:lpstr>Cambria</vt:lpstr>
      <vt:lpstr>Helvetica</vt:lpstr>
      <vt:lpstr>Lucida Grande</vt:lpstr>
      <vt:lpstr>Times</vt:lpstr>
      <vt:lpstr>Times New Roman</vt:lpstr>
      <vt:lpstr>Wingdings</vt:lpstr>
      <vt:lpstr>2_Office Theme</vt:lpstr>
      <vt:lpstr>1_Office Theme</vt:lpstr>
      <vt:lpstr>4_Office Theme</vt:lpstr>
      <vt:lpstr>Retrospect</vt:lpstr>
      <vt:lpstr>What Judges Should Know About Elder Abuse</vt:lpstr>
      <vt:lpstr>Technical overview</vt:lpstr>
      <vt:lpstr>Elder Justice Initiative</vt:lpstr>
      <vt:lpstr>Elderjustice.gov</vt:lpstr>
      <vt:lpstr>presenter</vt:lpstr>
      <vt:lpstr>What Judges Should Know About Elder Abuse</vt:lpstr>
      <vt:lpstr>Learning Objectives</vt:lpstr>
      <vt:lpstr>The Numbers and a Few Facts</vt:lpstr>
      <vt:lpstr>The Numbers and a Few Facts</vt:lpstr>
      <vt:lpstr>PowerPoint Presentation</vt:lpstr>
      <vt:lpstr>PowerPoint Presentation</vt:lpstr>
      <vt:lpstr>How Are Older People Harmed?</vt:lpstr>
      <vt:lpstr>Individual Actions</vt:lpstr>
      <vt:lpstr>Common Abuser Justifications and Excuses</vt:lpstr>
      <vt:lpstr>Caregiver Stress</vt:lpstr>
      <vt:lpstr>Abuse vs. Caregiver Stress</vt:lpstr>
      <vt:lpstr>Abuse vs. Caregiver Stress (2)</vt:lpstr>
      <vt:lpstr>Abusers Create Smoke and Mirrors</vt:lpstr>
      <vt:lpstr>Abusers Exploit Vulnerabilities</vt:lpstr>
      <vt:lpstr>What Are Judges Looking For?</vt:lpstr>
      <vt:lpstr>Undue Influence</vt:lpstr>
      <vt:lpstr>Evidence of Undue Influence</vt:lpstr>
      <vt:lpstr>Evidence of Capacity</vt:lpstr>
      <vt:lpstr>Capacity (2)</vt:lpstr>
      <vt:lpstr>Capacity (3)</vt:lpstr>
      <vt:lpstr>Deciding Capacity</vt:lpstr>
      <vt:lpstr>Deciding Capacity (2)</vt:lpstr>
      <vt:lpstr>Self-Neglect</vt:lpstr>
      <vt:lpstr>Self-Neglect (2)</vt:lpstr>
      <vt:lpstr>Abuse or Self-Neglect?</vt:lpstr>
      <vt:lpstr>Guardianships</vt:lpstr>
      <vt:lpstr>PowerPoint Presentation</vt:lpstr>
      <vt:lpstr>Remember the Capacity Concepts</vt:lpstr>
      <vt:lpstr>Balancing Protection with Autonomy in Guardianship Cases</vt:lpstr>
      <vt:lpstr>Victim Safety and Autonomy in Protection Order Cases</vt:lpstr>
      <vt:lpstr>What Judges and Court Personnel Should Know</vt:lpstr>
      <vt:lpstr>Institutional Accountability: What Can Courts Do?</vt:lpstr>
      <vt:lpstr>Accommodations</vt:lpstr>
      <vt:lpstr>Coordinated Community Response to Elder Abuse</vt:lpstr>
      <vt:lpstr>Coordinated Community Response to Elder Abuse (2)</vt:lpstr>
      <vt:lpstr>PowerPoint Presentation</vt:lpstr>
      <vt:lpstr>PowerPoint Presentation</vt:lpstr>
      <vt:lpstr> Thanks for Joining the Webinar  ` </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Dodd</dc:creator>
  <cp:lastModifiedBy>McGee, Lori</cp:lastModifiedBy>
  <cp:revision>101</cp:revision>
  <dcterms:created xsi:type="dcterms:W3CDTF">2012-03-20T20:00:34Z</dcterms:created>
  <dcterms:modified xsi:type="dcterms:W3CDTF">2018-08-10T11:10:19Z</dcterms:modified>
</cp:coreProperties>
</file>