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81360-3A2A-4003-9C1F-BF34F2465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BFCDD-8F22-41CA-8946-F022CAFF4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662DE-DA4D-47D0-AFA2-DC5ED222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490C4-F36D-4AE4-A17A-A3E2C180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4563C-E264-4524-B597-F390413A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0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E003-A9CE-4F87-B43F-EA159E7B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7188A3-5382-4341-BFB4-DCEFF37D0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C7EA6-1307-4220-8697-8E2A7D6E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B49F-46A6-44AA-85EB-BEC797D9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C37C7-791B-4840-86BF-8AAE40205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41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953E53-6EAF-4458-B296-579CFA71EA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FD9DC-ECA6-4E68-A01E-B5C70ED06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76361-FBCD-4CFF-BB91-153B543F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50D30-C296-41F0-B527-7A34EC0A7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94634-4A58-4641-AEA0-6402996DF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9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5230D-A123-496C-8154-AF9BB391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E62E3-329A-4EF5-8E25-EA19B080E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F60BE-C865-49F5-9542-3C71B823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EEB35-6F71-4FDE-B247-2B3426023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6D24C-BFF5-41AC-8B59-91DF2C8F0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8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E2C8-8E2D-4DC9-9E19-5F4011CA9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1ABBB-8A90-4D85-8CCB-01637795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94CEA-5261-46FA-ADC4-C7522D14E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51BA7-6A93-48E3-86D0-02A5424A3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F602F-DC61-4161-AA53-47AF31C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4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B406-7525-4BE3-997E-7A3A97250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3FF1F-3E93-4DE1-BC8E-3251B988F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94248-356A-4CA3-A7F0-D722AA61A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E0E0C-7447-4964-AADF-6881B6D0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F827C-98A5-4DB9-9C98-C2754A7D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84E05-C297-4D85-BEE9-97C94283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8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BB15-F6A9-47FF-BA94-BA22F656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EC4A2-FD15-48FA-8C6C-ED939939A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C3373-AADF-4FAD-A38F-6576B99A2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3F0B2-C190-4801-88A3-8A53BF84C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7892A5-58D2-4EED-B186-4B0EC7DF4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35D3B7-8557-45D1-8C59-CBCC13105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19BBF-F566-4007-A600-2CACF48CA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93A8F4-7B6D-460F-A4ED-8DA6E2AC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2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97F1F-0F23-46C5-90D9-A5E326CA3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0E8EE1-232B-48CA-890D-B5F40E2E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8CCAB-E604-41E3-BA1C-B81DBB4B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9539FF-64C9-4225-BBB5-9352CA808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AE4706-64DF-4F92-9F5B-D2B1DA80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E8651-787D-4D0E-80FF-AF3F58F84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B6E79-7EA4-43FA-A31F-EC18CED2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5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9626-3F00-444B-827B-B2DE9EF7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E1C05-E010-44FD-9D7E-4FAD6CD12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42053-A6F5-4CEF-8363-43A9A059B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B6F93-F7D9-403F-959A-D57C12104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01F38-DBAA-4082-BAC1-9CC2F0CB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F7F34-DD6B-4442-97DF-4DFE3032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0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84772-C6F2-4695-A4C2-6B45EED62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F3A8B-C818-4799-B40B-D62DCCB3C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FABC3-FCCC-4ED9-B885-66E027C1C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6181A-506B-441A-9348-8F65A451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E42CE-07CD-44E9-AF6D-F1AC0B3D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394E9-25CA-440A-9A7A-622AF67BC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2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C29DB-2A0D-486B-BC5A-57CB1FABF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444A6-8CE8-4121-8358-143B1CC44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E1F0C-CD71-4CE7-9817-A7B7F64DC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06F6C-84C7-4076-8EB7-E2F5CD173520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6DFAD-3DF9-4641-A490-8A0D02DA2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63875-19F8-408A-8343-32B171CEF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F83BB-34A4-4F1A-BD1F-57191A0D8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44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281361B-5131-4B5A-AE67-8A16BE2622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82" r="2321" b="9931"/>
          <a:stretch/>
        </p:blipFill>
        <p:spPr>
          <a:xfrm>
            <a:off x="755764" y="1804745"/>
            <a:ext cx="5171791" cy="324850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9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D41D210-5207-478C-BDAB-CD7D3DB54B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17"/>
          <a:stretch/>
        </p:blipFill>
        <p:spPr>
          <a:xfrm>
            <a:off x="6221733" y="1804745"/>
            <a:ext cx="5294715" cy="32485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FCCA3F-67E8-4799-9DFE-22B2FB050391}"/>
              </a:ext>
            </a:extLst>
          </p:cNvPr>
          <p:cNvSpPr txBox="1"/>
          <p:nvPr/>
        </p:nvSpPr>
        <p:spPr>
          <a:xfrm>
            <a:off x="1915210" y="5058901"/>
            <a:ext cx="2852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Legitimate Oxycodone 30mg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0E0C80-8A60-4720-B506-9D9C6B201490}"/>
              </a:ext>
            </a:extLst>
          </p:cNvPr>
          <p:cNvSpPr txBox="1"/>
          <p:nvPr/>
        </p:nvSpPr>
        <p:spPr>
          <a:xfrm>
            <a:off x="7409491" y="5051674"/>
            <a:ext cx="291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Counterfeit Oxycodone 30mg</a:t>
            </a:r>
          </a:p>
        </p:txBody>
      </p:sp>
    </p:spTree>
    <p:extLst>
      <p:ext uri="{BB962C8B-B14F-4D97-AF65-F5344CB8AC3E}">
        <p14:creationId xmlns:p14="http://schemas.microsoft.com/office/powerpoint/2010/main" val="3023228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Fulghum, Cassandra (USAID)</dc:creator>
  <cp:lastModifiedBy>Fulghum, Cassandra (USAID)</cp:lastModifiedBy>
  <cp:revision>2</cp:revision>
  <dcterms:created xsi:type="dcterms:W3CDTF">2021-03-30T22:58:02Z</dcterms:created>
  <dcterms:modified xsi:type="dcterms:W3CDTF">2021-03-30T23:08:13Z</dcterms:modified>
</cp:coreProperties>
</file>