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74" r:id="rId2"/>
    <p:sldId id="273" r:id="rId3"/>
    <p:sldId id="270" r:id="rId4"/>
    <p:sldId id="271" r:id="rId5"/>
    <p:sldId id="272" r:id="rId6"/>
    <p:sldId id="276" r:id="rId7"/>
    <p:sldId id="277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D7557D14-1EAA-4177-A8EC-446A541AB0E2}">
          <p14:sldIdLst>
            <p14:sldId id="274"/>
            <p14:sldId id="273"/>
            <p14:sldId id="270"/>
            <p14:sldId id="271"/>
            <p14:sldId id="272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68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66B0A-5C12-49A5-BB15-95AE269FFED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C72A7-B767-48F3-BAF3-AC8E12187B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720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FED384B-9746-4821-9E3A-3B85CDEB1699}" type="datetimeFigureOut">
              <a:rPr lang="en-US" smtClean="0"/>
              <a:t>3/8/2018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BA1C42F-2402-4ECD-8A85-EF8B4460EE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352800"/>
            <a:ext cx="8839200" cy="145474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00200"/>
          </a:xfrm>
        </p:spPr>
        <p:txBody>
          <a:bodyPr/>
          <a:lstStyle/>
          <a:p>
            <a:r>
              <a:rPr lang="en-US" dirty="0" smtClean="0"/>
              <a:t>San Diego Cross-Border Violence Task Force</a:t>
            </a:r>
            <a:endParaRPr lang="en-US" dirty="0"/>
          </a:p>
        </p:txBody>
      </p:sp>
      <p:pic>
        <p:nvPicPr>
          <p:cNvPr id="6" name="Picture 4" descr="http://westernjournalismcom.c.presscdn.com/wp-content/uploads/2012/04/US-Department-Of-Justice-Seal-S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94432"/>
            <a:ext cx="1345581" cy="1405161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Picture 12" descr="http://www.wwmcmillan.info/images/links/sheriff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97558"/>
            <a:ext cx="1424916" cy="1409986"/>
          </a:xfrm>
          <a:prstGeom prst="rect">
            <a:avLst/>
          </a:prstGeom>
          <a:solidFill>
            <a:schemeClr val="tx1"/>
          </a:solidFill>
          <a:ex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930" y="3391073"/>
            <a:ext cx="1055270" cy="1411980"/>
          </a:xfrm>
          <a:prstGeom prst="rect">
            <a:avLst/>
          </a:prstGeom>
        </p:spPr>
      </p:pic>
      <p:pic>
        <p:nvPicPr>
          <p:cNvPr id="12" name="Picture 4" descr="http://www.gmcpp.com.mx/wp-content/uploads/2015/08/uif.jp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040" y="4818018"/>
            <a:ext cx="118872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upload.wikimedia.org/wikipedia/commons/thumb/e/e8/PGR_logo_2012.svg/2000px-PGR_logo_2012.svg.png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58"/>
          <a:stretch/>
        </p:blipFill>
        <p:spPr bwMode="auto">
          <a:xfrm>
            <a:off x="3726991" y="4821994"/>
            <a:ext cx="1546049" cy="9144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4" name="Picture 2" descr="C:\Users\fpelayo\Desktop\Mexico_Federal_Police_Shield.png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19400" y="4821994"/>
            <a:ext cx="914400" cy="9144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7" t="579" r="28253" b="-579"/>
          <a:stretch/>
        </p:blipFill>
        <p:spPr>
          <a:xfrm>
            <a:off x="6019800" y="3470632"/>
            <a:ext cx="990600" cy="13117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520" y="3501224"/>
            <a:ext cx="957935" cy="12993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" t="10668" r="42653" b="17609"/>
          <a:stretch/>
        </p:blipFill>
        <p:spPr>
          <a:xfrm>
            <a:off x="6969399" y="3344613"/>
            <a:ext cx="1050592" cy="14803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394432"/>
            <a:ext cx="985745" cy="13858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666" y="3364727"/>
            <a:ext cx="1097251" cy="143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88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25986"/>
          </a:xfrm>
        </p:spPr>
        <p:txBody>
          <a:bodyPr/>
          <a:lstStyle/>
          <a:p>
            <a:r>
              <a:rPr lang="en-US" sz="4800" dirty="0" smtClean="0"/>
              <a:t>Seizure and Arrest Locations</a:t>
            </a:r>
            <a:endParaRPr lang="en-US" sz="4800" dirty="0"/>
          </a:p>
        </p:txBody>
      </p:sp>
      <p:pic>
        <p:nvPicPr>
          <p:cNvPr id="4" name="Picture 2" descr="http://www.nwf.org/EcoSchoolsMaps/jquerymaps/maps/fm-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681" y="1676400"/>
            <a:ext cx="5842919" cy="350575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tx1">
                <a:alpha val="79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File:Mexico Map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" y="4520932"/>
            <a:ext cx="3436863" cy="233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5-Point Star 29"/>
          <p:cNvSpPr/>
          <p:nvPr/>
        </p:nvSpPr>
        <p:spPr>
          <a:xfrm>
            <a:off x="2351414" y="3860074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5-Point Star 30"/>
          <p:cNvSpPr/>
          <p:nvPr/>
        </p:nvSpPr>
        <p:spPr>
          <a:xfrm>
            <a:off x="2453741" y="3979819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5-Point Star 32"/>
          <p:cNvSpPr/>
          <p:nvPr/>
        </p:nvSpPr>
        <p:spPr>
          <a:xfrm>
            <a:off x="5767453" y="3107333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5-Point Star 33"/>
          <p:cNvSpPr/>
          <p:nvPr/>
        </p:nvSpPr>
        <p:spPr>
          <a:xfrm>
            <a:off x="6995160" y="2880361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5-Point Star 34"/>
          <p:cNvSpPr/>
          <p:nvPr/>
        </p:nvSpPr>
        <p:spPr>
          <a:xfrm>
            <a:off x="5656319" y="3165841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5-Point Star 35"/>
          <p:cNvSpPr/>
          <p:nvPr/>
        </p:nvSpPr>
        <p:spPr>
          <a:xfrm>
            <a:off x="1066800" y="5517430"/>
            <a:ext cx="91440" cy="9144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5-Point Star 36"/>
          <p:cNvSpPr/>
          <p:nvPr/>
        </p:nvSpPr>
        <p:spPr>
          <a:xfrm>
            <a:off x="5577941" y="3261361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5-Point Star 37"/>
          <p:cNvSpPr/>
          <p:nvPr/>
        </p:nvSpPr>
        <p:spPr>
          <a:xfrm>
            <a:off x="6453152" y="3248572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5-Point Star 38"/>
          <p:cNvSpPr/>
          <p:nvPr/>
        </p:nvSpPr>
        <p:spPr>
          <a:xfrm>
            <a:off x="6492341" y="3107333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5-Point Star 39"/>
          <p:cNvSpPr/>
          <p:nvPr/>
        </p:nvSpPr>
        <p:spPr>
          <a:xfrm>
            <a:off x="2286101" y="2286001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5-Point Star 40"/>
          <p:cNvSpPr/>
          <p:nvPr/>
        </p:nvSpPr>
        <p:spPr>
          <a:xfrm>
            <a:off x="6644741" y="3015893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5-Point Star 41"/>
          <p:cNvSpPr/>
          <p:nvPr/>
        </p:nvSpPr>
        <p:spPr>
          <a:xfrm>
            <a:off x="4663541" y="3294292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5-Point Star 42"/>
          <p:cNvSpPr/>
          <p:nvPr/>
        </p:nvSpPr>
        <p:spPr>
          <a:xfrm>
            <a:off x="6172301" y="3659779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5-Point Star 43"/>
          <p:cNvSpPr/>
          <p:nvPr/>
        </p:nvSpPr>
        <p:spPr>
          <a:xfrm>
            <a:off x="5249195" y="2895601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5-Point Star 44"/>
          <p:cNvSpPr/>
          <p:nvPr/>
        </p:nvSpPr>
        <p:spPr>
          <a:xfrm>
            <a:off x="4445727" y="2947851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5-Point Star 45"/>
          <p:cNvSpPr/>
          <p:nvPr/>
        </p:nvSpPr>
        <p:spPr>
          <a:xfrm>
            <a:off x="5656218" y="3378924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5775960" y="2804160"/>
            <a:ext cx="91440" cy="9144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05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Seizures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828800"/>
            <a:ext cx="4604004" cy="43434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15556" r="26667" b="36666"/>
          <a:stretch/>
        </p:blipFill>
        <p:spPr>
          <a:xfrm>
            <a:off x="76200" y="1676400"/>
            <a:ext cx="4341628" cy="2667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0" b="26250"/>
          <a:stretch/>
        </p:blipFill>
        <p:spPr>
          <a:xfrm>
            <a:off x="76200" y="4419600"/>
            <a:ext cx="4341628" cy="203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018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Seizures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5" b="19643"/>
          <a:stretch/>
        </p:blipFill>
        <p:spPr>
          <a:xfrm>
            <a:off x="5486400" y="1524000"/>
            <a:ext cx="2819400" cy="2339503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" y="1752599"/>
            <a:ext cx="4587875" cy="4653663"/>
          </a:xfrm>
        </p:spPr>
      </p:pic>
      <p:pic>
        <p:nvPicPr>
          <p:cNvPr id="5" name="Content Placeholder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t="15152" r="11321" b="12452"/>
          <a:stretch/>
        </p:blipFill>
        <p:spPr>
          <a:xfrm>
            <a:off x="5486400" y="3886200"/>
            <a:ext cx="2819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453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r>
              <a:rPr lang="en-US" dirty="0" smtClean="0"/>
              <a:t>Seizures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" t="9804" r="11765" b="11765"/>
          <a:stretch/>
        </p:blipFill>
        <p:spPr>
          <a:xfrm>
            <a:off x="685800" y="1091763"/>
            <a:ext cx="7696200" cy="530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48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77" b="21924"/>
          <a:stretch/>
        </p:blipFill>
        <p:spPr>
          <a:xfrm>
            <a:off x="1524000" y="4649762"/>
            <a:ext cx="5888345" cy="19034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r>
              <a:rPr lang="en-US" dirty="0" smtClean="0"/>
              <a:t>Seizures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t="22727" r="7955" b="4545"/>
          <a:stretch/>
        </p:blipFill>
        <p:spPr>
          <a:xfrm>
            <a:off x="4235929" y="938894"/>
            <a:ext cx="3176416" cy="20329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38893"/>
            <a:ext cx="2710542" cy="20329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0" b="23556"/>
          <a:stretch/>
        </p:blipFill>
        <p:spPr>
          <a:xfrm>
            <a:off x="1524001" y="2961385"/>
            <a:ext cx="5888345" cy="196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88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352800"/>
            <a:ext cx="8839200" cy="145474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00200"/>
          </a:xfrm>
        </p:spPr>
        <p:txBody>
          <a:bodyPr/>
          <a:lstStyle/>
          <a:p>
            <a:r>
              <a:rPr lang="en-US" dirty="0" smtClean="0"/>
              <a:t>San Diego Cross-Border Violence Task Force</a:t>
            </a:r>
            <a:endParaRPr lang="en-US" dirty="0"/>
          </a:p>
        </p:txBody>
      </p:sp>
      <p:pic>
        <p:nvPicPr>
          <p:cNvPr id="6" name="Picture 4" descr="http://westernjournalismcom.c.presscdn.com/wp-content/uploads/2012/04/US-Department-Of-Justice-Seal-S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94432"/>
            <a:ext cx="1345581" cy="1405161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Picture 12" descr="http://www.wwmcmillan.info/images/links/sheriff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97558"/>
            <a:ext cx="1424916" cy="1409986"/>
          </a:xfrm>
          <a:prstGeom prst="rect">
            <a:avLst/>
          </a:prstGeom>
          <a:solidFill>
            <a:schemeClr val="tx1"/>
          </a:solidFill>
          <a:ex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930" y="3391073"/>
            <a:ext cx="1055270" cy="1411980"/>
          </a:xfrm>
          <a:prstGeom prst="rect">
            <a:avLst/>
          </a:prstGeom>
        </p:spPr>
      </p:pic>
      <p:pic>
        <p:nvPicPr>
          <p:cNvPr id="12" name="Picture 4" descr="http://www.gmcpp.com.mx/wp-content/uploads/2015/08/uif.jp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040" y="4818018"/>
            <a:ext cx="118872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upload.wikimedia.org/wikipedia/commons/thumb/e/e8/PGR_logo_2012.svg/2000px-PGR_logo_2012.svg.png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58"/>
          <a:stretch/>
        </p:blipFill>
        <p:spPr bwMode="auto">
          <a:xfrm>
            <a:off x="3726991" y="4821994"/>
            <a:ext cx="1546049" cy="9144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4" name="Picture 2" descr="C:\Users\fpelayo\Desktop\Mexico_Federal_Police_Shield.png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19400" y="4821994"/>
            <a:ext cx="914400" cy="9144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7" t="579" r="28253" b="-579"/>
          <a:stretch/>
        </p:blipFill>
        <p:spPr>
          <a:xfrm>
            <a:off x="6019800" y="3470632"/>
            <a:ext cx="990600" cy="13117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520" y="3501224"/>
            <a:ext cx="957935" cy="12993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" t="10668" r="42653" b="17609"/>
          <a:stretch/>
        </p:blipFill>
        <p:spPr>
          <a:xfrm>
            <a:off x="6969399" y="3344613"/>
            <a:ext cx="1050592" cy="14803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394432"/>
            <a:ext cx="985745" cy="13858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666" y="3364727"/>
            <a:ext cx="1097251" cy="143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23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3633</TotalTime>
  <Words>20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Courier New</vt:lpstr>
      <vt:lpstr>Palatino Linotype</vt:lpstr>
      <vt:lpstr>Executive</vt:lpstr>
      <vt:lpstr>San Diego Cross-Border Violence Task Force</vt:lpstr>
      <vt:lpstr>Seizure and Arrest Locations</vt:lpstr>
      <vt:lpstr>Seizures</vt:lpstr>
      <vt:lpstr>Seizures</vt:lpstr>
      <vt:lpstr>Seizures</vt:lpstr>
      <vt:lpstr>Seizures</vt:lpstr>
      <vt:lpstr>San Diego Cross-Border Violence Task Force</vt:lpstr>
    </vt:vector>
  </TitlesOfParts>
  <Company>US Attorneys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Sutton, Matthew (USACAS)</dc:creator>
  <cp:lastModifiedBy>Christensen, Ray (USACAS)</cp:lastModifiedBy>
  <cp:revision>368</cp:revision>
  <cp:lastPrinted>2018-02-15T16:48:45Z</cp:lastPrinted>
  <dcterms:created xsi:type="dcterms:W3CDTF">2014-01-28T23:13:47Z</dcterms:created>
  <dcterms:modified xsi:type="dcterms:W3CDTF">2018-03-08T17:56:23Z</dcterms:modified>
</cp:coreProperties>
</file>