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9" r:id="rId2"/>
    <p:sldId id="278" r:id="rId3"/>
    <p:sldId id="279" r:id="rId4"/>
    <p:sldId id="280" r:id="rId5"/>
    <p:sldId id="258" r:id="rId6"/>
    <p:sldId id="262" r:id="rId7"/>
    <p:sldId id="261" r:id="rId8"/>
    <p:sldId id="271" r:id="rId9"/>
    <p:sldId id="260" r:id="rId10"/>
    <p:sldId id="272" r:id="rId11"/>
    <p:sldId id="267" r:id="rId12"/>
    <p:sldId id="259" r:id="rId13"/>
    <p:sldId id="268" r:id="rId14"/>
    <p:sldId id="264" r:id="rId15"/>
    <p:sldId id="274" r:id="rId16"/>
    <p:sldId id="277" r:id="rId17"/>
    <p:sldId id="273" r:id="rId18"/>
    <p:sldId id="266" r:id="rId19"/>
  </p:sldIdLst>
  <p:sldSz cx="12192000" cy="6858000"/>
  <p:notesSz cx="6858000" cy="9144000"/>
  <p:embeddedFontLs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9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4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E6762D1-8F77-45E1-97FC-3311173B05B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57A69A1-6CC0-433C-B66D-0760AC3D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0708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cap="small" dirty="0" smtClean="0"/>
              <a:t>Imperial Valley Ministries (IVM)</a:t>
            </a:r>
            <a:br>
              <a:rPr lang="en-US" sz="3200" u="sng" cap="small" dirty="0" smtClean="0"/>
            </a:br>
            <a:r>
              <a:rPr lang="en-US" sz="3200" cap="small" dirty="0" smtClean="0"/>
              <a:t>427 Broadway, El Centro, CA</a:t>
            </a:r>
            <a:endParaRPr lang="en-US" sz="32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690688"/>
            <a:ext cx="7802880" cy="44729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864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9249" r="12191" b="45413"/>
          <a:stretch/>
        </p:blipFill>
        <p:spPr>
          <a:xfrm>
            <a:off x="2309553" y="1244248"/>
            <a:ext cx="7250084" cy="56137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9696" y="165369"/>
            <a:ext cx="7729728" cy="897775"/>
          </a:xfrm>
        </p:spPr>
        <p:txBody>
          <a:bodyPr>
            <a:normAutofit/>
          </a:bodyPr>
          <a:lstStyle/>
          <a:p>
            <a:r>
              <a:rPr lang="en-US" sz="3200" cap="small" dirty="0" smtClean="0"/>
              <a:t>El Centro Locations</a:t>
            </a:r>
            <a:endParaRPr lang="en-US" sz="3200" cap="small" dirty="0"/>
          </a:p>
        </p:txBody>
      </p:sp>
    </p:spTree>
    <p:extLst>
      <p:ext uri="{BB962C8B-B14F-4D97-AF65-F5344CB8AC3E}">
        <p14:creationId xmlns:p14="http://schemas.microsoft.com/office/powerpoint/2010/main" val="143197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463876"/>
          </a:xfrm>
        </p:spPr>
        <p:txBody>
          <a:bodyPr/>
          <a:lstStyle/>
          <a:p>
            <a:r>
              <a:rPr lang="en-US" sz="2800" u="sng" dirty="0" smtClean="0"/>
              <a:t>Euclid Location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1022 Euclid Avenue, </a:t>
            </a:r>
            <a:br>
              <a:rPr lang="en-US" sz="2800" dirty="0" smtClean="0"/>
            </a:br>
            <a:r>
              <a:rPr lang="en-US" sz="2800" dirty="0" smtClean="0"/>
              <a:t>El Centro, CA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r="24279"/>
          <a:stretch>
            <a:fillRect/>
          </a:stretch>
        </p:blipFill>
        <p:spPr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209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7" y="2505206"/>
            <a:ext cx="5178261" cy="1599772"/>
          </a:xfrm>
        </p:spPr>
        <p:txBody>
          <a:bodyPr>
            <a:normAutofit/>
          </a:bodyPr>
          <a:lstStyle/>
          <a:p>
            <a:r>
              <a:rPr lang="en-US" sz="2800" cap="small" dirty="0" smtClean="0"/>
              <a:t>Locks at Euclid Location</a:t>
            </a:r>
            <a:endParaRPr lang="en-US" sz="2800" cap="small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6721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870" y="313339"/>
            <a:ext cx="7729728" cy="1188720"/>
          </a:xfrm>
        </p:spPr>
        <p:txBody>
          <a:bodyPr>
            <a:noAutofit/>
          </a:bodyPr>
          <a:lstStyle/>
          <a:p>
            <a:pPr algn="ctr"/>
            <a:r>
              <a:rPr lang="en-US" u="sng" cap="small" dirty="0" smtClean="0"/>
              <a:t>Hamilton Location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/>
              <a:t>463 West Hamilton Avenue, </a:t>
            </a:r>
            <a:r>
              <a:rPr lang="en-US" cap="small" dirty="0" smtClean="0"/>
              <a:t>El </a:t>
            </a:r>
            <a:r>
              <a:rPr lang="en-US" cap="small" dirty="0"/>
              <a:t>Centro, 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48" y="1825112"/>
            <a:ext cx="7633372" cy="458002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4176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75968"/>
            <a:ext cx="7729728" cy="1188720"/>
          </a:xfrm>
        </p:spPr>
        <p:txBody>
          <a:bodyPr>
            <a:noAutofit/>
          </a:bodyPr>
          <a:lstStyle/>
          <a:p>
            <a:r>
              <a:rPr lang="en-US" u="sng" cap="small" dirty="0" err="1" smtClean="0"/>
              <a:t>Smoketree</a:t>
            </a:r>
            <a:r>
              <a:rPr lang="en-US" u="sng" cap="small" dirty="0" smtClean="0"/>
              <a:t> Location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>810 </a:t>
            </a:r>
            <a:r>
              <a:rPr lang="en-US" cap="small" dirty="0" err="1" smtClean="0"/>
              <a:t>Smoketree</a:t>
            </a:r>
            <a:r>
              <a:rPr lang="en-US" cap="small" dirty="0" smtClean="0"/>
              <a:t> Drive, El Centro, CA</a:t>
            </a:r>
            <a:endParaRPr lang="en-US" cap="small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/>
          <a:stretch/>
        </p:blipFill>
        <p:spPr>
          <a:xfrm>
            <a:off x="2192384" y="1936865"/>
            <a:ext cx="7807232" cy="441383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7159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9237" r="12130" b="45453"/>
          <a:stretch/>
        </p:blipFill>
        <p:spPr>
          <a:xfrm>
            <a:off x="2515857" y="1150765"/>
            <a:ext cx="7160287" cy="55382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5951" y="158358"/>
            <a:ext cx="7729728" cy="822544"/>
          </a:xfrm>
        </p:spPr>
        <p:txBody>
          <a:bodyPr>
            <a:normAutofit/>
          </a:bodyPr>
          <a:lstStyle/>
          <a:p>
            <a:r>
              <a:rPr lang="en-US" sz="3200" cap="small" dirty="0" smtClean="0"/>
              <a:t>Calexico</a:t>
            </a:r>
            <a:endParaRPr lang="en-US" sz="3200" cap="small" dirty="0"/>
          </a:p>
        </p:txBody>
      </p:sp>
    </p:spTree>
    <p:extLst>
      <p:ext uri="{BB962C8B-B14F-4D97-AF65-F5344CB8AC3E}">
        <p14:creationId xmlns:p14="http://schemas.microsoft.com/office/powerpoint/2010/main" val="259221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75968"/>
            <a:ext cx="7729728" cy="1188720"/>
          </a:xfrm>
        </p:spPr>
        <p:txBody>
          <a:bodyPr>
            <a:noAutofit/>
          </a:bodyPr>
          <a:lstStyle/>
          <a:p>
            <a:r>
              <a:rPr lang="en-US" u="sng" cap="small" dirty="0" smtClean="0"/>
              <a:t>Calexico Location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>205 Lopez Court, Calexico, CA</a:t>
            </a:r>
            <a:endParaRPr lang="en-US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06" y="1923651"/>
            <a:ext cx="7410994" cy="43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9401" r="12103" b="45344"/>
          <a:stretch/>
        </p:blipFill>
        <p:spPr>
          <a:xfrm>
            <a:off x="2435540" y="1080654"/>
            <a:ext cx="7320920" cy="56585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72947" y="133419"/>
            <a:ext cx="7729728" cy="805919"/>
          </a:xfrm>
        </p:spPr>
        <p:txBody>
          <a:bodyPr>
            <a:normAutofit/>
          </a:bodyPr>
          <a:lstStyle/>
          <a:p>
            <a:r>
              <a:rPr lang="en-US" sz="3200" cap="small" dirty="0"/>
              <a:t>C</a:t>
            </a:r>
            <a:r>
              <a:rPr lang="en-US" sz="3200" cap="small" dirty="0" smtClean="0"/>
              <a:t>hula Vista</a:t>
            </a:r>
            <a:endParaRPr lang="en-US" sz="3200" cap="small" dirty="0"/>
          </a:p>
        </p:txBody>
      </p:sp>
    </p:spTree>
    <p:extLst>
      <p:ext uri="{BB962C8B-B14F-4D97-AF65-F5344CB8AC3E}">
        <p14:creationId xmlns:p14="http://schemas.microsoft.com/office/powerpoint/2010/main" val="226802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429" y="363442"/>
            <a:ext cx="8296102" cy="1302519"/>
          </a:xfrm>
        </p:spPr>
        <p:txBody>
          <a:bodyPr>
            <a:noAutofit/>
          </a:bodyPr>
          <a:lstStyle/>
          <a:p>
            <a:r>
              <a:rPr lang="en-US" sz="3200" u="sng" cap="small" dirty="0" smtClean="0"/>
              <a:t>Chula Vista Location</a:t>
            </a:r>
            <a:r>
              <a:rPr lang="en-US" sz="3200" cap="small" dirty="0" smtClean="0"/>
              <a:t/>
            </a:r>
            <a:br>
              <a:rPr lang="en-US" sz="3200" cap="small" dirty="0" smtClean="0"/>
            </a:br>
            <a:r>
              <a:rPr lang="en-US" sz="3200" cap="small" dirty="0" smtClean="0"/>
              <a:t>517 Jefferson Avenue, Chula Vista, CA</a:t>
            </a:r>
            <a:endParaRPr lang="en-US" sz="3200" cap="small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0" y="1936865"/>
            <a:ext cx="7955280" cy="4497174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7026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90" y="2281608"/>
            <a:ext cx="4549048" cy="1386557"/>
          </a:xfrm>
        </p:spPr>
        <p:txBody>
          <a:bodyPr>
            <a:normAutofit/>
          </a:bodyPr>
          <a:lstStyle/>
          <a:p>
            <a:r>
              <a:rPr lang="en-US" sz="3200" cap="small" dirty="0" smtClean="0"/>
              <a:t>Sign-in Sheet</a:t>
            </a:r>
            <a:endParaRPr lang="en-US" sz="3200" cap="smal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595809" y="201230"/>
          <a:ext cx="4990766" cy="6459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829300" imgH="7543699" progId="Acrobat.Document.2015">
                  <p:embed/>
                </p:oleObj>
              </mc:Choice>
              <mc:Fallback>
                <p:oleObj name="Acrobat Document" r:id="rId3" imgW="5829300" imgH="7543699" progId="Acrobat.Document.20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5809" y="201230"/>
                        <a:ext cx="4990766" cy="6459417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70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90" y="2281608"/>
            <a:ext cx="4549048" cy="1386557"/>
          </a:xfrm>
        </p:spPr>
        <p:txBody>
          <a:bodyPr>
            <a:normAutofit/>
          </a:bodyPr>
          <a:lstStyle/>
          <a:p>
            <a:r>
              <a:rPr lang="en-US" sz="3200" cap="small" dirty="0" smtClean="0"/>
              <a:t>Sign-in Sheet Rules</a:t>
            </a:r>
            <a:endParaRPr lang="en-US" sz="3200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67" y="252850"/>
            <a:ext cx="4897817" cy="63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90" y="2281608"/>
            <a:ext cx="4549048" cy="1386557"/>
          </a:xfrm>
        </p:spPr>
        <p:txBody>
          <a:bodyPr>
            <a:normAutofit/>
          </a:bodyPr>
          <a:lstStyle/>
          <a:p>
            <a:r>
              <a:rPr lang="en-US" sz="3200" cap="small" dirty="0" smtClean="0"/>
              <a:t>Sign-in Sheet Rules</a:t>
            </a:r>
            <a:endParaRPr lang="en-US" sz="3200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95" y="296091"/>
            <a:ext cx="4895603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7" y="2569504"/>
            <a:ext cx="5165735" cy="1413772"/>
          </a:xfrm>
        </p:spPr>
        <p:txBody>
          <a:bodyPr/>
          <a:lstStyle/>
          <a:p>
            <a:r>
              <a:rPr lang="en-US" sz="3200" cap="small" dirty="0" smtClean="0"/>
              <a:t>IVM Van</a:t>
            </a:r>
            <a:endParaRPr lang="en-US" sz="3200" cap="small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4491"/>
          <a:stretch>
            <a:fillRect/>
          </a:stretch>
        </p:blipFill>
        <p:spPr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9953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45" y="2494349"/>
            <a:ext cx="4494998" cy="1134640"/>
          </a:xfrm>
        </p:spPr>
        <p:txBody>
          <a:bodyPr/>
          <a:lstStyle/>
          <a:p>
            <a:r>
              <a:rPr lang="en-US" sz="3200" cap="small" dirty="0" smtClean="0"/>
              <a:t>Panhandling</a:t>
            </a:r>
            <a:endParaRPr lang="en-US" sz="3200" cap="small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b="5515"/>
          <a:stretch>
            <a:fillRect/>
          </a:stretch>
        </p:blipFill>
        <p:spPr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2358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small" dirty="0" smtClean="0"/>
              <a:t>Panhandling</a:t>
            </a:r>
            <a:endParaRPr lang="en-US" sz="3200" cap="small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 b="13144"/>
          <a:stretch/>
        </p:blipFill>
        <p:spPr>
          <a:xfrm>
            <a:off x="6095999" y="0"/>
            <a:ext cx="6102097" cy="685800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8530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76017"/>
            <a:ext cx="7729728" cy="747037"/>
          </a:xfrm>
        </p:spPr>
        <p:txBody>
          <a:bodyPr>
            <a:normAutofit fontScale="90000"/>
          </a:bodyPr>
          <a:lstStyle/>
          <a:p>
            <a:r>
              <a:rPr lang="en-US" sz="3600" cap="small" dirty="0" smtClean="0"/>
              <a:t>Men’s Ranch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9144" r="12533" b="45358"/>
          <a:stretch/>
        </p:blipFill>
        <p:spPr>
          <a:xfrm>
            <a:off x="2387430" y="1055279"/>
            <a:ext cx="7417141" cy="58027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2452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714" y="563859"/>
            <a:ext cx="7729728" cy="1188720"/>
          </a:xfrm>
        </p:spPr>
        <p:txBody>
          <a:bodyPr>
            <a:normAutofit/>
          </a:bodyPr>
          <a:lstStyle/>
          <a:p>
            <a:r>
              <a:rPr lang="en-US" sz="3200" u="sng" cap="small" dirty="0" smtClean="0"/>
              <a:t>Men’s Ranch</a:t>
            </a:r>
            <a:br>
              <a:rPr lang="en-US" sz="3200" u="sng" cap="small" dirty="0" smtClean="0"/>
            </a:br>
            <a:r>
              <a:rPr lang="en-US" cap="small" dirty="0" smtClean="0"/>
              <a:t>2041 Low Road, El Centro, CA</a:t>
            </a:r>
            <a:endParaRPr lang="en-US" sz="3200" cap="small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18" y="2052025"/>
            <a:ext cx="7413320" cy="405673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443909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81</TotalTime>
  <Words>43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Gill Sans MT</vt:lpstr>
      <vt:lpstr>Arial</vt:lpstr>
      <vt:lpstr>Parcel</vt:lpstr>
      <vt:lpstr>Acrobat Document</vt:lpstr>
      <vt:lpstr>Imperial Valley Ministries (IVM) 427 Broadway, El Centro, CA</vt:lpstr>
      <vt:lpstr>Sign-in Sheet</vt:lpstr>
      <vt:lpstr>Sign-in Sheet Rules</vt:lpstr>
      <vt:lpstr>Sign-in Sheet Rules</vt:lpstr>
      <vt:lpstr>IVM Van</vt:lpstr>
      <vt:lpstr>Panhandling</vt:lpstr>
      <vt:lpstr>Panhandling</vt:lpstr>
      <vt:lpstr>Men’s Ranch </vt:lpstr>
      <vt:lpstr>Men’s Ranch 2041 Low Road, El Centro, CA</vt:lpstr>
      <vt:lpstr>El Centro Locations</vt:lpstr>
      <vt:lpstr>Euclid Location 1022 Euclid Avenue,  El Centro, CA</vt:lpstr>
      <vt:lpstr>Locks at Euclid Location</vt:lpstr>
      <vt:lpstr>Hamilton Location 463 West Hamilton Avenue, El Centro, CA</vt:lpstr>
      <vt:lpstr>Smoketree Location 810 Smoketree Drive, El Centro, CA</vt:lpstr>
      <vt:lpstr>Calexico</vt:lpstr>
      <vt:lpstr>Calexico Location 205 Lopez Court, Calexico, CA</vt:lpstr>
      <vt:lpstr>Chula Vista</vt:lpstr>
      <vt:lpstr>Chula Vista Location 517 Jefferson Avenue, Chula Vista, CA</vt:lpstr>
    </vt:vector>
  </TitlesOfParts>
  <Company>US Attorneys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Kelly (USACAS)</dc:creator>
  <cp:lastModifiedBy>Christensen, Ray (USACAS)</cp:lastModifiedBy>
  <cp:revision>16</cp:revision>
  <dcterms:created xsi:type="dcterms:W3CDTF">2019-09-06T16:56:27Z</dcterms:created>
  <dcterms:modified xsi:type="dcterms:W3CDTF">2019-09-10T20:02:43Z</dcterms:modified>
</cp:coreProperties>
</file>